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7B3EB-1AB4-4433-8019-A21D3A00E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471" y="802298"/>
            <a:ext cx="9492382" cy="2541431"/>
          </a:xfrm>
        </p:spPr>
        <p:txBody>
          <a:bodyPr/>
          <a:lstStyle/>
          <a:p>
            <a:r>
              <a:rPr lang="hu-HU" dirty="0"/>
              <a:t>RIngatlan.com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545F39A-DC7E-44AB-92A0-5D295F365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21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1ECB911A-619B-4CC1-9FA8-8F31FAEC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hu-HU" dirty="0"/>
              <a:t>Projekt leírása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052" name="Picture 4" descr="Download - Thymeleaf">
            <a:extLst>
              <a:ext uri="{FF2B5EF4-FFF2-40B4-BE49-F238E27FC236}">
                <a16:creationId xmlns:a16="http://schemas.microsoft.com/office/drawing/2014/main" id="{6D499125-C63E-4FF1-8138-2AFA48CC2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39" y="1314438"/>
            <a:ext cx="4074836" cy="82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61D6277-53DE-4B9F-A469-D96201C3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39" y="3675952"/>
            <a:ext cx="4074836" cy="14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0BD05-3171-4351-A3A7-5A4B4C8B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sz="1600"/>
              <a:t>Projektünkben egy ingatlan hirdető oldalt fogunk megvalósítani, amelyet egy 8 fős fejlesztő brigád fog kivitelezni. </a:t>
            </a:r>
          </a:p>
          <a:p>
            <a:pPr>
              <a:lnSpc>
                <a:spcPct val="110000"/>
              </a:lnSpc>
            </a:pPr>
            <a:r>
              <a:rPr lang="hu-HU" sz="1600"/>
              <a:t>Programozási nyelv JAVA Spring Boot lesz a </a:t>
            </a:r>
            <a:r>
              <a:rPr lang="hu-HU" sz="1600" err="1"/>
              <a:t>FrontEnd</a:t>
            </a:r>
            <a:r>
              <a:rPr lang="hu-HU" sz="1600"/>
              <a:t> pedig </a:t>
            </a:r>
            <a:r>
              <a:rPr lang="hu-HU" sz="1600" b="0" i="0" err="1">
                <a:effectLst/>
                <a:latin typeface="arial" panose="020B0604020202020204" pitchFamily="34" charset="0"/>
              </a:rPr>
              <a:t>Thymeleaf</a:t>
            </a:r>
            <a:r>
              <a:rPr lang="hu-HU" sz="1600" b="0" i="0">
                <a:effectLst/>
                <a:latin typeface="arial" panose="020B0604020202020204" pitchFamily="34" charset="0"/>
              </a:rPr>
              <a:t>-ben lesz fejlesztve.</a:t>
            </a:r>
            <a:endParaRPr lang="hu-HU" sz="1600"/>
          </a:p>
          <a:p>
            <a:pPr>
              <a:lnSpc>
                <a:spcPct val="110000"/>
              </a:lnSpc>
            </a:pPr>
            <a:r>
              <a:rPr lang="hu-HU" sz="1600"/>
              <a:t>A weboldal minden hirdetési igényt kifog elégíteni, mint például jó felbontású képek feltöltésének a lehetősége, megfelelő szűrési lehetőségek beállítása, regisztrált felhasználók saját jogosultságokkal bírnak.</a:t>
            </a:r>
          </a:p>
          <a:p>
            <a:pPr>
              <a:lnSpc>
                <a:spcPct val="110000"/>
              </a:lnSpc>
            </a:pPr>
            <a:r>
              <a:rPr lang="hu-HU" sz="1600"/>
              <a:t>A hirdetések megfelelően lesznek szűrve, minden hirdetés jóváhagyással kerül ki.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9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9A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EBB2F26-53FF-4AA1-9C1D-61DF0152F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370669"/>
            <a:ext cx="10905066" cy="411666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1574C8F-FE1B-41CA-865B-6CC1001AD353}"/>
              </a:ext>
            </a:extLst>
          </p:cNvPr>
          <p:cNvSpPr txBox="1"/>
          <p:nvPr/>
        </p:nvSpPr>
        <p:spPr>
          <a:xfrm>
            <a:off x="4400550" y="536368"/>
            <a:ext cx="592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/>
              <a:t>Gantt</a:t>
            </a:r>
            <a:r>
              <a:rPr lang="hu-HU" sz="1600" b="1" dirty="0"/>
              <a:t> </a:t>
            </a:r>
            <a:r>
              <a:rPr lang="hu-HU" sz="3200" b="1" dirty="0"/>
              <a:t>Diagramm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73571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7FA080-29A0-47C9-B02F-B1DCD343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ProjektMenedzser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16B936-33E0-4138-8784-61C1BC43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projekt projektmenedzsere és backend fejlesztőnk Veres-Lakos Zsombor.</a:t>
            </a:r>
          </a:p>
          <a:p>
            <a:r>
              <a:rPr lang="hu-HU" dirty="0"/>
              <a:t>Zsombor korábban már egy évet dolgozott </a:t>
            </a:r>
            <a:r>
              <a:rPr lang="hu-HU" dirty="0" err="1"/>
              <a:t>Aensys</a:t>
            </a:r>
            <a:r>
              <a:rPr lang="hu-HU" dirty="0"/>
              <a:t> KFT-nél. </a:t>
            </a:r>
          </a:p>
          <a:p>
            <a:r>
              <a:rPr lang="hu-HU" dirty="0"/>
              <a:t>Volt már része JAVA projektekben, hobbija is ehhez köthető.</a:t>
            </a:r>
          </a:p>
        </p:txBody>
      </p:sp>
    </p:spTree>
    <p:extLst>
      <p:ext uri="{BB962C8B-B14F-4D97-AF65-F5344CB8AC3E}">
        <p14:creationId xmlns:p14="http://schemas.microsoft.com/office/powerpoint/2010/main" val="204512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AB799F-D33E-4C2F-B3FC-749E15F0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fejlesztők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789CB8-28BB-43E4-B667-1ACA7555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Megjelenésért legfőképp felelősek:  </a:t>
            </a:r>
            <a:r>
              <a:rPr lang="hu-HU" dirty="0" err="1"/>
              <a:t>Hamad</a:t>
            </a:r>
            <a:r>
              <a:rPr lang="hu-HU" dirty="0"/>
              <a:t> </a:t>
            </a:r>
            <a:r>
              <a:rPr lang="hu-HU" dirty="0" err="1"/>
              <a:t>Aszim</a:t>
            </a:r>
            <a:r>
              <a:rPr lang="hu-HU" dirty="0"/>
              <a:t> és Farkas Valentin</a:t>
            </a:r>
          </a:p>
          <a:p>
            <a:r>
              <a:rPr lang="hu-HU" dirty="0"/>
              <a:t>Backendért felelős: </a:t>
            </a:r>
            <a:r>
              <a:rPr lang="hu-HU" dirty="0" err="1"/>
              <a:t>Böröc</a:t>
            </a:r>
            <a:r>
              <a:rPr lang="hu-HU" dirty="0"/>
              <a:t> Tamás, Veres-Lakos Zsombor és Mészáros Zsolt.</a:t>
            </a:r>
          </a:p>
          <a:p>
            <a:r>
              <a:rPr lang="hu-HU" dirty="0"/>
              <a:t>Szoftver tesztelésért </a:t>
            </a:r>
            <a:r>
              <a:rPr lang="hu-HU" dirty="0" err="1"/>
              <a:t>Szvoreny</a:t>
            </a:r>
            <a:r>
              <a:rPr lang="hu-HU" dirty="0"/>
              <a:t> Viktor felelős.</a:t>
            </a:r>
          </a:p>
          <a:p>
            <a:r>
              <a:rPr lang="hu-HU" dirty="0"/>
              <a:t>Dokumentációkért és prezentációkért Mészáros Zsolt felel.</a:t>
            </a:r>
          </a:p>
          <a:p>
            <a:r>
              <a:rPr lang="hu-HU" dirty="0"/>
              <a:t>Adatbázist és adatkapcsolatokat Kovács Tamás fogja megvalósítani.</a:t>
            </a:r>
          </a:p>
          <a:p>
            <a:r>
              <a:rPr lang="hu-HU" dirty="0"/>
              <a:t>A további szükséges feladatokat </a:t>
            </a:r>
            <a:r>
              <a:rPr lang="hu-HU" dirty="0" err="1"/>
              <a:t>Pejnovac</a:t>
            </a:r>
            <a:r>
              <a:rPr lang="hu-HU" dirty="0"/>
              <a:t> Máté végzi.</a:t>
            </a:r>
          </a:p>
        </p:txBody>
      </p:sp>
    </p:spTree>
    <p:extLst>
      <p:ext uri="{BB962C8B-B14F-4D97-AF65-F5344CB8AC3E}">
        <p14:creationId xmlns:p14="http://schemas.microsoft.com/office/powerpoint/2010/main" val="322363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7A815E-5FFF-4F10-A87F-22394247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Korábbi tapasztalatok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342FC8-B148-4C3A-8342-76E81E7F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Projektünk tagjai már korábban is végeztek fejlesztői feladatokat.</a:t>
            </a:r>
          </a:p>
          <a:p>
            <a:r>
              <a:rPr lang="hu-HU" dirty="0" err="1"/>
              <a:t>Szvoreny</a:t>
            </a:r>
            <a:r>
              <a:rPr lang="hu-HU" dirty="0"/>
              <a:t> Viktor műszaki informatika tanszéken dolgozott már.</a:t>
            </a:r>
          </a:p>
          <a:p>
            <a:r>
              <a:rPr lang="hu-HU" dirty="0" err="1"/>
              <a:t>Böröc</a:t>
            </a:r>
            <a:r>
              <a:rPr lang="hu-HU" dirty="0"/>
              <a:t> Tamás a szegedi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ContinentalStagSansW"/>
              </a:rPr>
              <a:t>ContiTech</a:t>
            </a:r>
            <a:r>
              <a:rPr lang="hu-HU" b="0" i="0" dirty="0">
                <a:solidFill>
                  <a:srgbClr val="000000"/>
                </a:solidFill>
                <a:effectLst/>
                <a:latin typeface="ContinentalStagSansW"/>
              </a:rPr>
              <a:t> cégnél fejlesztett már C#</a:t>
            </a:r>
            <a:r>
              <a:rPr lang="hu-HU" dirty="0">
                <a:solidFill>
                  <a:srgbClr val="000000"/>
                </a:solidFill>
                <a:latin typeface="ContinentalStagSansW"/>
              </a:rPr>
              <a:t> nyelvben.</a:t>
            </a:r>
            <a:endParaRPr lang="hu-HU" dirty="0"/>
          </a:p>
          <a:p>
            <a:r>
              <a:rPr lang="hu-HU" dirty="0"/>
              <a:t>Mészáros Zsolt jelenleg is dolgozik </a:t>
            </a:r>
            <a:r>
              <a:rPr lang="hu-HU" dirty="0" err="1"/>
              <a:t>MetALCOM</a:t>
            </a:r>
            <a:r>
              <a:rPr lang="hu-HU" dirty="0"/>
              <a:t> ZRT.-nél.</a:t>
            </a:r>
          </a:p>
          <a:p>
            <a:r>
              <a:rPr lang="hu-HU" dirty="0"/>
              <a:t>Többen is fejlesztettek már korábbi kurzusok és hobbi projektek végett Javában.</a:t>
            </a:r>
          </a:p>
          <a:p>
            <a:r>
              <a:rPr lang="hu-HU" dirty="0"/>
              <a:t>A projekt minden fejlesztője csinált már hasonló méretű projekteket.</a:t>
            </a:r>
          </a:p>
        </p:txBody>
      </p:sp>
    </p:spTree>
    <p:extLst>
      <p:ext uri="{BB962C8B-B14F-4D97-AF65-F5344CB8AC3E}">
        <p14:creationId xmlns:p14="http://schemas.microsoft.com/office/powerpoint/2010/main" val="42425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5B5FB3-2C7A-40F9-9D2B-E50203B8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hu-HU" dirty="0"/>
              <a:t>Kommunikáció és konferencia</a:t>
            </a:r>
          </a:p>
        </p:txBody>
      </p:sp>
      <p:pic>
        <p:nvPicPr>
          <p:cNvPr id="1026" name="Picture 2" descr="Discord: A guide for parents">
            <a:extLst>
              <a:ext uri="{FF2B5EF4-FFF2-40B4-BE49-F238E27FC236}">
                <a16:creationId xmlns:a16="http://schemas.microsoft.com/office/drawing/2014/main" id="{CB8BB05B-141F-4AA4-8D2B-DBD9373B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0462" y="2277991"/>
            <a:ext cx="2926098" cy="292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B4BF0D-1089-442B-9993-3767B2A6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070" y="2015734"/>
            <a:ext cx="6195784" cy="3450613"/>
          </a:xfrm>
        </p:spPr>
        <p:txBody>
          <a:bodyPr>
            <a:normAutofit/>
          </a:bodyPr>
          <a:lstStyle/>
          <a:p>
            <a:r>
              <a:rPr lang="hu-HU" dirty="0"/>
              <a:t>A kommunikációs felület személyes találkozások kivitelezésének a hiánya végett </a:t>
            </a:r>
            <a:r>
              <a:rPr lang="hu-HU" dirty="0" err="1"/>
              <a:t>Discordon</a:t>
            </a:r>
            <a:r>
              <a:rPr lang="hu-HU" dirty="0"/>
              <a:t> valósul meg. Ez a szoftver teljesen kielégíti az igényeinket, mivel tudunk webkamerával konferencia beszélgetést folytatni, képernyőképet megosztani, és csevegni.</a:t>
            </a:r>
          </a:p>
        </p:txBody>
      </p:sp>
    </p:spTree>
    <p:extLst>
      <p:ext uri="{BB962C8B-B14F-4D97-AF65-F5344CB8AC3E}">
        <p14:creationId xmlns:p14="http://schemas.microsoft.com/office/powerpoint/2010/main" val="3649343053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259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Arial</vt:lpstr>
      <vt:lpstr>ContinentalStagSansW</vt:lpstr>
      <vt:lpstr>Gill Sans MT</vt:lpstr>
      <vt:lpstr>Galéria</vt:lpstr>
      <vt:lpstr>RIngatlan.com</vt:lpstr>
      <vt:lpstr>Projekt leírása</vt:lpstr>
      <vt:lpstr>PowerPoint-bemutató</vt:lpstr>
      <vt:lpstr>ProjektMenedzser</vt:lpstr>
      <vt:lpstr>További fejlesztők</vt:lpstr>
      <vt:lpstr>Korábbi tapasztalatok</vt:lpstr>
      <vt:lpstr>Kommunikáció és konferencia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RIngatlan.com</dc:title>
  <dc:creator>Zsolt Meszaros</dc:creator>
  <cp:lastModifiedBy>Zsolt Meszaros</cp:lastModifiedBy>
  <cp:revision>1</cp:revision>
  <dcterms:created xsi:type="dcterms:W3CDTF">2020-10-05T06:30:56Z</dcterms:created>
  <dcterms:modified xsi:type="dcterms:W3CDTF">2020-10-05T06:32:07Z</dcterms:modified>
</cp:coreProperties>
</file>