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61" r:id="rId3"/>
    <p:sldId id="257" r:id="rId4"/>
    <p:sldId id="259" r:id="rId5"/>
    <p:sldId id="258" r:id="rId6"/>
    <p:sldId id="260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56344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785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79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040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987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192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08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387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182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24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119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10/21/2020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2310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1F4CD6D0-88B6-45F4-AC60-54587D3C9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 descr="A képen épület, vonat látható&#10;&#10;Automatikusan generált leírás">
            <a:extLst>
              <a:ext uri="{FF2B5EF4-FFF2-40B4-BE49-F238E27FC236}">
                <a16:creationId xmlns:a16="http://schemas.microsoft.com/office/drawing/2014/main" id="{FDD85BAF-E8B0-4942-B0DA-082C183E49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1" name="Rectangle 23">
            <a:extLst>
              <a:ext uri="{FF2B5EF4-FFF2-40B4-BE49-F238E27FC236}">
                <a16:creationId xmlns:a16="http://schemas.microsoft.com/office/drawing/2014/main" id="{DCFCE6BC-4706-49A2-816A-A44669F98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8637" y="1"/>
            <a:ext cx="8894726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34902"/>
                </a:srgbClr>
              </a:gs>
              <a:gs pos="80000">
                <a:srgbClr val="000000">
                  <a:alpha val="0"/>
                </a:srgbClr>
              </a:gs>
              <a:gs pos="51000">
                <a:srgbClr val="000000">
                  <a:alpha val="2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3" name="Freeform: Shape 25">
            <a:extLst>
              <a:ext uri="{FF2B5EF4-FFF2-40B4-BE49-F238E27FC236}">
                <a16:creationId xmlns:a16="http://schemas.microsoft.com/office/drawing/2014/main" id="{F2519508-A780-4D3C-AFC8-363D53F24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539400 w 12192000"/>
              <a:gd name="connsiteY0" fmla="*/ 540000 h 6858000"/>
              <a:gd name="connsiteX1" fmla="*/ 539400 w 12192000"/>
              <a:gd name="connsiteY1" fmla="*/ 6318000 h 6858000"/>
              <a:gd name="connsiteX2" fmla="*/ 11652600 w 12192000"/>
              <a:gd name="connsiteY2" fmla="*/ 6318000 h 6858000"/>
              <a:gd name="connsiteX3" fmla="*/ 11652600 w 12192000"/>
              <a:gd name="connsiteY3" fmla="*/ 540000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539400" y="540000"/>
                </a:moveTo>
                <a:lnTo>
                  <a:pt x="539400" y="6318000"/>
                </a:lnTo>
                <a:lnTo>
                  <a:pt x="11652600" y="6318000"/>
                </a:lnTo>
                <a:lnTo>
                  <a:pt x="11652600" y="5400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Rectangle 5">
            <a:extLst>
              <a:ext uri="{FF2B5EF4-FFF2-40B4-BE49-F238E27FC236}">
                <a16:creationId xmlns:a16="http://schemas.microsoft.com/office/drawing/2014/main" id="{96FFB859-0BF4-44C8-92CE-827BC0BED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431686" y="432884"/>
            <a:ext cx="11113200" cy="5778000"/>
          </a:xfrm>
          <a:custGeom>
            <a:avLst/>
            <a:gdLst>
              <a:gd name="connsiteX0" fmla="*/ 0 w 6660000"/>
              <a:gd name="connsiteY0" fmla="*/ 0 h 5760000"/>
              <a:gd name="connsiteX1" fmla="*/ 6660000 w 6660000"/>
              <a:gd name="connsiteY1" fmla="*/ 0 h 5760000"/>
              <a:gd name="connsiteX2" fmla="*/ 6660000 w 6660000"/>
              <a:gd name="connsiteY2" fmla="*/ 5760000 h 5760000"/>
              <a:gd name="connsiteX3" fmla="*/ 0 w 6660000"/>
              <a:gd name="connsiteY3" fmla="*/ 5760000 h 5760000"/>
              <a:gd name="connsiteX4" fmla="*/ 0 w 6660000"/>
              <a:gd name="connsiteY4" fmla="*/ 0 h 5760000"/>
              <a:gd name="connsiteX0" fmla="*/ 6660000 w 6751440"/>
              <a:gd name="connsiteY0" fmla="*/ 0 h 5760000"/>
              <a:gd name="connsiteX1" fmla="*/ 6660000 w 6751440"/>
              <a:gd name="connsiteY1" fmla="*/ 5760000 h 5760000"/>
              <a:gd name="connsiteX2" fmla="*/ 0 w 6751440"/>
              <a:gd name="connsiteY2" fmla="*/ 5760000 h 5760000"/>
              <a:gd name="connsiteX3" fmla="*/ 0 w 6751440"/>
              <a:gd name="connsiteY3" fmla="*/ 0 h 5760000"/>
              <a:gd name="connsiteX4" fmla="*/ 6751440 w 6751440"/>
              <a:gd name="connsiteY4" fmla="*/ 9144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4" fmla="*/ 5068690 w 6660000"/>
              <a:gd name="connsiteY4" fmla="*/ 22479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0" fmla="*/ 6660000 w 6660000"/>
              <a:gd name="connsiteY0" fmla="*/ 5760000 h 5760000"/>
              <a:gd name="connsiteX1" fmla="*/ 0 w 6660000"/>
              <a:gd name="connsiteY1" fmla="*/ 5760000 h 5760000"/>
              <a:gd name="connsiteX2" fmla="*/ 0 w 6660000"/>
              <a:gd name="connsiteY2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60000" h="5760000">
                <a:moveTo>
                  <a:pt x="6660000" y="5760000"/>
                </a:moveTo>
                <a:lnTo>
                  <a:pt x="0" y="576000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0B833BF-5861-4442-9E4C-E6DE65FD8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rgbClr val="FFFFFF"/>
                </a:solidFill>
              </a:rPr>
              <a:t>RINGATLAN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4A46A0D-0CF1-4761-9044-12AB674767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>
            <a:normAutofit/>
          </a:bodyPr>
          <a:lstStyle/>
          <a:p>
            <a:endParaRPr lang="hu-HU" dirty="0">
              <a:solidFill>
                <a:srgbClr val="FFFFFF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5">
            <a:extLst>
              <a:ext uri="{FF2B5EF4-FFF2-40B4-BE49-F238E27FC236}">
                <a16:creationId xmlns:a16="http://schemas.microsoft.com/office/drawing/2014/main" id="{AA3C88C9-7D12-4F69-958C-2A345F963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431686" y="6210884"/>
            <a:ext cx="11113200" cy="0"/>
          </a:xfrm>
          <a:custGeom>
            <a:avLst/>
            <a:gdLst>
              <a:gd name="connsiteX0" fmla="*/ 0 w 6660000"/>
              <a:gd name="connsiteY0" fmla="*/ 0 h 5760000"/>
              <a:gd name="connsiteX1" fmla="*/ 6660000 w 6660000"/>
              <a:gd name="connsiteY1" fmla="*/ 0 h 5760000"/>
              <a:gd name="connsiteX2" fmla="*/ 6660000 w 6660000"/>
              <a:gd name="connsiteY2" fmla="*/ 5760000 h 5760000"/>
              <a:gd name="connsiteX3" fmla="*/ 0 w 6660000"/>
              <a:gd name="connsiteY3" fmla="*/ 5760000 h 5760000"/>
              <a:gd name="connsiteX4" fmla="*/ 0 w 6660000"/>
              <a:gd name="connsiteY4" fmla="*/ 0 h 5760000"/>
              <a:gd name="connsiteX0" fmla="*/ 6660000 w 6751440"/>
              <a:gd name="connsiteY0" fmla="*/ 0 h 5760000"/>
              <a:gd name="connsiteX1" fmla="*/ 6660000 w 6751440"/>
              <a:gd name="connsiteY1" fmla="*/ 5760000 h 5760000"/>
              <a:gd name="connsiteX2" fmla="*/ 0 w 6751440"/>
              <a:gd name="connsiteY2" fmla="*/ 5760000 h 5760000"/>
              <a:gd name="connsiteX3" fmla="*/ 0 w 6751440"/>
              <a:gd name="connsiteY3" fmla="*/ 0 h 5760000"/>
              <a:gd name="connsiteX4" fmla="*/ 6751440 w 6751440"/>
              <a:gd name="connsiteY4" fmla="*/ 9144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4" fmla="*/ 5068690 w 6660000"/>
              <a:gd name="connsiteY4" fmla="*/ 22479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0" fmla="*/ 6660000 w 6660000"/>
              <a:gd name="connsiteY0" fmla="*/ 5760000 h 5760000"/>
              <a:gd name="connsiteX1" fmla="*/ 0 w 6660000"/>
              <a:gd name="connsiteY1" fmla="*/ 5760000 h 5760000"/>
              <a:gd name="connsiteX2" fmla="*/ 0 w 6660000"/>
              <a:gd name="connsiteY2" fmla="*/ 0 h 5760000"/>
              <a:gd name="connsiteX0" fmla="*/ 6660000 w 6660000"/>
              <a:gd name="connsiteY0" fmla="*/ 0 h 0"/>
              <a:gd name="connsiteX1" fmla="*/ 0 w 6660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60000">
                <a:moveTo>
                  <a:pt x="6660000" y="0"/>
                </a:moveTo>
                <a:lnTo>
                  <a:pt x="0" y="0"/>
                </a:lnTo>
              </a:path>
            </a:pathLst>
          </a:custGeom>
          <a:solidFill>
            <a:schemeClr val="tx2">
              <a:alpha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5">
            <a:extLst>
              <a:ext uri="{FF2B5EF4-FFF2-40B4-BE49-F238E27FC236}">
                <a16:creationId xmlns:a16="http://schemas.microsoft.com/office/drawing/2014/main" id="{D6F31C7F-BCF9-4876-B103-B1470FB2E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1544886" y="432884"/>
            <a:ext cx="0" cy="5778000"/>
          </a:xfrm>
          <a:custGeom>
            <a:avLst/>
            <a:gdLst>
              <a:gd name="connsiteX0" fmla="*/ 0 w 6660000"/>
              <a:gd name="connsiteY0" fmla="*/ 0 h 5760000"/>
              <a:gd name="connsiteX1" fmla="*/ 6660000 w 6660000"/>
              <a:gd name="connsiteY1" fmla="*/ 0 h 5760000"/>
              <a:gd name="connsiteX2" fmla="*/ 6660000 w 6660000"/>
              <a:gd name="connsiteY2" fmla="*/ 5760000 h 5760000"/>
              <a:gd name="connsiteX3" fmla="*/ 0 w 6660000"/>
              <a:gd name="connsiteY3" fmla="*/ 5760000 h 5760000"/>
              <a:gd name="connsiteX4" fmla="*/ 0 w 6660000"/>
              <a:gd name="connsiteY4" fmla="*/ 0 h 5760000"/>
              <a:gd name="connsiteX0" fmla="*/ 6660000 w 6751440"/>
              <a:gd name="connsiteY0" fmla="*/ 0 h 5760000"/>
              <a:gd name="connsiteX1" fmla="*/ 6660000 w 6751440"/>
              <a:gd name="connsiteY1" fmla="*/ 5760000 h 5760000"/>
              <a:gd name="connsiteX2" fmla="*/ 0 w 6751440"/>
              <a:gd name="connsiteY2" fmla="*/ 5760000 h 5760000"/>
              <a:gd name="connsiteX3" fmla="*/ 0 w 6751440"/>
              <a:gd name="connsiteY3" fmla="*/ 0 h 5760000"/>
              <a:gd name="connsiteX4" fmla="*/ 6751440 w 6751440"/>
              <a:gd name="connsiteY4" fmla="*/ 9144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4" fmla="*/ 5068690 w 6660000"/>
              <a:gd name="connsiteY4" fmla="*/ 22479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0" fmla="*/ 6660000 w 6660000"/>
              <a:gd name="connsiteY0" fmla="*/ 5760000 h 5760000"/>
              <a:gd name="connsiteX1" fmla="*/ 0 w 6660000"/>
              <a:gd name="connsiteY1" fmla="*/ 5760000 h 5760000"/>
              <a:gd name="connsiteX2" fmla="*/ 0 w 6660000"/>
              <a:gd name="connsiteY2" fmla="*/ 0 h 5760000"/>
              <a:gd name="connsiteX0" fmla="*/ 0 w 0"/>
              <a:gd name="connsiteY0" fmla="*/ 5760000 h 5760000"/>
              <a:gd name="connsiteX1" fmla="*/ 0 w 0"/>
              <a:gd name="connsiteY1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760000">
                <a:moveTo>
                  <a:pt x="0" y="5760000"/>
                </a:moveTo>
                <a:lnTo>
                  <a:pt x="0" y="0"/>
                </a:lnTo>
              </a:path>
            </a:pathLst>
          </a:custGeom>
          <a:solidFill>
            <a:schemeClr val="tx2">
              <a:alpha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207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1AEB7F98-32EC-40D3-89EE-C84330231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D32CB70-9333-45CF-8A7A-F08F1FD08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988" y="540033"/>
            <a:ext cx="3884962" cy="1331604"/>
          </a:xfrm>
        </p:spPr>
        <p:txBody>
          <a:bodyPr anchor="b">
            <a:normAutofit/>
          </a:bodyPr>
          <a:lstStyle/>
          <a:p>
            <a:pPr algn="ctr"/>
            <a:r>
              <a:rPr lang="hu-HU" dirty="0"/>
              <a:t>E-K Diagram</a:t>
            </a:r>
          </a:p>
        </p:txBody>
      </p:sp>
      <p:cxnSp>
        <p:nvCxnSpPr>
          <p:cNvPr id="18" name="Straight Connector 13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13469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451C4A31-C4B7-411F-934B-F93FEE310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988" y="2759076"/>
            <a:ext cx="3884962" cy="3009899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AD9000E-708C-464D-A86F-4ABE391B6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6337" y="0"/>
            <a:ext cx="7205663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E58FEED7-D9CA-4B38-8E34-8D82E943F9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200" y="1310765"/>
            <a:ext cx="6113812" cy="423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079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AEB7F98-32EC-40D3-89EE-C84330231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3C8AB968-4DB5-4C17-BE09-400DA96C2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988" y="540033"/>
            <a:ext cx="3884962" cy="1331604"/>
          </a:xfrm>
        </p:spPr>
        <p:txBody>
          <a:bodyPr anchor="b">
            <a:normAutofit/>
          </a:bodyPr>
          <a:lstStyle/>
          <a:p>
            <a:pPr algn="ctr"/>
            <a:r>
              <a:rPr lang="hu-HU" dirty="0" err="1"/>
              <a:t>Class</a:t>
            </a:r>
            <a:r>
              <a:rPr lang="hu-HU" dirty="0"/>
              <a:t> Diagram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13469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FA16980-3C80-495B-B4E9-E523DCE9E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988" y="2759076"/>
            <a:ext cx="3884962" cy="300989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AD9000E-708C-464D-A86F-4ABE391B6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6337" y="0"/>
            <a:ext cx="7205663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E675D229-7B88-4F63-98B9-CE02A7C72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291" y="1626440"/>
            <a:ext cx="6899753" cy="360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422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22314F7-656D-4F4F-8050-CCD6FC0FC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3A6CE947-48EC-4ACB-B8F1-C5501E751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10" y="531814"/>
            <a:ext cx="4457690" cy="1720850"/>
          </a:xfrm>
        </p:spPr>
        <p:txBody>
          <a:bodyPr vert="horz" lIns="0" tIns="0" rIns="0" bIns="0" rtlCol="0" anchor="ctr" anchorCtr="0">
            <a:normAutofit/>
          </a:bodyPr>
          <a:lstStyle/>
          <a:p>
            <a:pPr algn="ctr"/>
            <a:r>
              <a:rPr lang="hu-HU" dirty="0" err="1"/>
              <a:t>Sequence</a:t>
            </a:r>
            <a:r>
              <a:rPr lang="hu-HU" dirty="0"/>
              <a:t> Diagram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1392239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43212"/>
            <a:ext cx="12192000" cy="4014787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9" name="Tartalom helye 8">
            <a:extLst>
              <a:ext uri="{FF2B5EF4-FFF2-40B4-BE49-F238E27FC236}">
                <a16:creationId xmlns:a16="http://schemas.microsoft.com/office/drawing/2014/main" id="{A11800D6-AF34-41D5-B664-0FA76F1409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31" y="2886007"/>
            <a:ext cx="11230237" cy="373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42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1AEB7F98-32EC-40D3-89EE-C84330231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DC16F453-1FDC-4D22-8AF0-E51198B99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988" y="540033"/>
            <a:ext cx="3884962" cy="1331604"/>
          </a:xfrm>
        </p:spPr>
        <p:txBody>
          <a:bodyPr anchor="b">
            <a:normAutofit/>
          </a:bodyPr>
          <a:lstStyle/>
          <a:p>
            <a:pPr algn="ctr"/>
            <a:r>
              <a:rPr lang="hu-HU"/>
              <a:t>Package Diagram</a:t>
            </a:r>
          </a:p>
        </p:txBody>
      </p:sp>
      <p:cxnSp>
        <p:nvCxnSpPr>
          <p:cNvPr id="23" name="Straight Connector 13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13469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615FFE1-17E6-463F-9289-BCD845BD0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988" y="2759076"/>
            <a:ext cx="3884962" cy="3009899"/>
          </a:xfrm>
        </p:spPr>
        <p:txBody>
          <a:bodyPr>
            <a:normAutofit/>
          </a:bodyPr>
          <a:lstStyle/>
          <a:p>
            <a:endParaRPr lang="hu-HU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DAD9000E-708C-464D-A86F-4ABE391B6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6337" y="0"/>
            <a:ext cx="7205663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FFD1AF81-C674-4E11-A7B4-8C1B17C33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200" y="1203773"/>
            <a:ext cx="6113812" cy="444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95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AEB7F98-32EC-40D3-89EE-C84330231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467E6F15-8966-4110-8227-565CD228D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988" y="540033"/>
            <a:ext cx="3884962" cy="1331604"/>
          </a:xfrm>
        </p:spPr>
        <p:txBody>
          <a:bodyPr anchor="b">
            <a:normAutofit/>
          </a:bodyPr>
          <a:lstStyle/>
          <a:p>
            <a:pPr algn="ctr"/>
            <a:r>
              <a:rPr lang="hu-HU" dirty="0" err="1"/>
              <a:t>UseCAse</a:t>
            </a:r>
            <a:r>
              <a:rPr lang="hu-HU" dirty="0"/>
              <a:t> Diagram</a:t>
            </a:r>
            <a:endParaRPr lang="hu-HU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13469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58DC3B8-6028-4717-A1E7-9765861C3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988" y="2759076"/>
            <a:ext cx="3884962" cy="3009899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AD9000E-708C-464D-A86F-4ABE391B6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6337" y="0"/>
            <a:ext cx="7205663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A0ECAACD-E106-4C1F-94B4-C0EC66F16D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760" y="379554"/>
            <a:ext cx="2637771" cy="609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622325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AnalogousFromLightSeedRightStep">
      <a:dk1>
        <a:srgbClr val="000000"/>
      </a:dk1>
      <a:lt1>
        <a:srgbClr val="FFFFFF"/>
      </a:lt1>
      <a:dk2>
        <a:srgbClr val="22363C"/>
      </a:dk2>
      <a:lt2>
        <a:srgbClr val="E2E4E8"/>
      </a:lt2>
      <a:accent1>
        <a:srgbClr val="B69D7A"/>
      </a:accent1>
      <a:accent2>
        <a:srgbClr val="A4A470"/>
      </a:accent2>
      <a:accent3>
        <a:srgbClr val="96A77E"/>
      </a:accent3>
      <a:accent4>
        <a:srgbClr val="80AE77"/>
      </a:accent4>
      <a:accent5>
        <a:srgbClr val="82AB8C"/>
      </a:accent5>
      <a:accent6>
        <a:srgbClr val="76AD9B"/>
      </a:accent6>
      <a:hlink>
        <a:srgbClr val="6582AC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Szélesvásznú</PresentationFormat>
  <Paragraphs>6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1" baseType="lpstr">
      <vt:lpstr>Arial</vt:lpstr>
      <vt:lpstr>Avenir Next LT Pro Light</vt:lpstr>
      <vt:lpstr>Rockwell Nova Light</vt:lpstr>
      <vt:lpstr>Wingdings</vt:lpstr>
      <vt:lpstr>LeafVTI</vt:lpstr>
      <vt:lpstr>RINGATLAN</vt:lpstr>
      <vt:lpstr>E-K Diagram</vt:lpstr>
      <vt:lpstr>Class Diagram</vt:lpstr>
      <vt:lpstr>Sequence Diagram</vt:lpstr>
      <vt:lpstr>Package Diagram</vt:lpstr>
      <vt:lpstr>UseCAse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RINGATLAN</dc:title>
  <dc:creator>Zsolt Meszaros</dc:creator>
  <cp:lastModifiedBy>Zsolt Meszaros</cp:lastModifiedBy>
  <cp:revision>1</cp:revision>
  <dcterms:created xsi:type="dcterms:W3CDTF">2020-10-21T15:22:45Z</dcterms:created>
  <dcterms:modified xsi:type="dcterms:W3CDTF">2020-10-21T15:22:49Z</dcterms:modified>
</cp:coreProperties>
</file>