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képen épület, vonat látható&#10;&#10;Automatikusan generált leírás">
            <a:extLst>
              <a:ext uri="{FF2B5EF4-FFF2-40B4-BE49-F238E27FC236}">
                <a16:creationId xmlns:a16="http://schemas.microsoft.com/office/drawing/2014/main" id="{FDD85BAF-E8B0-4942-B0DA-082C183E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B833BF-5861-4442-9E4C-E6DE65FD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RINGATLAN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A46A0D-0CF1-4761-9044-12AB6747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>
            <a:normAutofit/>
          </a:bodyPr>
          <a:lstStyle/>
          <a:p>
            <a:endParaRPr lang="hu-HU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32CB70-9333-45CF-8A7A-F08F1FD0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/>
              <a:t>E-K Diagram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51C4A31-C4B7-411F-934B-F93FEE31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58FEED7-D9CA-4B38-8E34-8D82E943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310765"/>
            <a:ext cx="6113812" cy="4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8AB968-4DB5-4C17-BE09-400DA96C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A16980-3C80-495B-B4E9-E523DCE9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675D229-7B88-4F63-98B9-CE02A7C7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91" y="1626440"/>
            <a:ext cx="6899753" cy="36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6CE947-48EC-4ACB-B8F1-C5501E7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hu-HU" dirty="0" err="1"/>
              <a:t>Sequence</a:t>
            </a:r>
            <a:r>
              <a:rPr lang="hu-HU" dirty="0"/>
              <a:t> Diagram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2"/>
            <a:ext cx="12192000" cy="401478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11800D6-AF34-41D5-B664-0FA76F140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" y="2886007"/>
            <a:ext cx="11230237" cy="37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16F453-1FDC-4D22-8AF0-E51198B9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C9A6D20-2322-46A7-90D9-1164B23B8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5" y="1666875"/>
            <a:ext cx="6911820" cy="3978275"/>
          </a:xfrm>
        </p:spPr>
      </p:pic>
    </p:spTree>
    <p:extLst>
      <p:ext uri="{BB962C8B-B14F-4D97-AF65-F5344CB8AC3E}">
        <p14:creationId xmlns:p14="http://schemas.microsoft.com/office/powerpoint/2010/main" val="2789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7E6F15-8966-4110-8227-565CD228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/>
              <a:t>UseCAse</a:t>
            </a:r>
            <a:r>
              <a:rPr lang="hu-HU" dirty="0"/>
              <a:t> Diagram</a:t>
            </a:r>
            <a:endParaRPr lang="hu-H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DC3B8-6028-4717-A1E7-9765861C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ECAACD-E106-4C1F-94B4-C0EC66F1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0" y="379554"/>
            <a:ext cx="2637771" cy="60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232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6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582A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RINGATLAN</vt:lpstr>
      <vt:lpstr>E-K Diagram</vt:lpstr>
      <vt:lpstr>Class Diagram</vt:lpstr>
      <vt:lpstr>Sequence Diagram</vt:lpstr>
      <vt:lpstr>Package Diagram</vt:lpstr>
      <vt:lpstr>UseCAse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RINGATLAN</dc:title>
  <dc:creator>Zsolt Meszaros</dc:creator>
  <cp:lastModifiedBy>Zsolt Meszaros</cp:lastModifiedBy>
  <cp:revision>1</cp:revision>
  <dcterms:created xsi:type="dcterms:W3CDTF">2020-10-21T10:23:47Z</dcterms:created>
  <dcterms:modified xsi:type="dcterms:W3CDTF">2020-10-21T10:24:50Z</dcterms:modified>
</cp:coreProperties>
</file>