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4"/>
  </p:notesMasterIdLst>
  <p:sldIdLst>
    <p:sldId id="259" r:id="rId2"/>
    <p:sldId id="267" r:id="rId3"/>
    <p:sldId id="277" r:id="rId4"/>
    <p:sldId id="278" r:id="rId5"/>
    <p:sldId id="279" r:id="rId6"/>
    <p:sldId id="274" r:id="rId7"/>
    <p:sldId id="290" r:id="rId8"/>
    <p:sldId id="275" r:id="rId9"/>
    <p:sldId id="291" r:id="rId10"/>
    <p:sldId id="276" r:id="rId11"/>
    <p:sldId id="292" r:id="rId12"/>
    <p:sldId id="27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58"/>
    <p:restoredTop sz="74422"/>
  </p:normalViewPr>
  <p:slideViewPr>
    <p:cSldViewPr snapToGrid="0">
      <p:cViewPr varScale="1">
        <p:scale>
          <a:sx n="125" d="100"/>
          <a:sy n="125" d="100"/>
        </p:scale>
        <p:origin x="2368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6604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Strong community support</a:t>
            </a:r>
          </a:p>
          <a:p>
            <a:r>
              <a:rPr lang="en-US" dirty="0"/>
              <a:t>Easy to learn</a:t>
            </a:r>
          </a:p>
        </p:txBody>
      </p:sp>
    </p:spTree>
    <p:extLst>
      <p:ext uri="{BB962C8B-B14F-4D97-AF65-F5344CB8AC3E}">
        <p14:creationId xmlns:p14="http://schemas.microsoft.com/office/powerpoint/2010/main" val="362784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1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878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8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TITLE_2_1_1_2_2_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34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Node Introduction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Node 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Create React App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679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Create React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196882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React App is a command line tool for quickly generating new React applications pre-configured tools such as webpack and Babel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Includes a development server useful for seeing local changes update to apps reflected in real time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8BEFC-9C1B-8F34-50BD-D49C2B40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92" y="2447651"/>
            <a:ext cx="2826915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2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Day 1 Review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Node.js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NPM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Create React App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Node Introduction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Day 1 Review Discussion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a callback function?</a:t>
            </a:r>
          </a:p>
        </p:txBody>
      </p:sp>
    </p:spTree>
    <p:extLst>
      <p:ext uri="{BB962C8B-B14F-4D97-AF65-F5344CB8AC3E}">
        <p14:creationId xmlns:p14="http://schemas.microsoft.com/office/powerpoint/2010/main" val="17155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are some of the benefits of React?</a:t>
            </a:r>
          </a:p>
        </p:txBody>
      </p:sp>
    </p:spTree>
    <p:extLst>
      <p:ext uri="{BB962C8B-B14F-4D97-AF65-F5344CB8AC3E}">
        <p14:creationId xmlns:p14="http://schemas.microsoft.com/office/powerpoint/2010/main" val="94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Node Introduction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What is Node.js?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65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233458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Node.js is a JavaScript runtime that executes JavaScript code outside the browser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Is open source, and runs on most platforms (Windows, Linux, Unix, Mac OS)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used to develop entire full stack web applications using only JavaScript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currently installed version with `node –v` command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46A20-018B-6076-6842-BC689DBF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081" y="3443380"/>
            <a:ext cx="2708338" cy="16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8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Node Introduction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What is NPM?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38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NPM?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196882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NPM (Node Package Manager) is the default package manager for Node.js, included with installation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Is a command line tool that can be used to install packages from the </a:t>
            </a:r>
            <a:r>
              <a:rPr lang="en-US" sz="1600" dirty="0" err="1"/>
              <a:t>npm</a:t>
            </a:r>
            <a:r>
              <a:rPr lang="en-US" sz="1600" dirty="0"/>
              <a:t> registry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currently installed version with `</a:t>
            </a:r>
            <a:r>
              <a:rPr lang="en-US" sz="1600" dirty="0" err="1"/>
              <a:t>npm</a:t>
            </a:r>
            <a:r>
              <a:rPr lang="en-US" sz="1600" dirty="0"/>
              <a:t> –v` command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3A6B0-03AE-C7EB-B339-10A232AB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60" y="3093176"/>
            <a:ext cx="4256980" cy="16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35820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19585</TotalTime>
  <Words>263</Words>
  <Application>Microsoft Macintosh PowerPoint</Application>
  <PresentationFormat>On-screen Show (16:9)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Calibri</vt:lpstr>
      <vt:lpstr>Arial</vt:lpstr>
      <vt:lpstr>Pluralsight default theme</vt:lpstr>
      <vt:lpstr>React Fundamentals Node Introduction</vt:lpstr>
      <vt:lpstr>Topics</vt:lpstr>
      <vt:lpstr>Node Introduction Day 1 Review Discussion</vt:lpstr>
      <vt:lpstr>PowerPoint Presentation</vt:lpstr>
      <vt:lpstr>PowerPoint Presentation</vt:lpstr>
      <vt:lpstr>Node Introduction What is Node.js?</vt:lpstr>
      <vt:lpstr>What is Node.js?</vt:lpstr>
      <vt:lpstr>Node Introduction What is NPM?</vt:lpstr>
      <vt:lpstr>What is NPM?</vt:lpstr>
      <vt:lpstr>Node Introduction Create React App</vt:lpstr>
      <vt:lpstr>What is Create React App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Kellogg</cp:lastModifiedBy>
  <cp:revision>40</cp:revision>
  <dcterms:modified xsi:type="dcterms:W3CDTF">2022-10-18T03:28:16Z</dcterms:modified>
</cp:coreProperties>
</file>