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9" r:id="rId2"/>
    <p:sldId id="267" r:id="rId3"/>
    <p:sldId id="277" r:id="rId4"/>
    <p:sldId id="295" r:id="rId5"/>
    <p:sldId id="296" r:id="rId6"/>
    <p:sldId id="278" r:id="rId7"/>
    <p:sldId id="291" r:id="rId8"/>
    <p:sldId id="279" r:id="rId9"/>
    <p:sldId id="292" r:id="rId10"/>
    <p:sldId id="280" r:id="rId11"/>
    <p:sldId id="293" r:id="rId12"/>
    <p:sldId id="281" r:id="rId13"/>
    <p:sldId id="294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2"/>
    <p:restoredTop sz="74422"/>
  </p:normalViewPr>
  <p:slideViewPr>
    <p:cSldViewPr snapToGrid="0">
      <p:cViewPr varScale="1">
        <p:scale>
          <a:sx n="125" d="100"/>
          <a:sy n="125" d="100"/>
        </p:scale>
        <p:origin x="236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1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2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7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98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3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0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React Core Concepts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State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214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846540" cy="314100"/>
          </a:xfrm>
        </p:spPr>
        <p:txBody>
          <a:bodyPr/>
          <a:lstStyle/>
          <a:p>
            <a:r>
              <a:rPr lang="en-US" dirty="0"/>
              <a:t>Component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Values necessary for your application to function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also be defined directly as class property (without constructor)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Should only be updated by calling `</a:t>
            </a:r>
            <a:r>
              <a:rPr lang="en-US" sz="1600" dirty="0" err="1"/>
              <a:t>this.setState</a:t>
            </a:r>
            <a:r>
              <a:rPr lang="en-US" sz="1600" dirty="0"/>
              <a:t>()` method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re-render when state is updated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'World’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state can also be defined directly without constructor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state = {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 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'World’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Hello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7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Methods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54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846540" cy="314100"/>
          </a:xfrm>
        </p:spPr>
        <p:txBody>
          <a:bodyPr/>
          <a:lstStyle/>
          <a:p>
            <a:r>
              <a:rPr lang="en-US" dirty="0"/>
              <a:t>Component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07438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handle events and update state value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Updating state triggers component re-render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If method is passed to another component or element, `this` must be bound inside constructor*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r>
              <a:rPr lang="en-US" sz="1600" dirty="0"/>
              <a:t>* arrow functions allow methods to automatically bind to class’s `this` value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799840" y="49"/>
            <a:ext cx="534416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7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Understanding Components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Functional Components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Class Components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Anatomy of a Component: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Render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Props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State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Methods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Understanding Components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Bare minimum encapsulated React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Returns JSX / some other component(s)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Hello World!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2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Class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Extends </a:t>
            </a:r>
            <a:r>
              <a:rPr lang="en-US" sz="1600" dirty="0" err="1"/>
              <a:t>React.Component</a:t>
            </a:r>
            <a:r>
              <a:rPr lang="en-US" sz="1600" dirty="0"/>
              <a:t> class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defining ’state’ property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Re-renders when state or props are updated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'World’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Hello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Rendering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23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Component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 components must include a return statement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 component with a return represents the minimum possible component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Typically, return is composed of JSX / child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In a class component, the return statement is included inside the render() method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This is the rendered div!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This is the rendered div!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Props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5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846540" cy="314100"/>
          </a:xfrm>
        </p:spPr>
        <p:txBody>
          <a:bodyPr/>
          <a:lstStyle/>
          <a:p>
            <a:r>
              <a:rPr lang="en-US" dirty="0"/>
              <a:t>Component Props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may receive props from a parent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Props are received as an argument in function a functional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re-render when props are updated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Props are READ-ONLY – do not try to change props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Child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Child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75136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19488</TotalTime>
  <Words>655</Words>
  <Application>Microsoft Macintosh PowerPoint</Application>
  <PresentationFormat>On-screen Show (16:9)</PresentationFormat>
  <Paragraphs>195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Menlo</vt:lpstr>
      <vt:lpstr>Montserrat</vt:lpstr>
      <vt:lpstr>Calibri</vt:lpstr>
      <vt:lpstr>Arial</vt:lpstr>
      <vt:lpstr>Pluralsight default theme</vt:lpstr>
      <vt:lpstr>React Fundamentals React Core Concepts</vt:lpstr>
      <vt:lpstr>Topics</vt:lpstr>
      <vt:lpstr>React Core Concepts Understanding Components</vt:lpstr>
      <vt:lpstr>Functional Components</vt:lpstr>
      <vt:lpstr>Class Components</vt:lpstr>
      <vt:lpstr>React Core Concepts Component Rendering</vt:lpstr>
      <vt:lpstr>Component Rendering</vt:lpstr>
      <vt:lpstr>React Core Concepts Component Props</vt:lpstr>
      <vt:lpstr>Component Props</vt:lpstr>
      <vt:lpstr>React Core Concepts Component State</vt:lpstr>
      <vt:lpstr>Component State</vt:lpstr>
      <vt:lpstr>React Core Concepts Component Methods</vt:lpstr>
      <vt:lpstr>Component Methods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49</cp:revision>
  <dcterms:modified xsi:type="dcterms:W3CDTF">2022-10-18T01:46:29Z</dcterms:modified>
</cp:coreProperties>
</file>