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62F68-B907-4A53-AB9D-D2BCE9466BA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E9D2EF-BBA7-444B-9747-0806C64EF37A}">
      <dgm:prSet/>
      <dgm:spPr/>
      <dgm:t>
        <a:bodyPr/>
        <a:lstStyle/>
        <a:p>
          <a:r>
            <a:rPr lang="en-US"/>
            <a:t>Frontend : React.js</a:t>
          </a:r>
        </a:p>
      </dgm:t>
    </dgm:pt>
    <dgm:pt modelId="{CE0FB863-6633-46C9-9A04-DE2754AA55C0}" type="parTrans" cxnId="{328D41D4-4D80-4046-80B4-A7824F6D9396}">
      <dgm:prSet/>
      <dgm:spPr/>
      <dgm:t>
        <a:bodyPr/>
        <a:lstStyle/>
        <a:p>
          <a:endParaRPr lang="en-US"/>
        </a:p>
      </dgm:t>
    </dgm:pt>
    <dgm:pt modelId="{60C6DAB8-DA10-48FC-9F78-B36483D9948E}" type="sibTrans" cxnId="{328D41D4-4D80-4046-80B4-A7824F6D9396}">
      <dgm:prSet/>
      <dgm:spPr/>
      <dgm:t>
        <a:bodyPr/>
        <a:lstStyle/>
        <a:p>
          <a:endParaRPr lang="en-US"/>
        </a:p>
      </dgm:t>
    </dgm:pt>
    <dgm:pt modelId="{956A7AF5-C2CA-47C1-B2B9-3DA08D3F1E46}">
      <dgm:prSet/>
      <dgm:spPr/>
      <dgm:t>
        <a:bodyPr/>
        <a:lstStyle/>
        <a:p>
          <a:r>
            <a:rPr lang="en-US"/>
            <a:t>Backend : Node.js, Express</a:t>
          </a:r>
        </a:p>
      </dgm:t>
    </dgm:pt>
    <dgm:pt modelId="{6BABAF41-4C34-4189-81D5-39E34B340DC0}" type="parTrans" cxnId="{1A0F50EB-1C8F-4716-A6DD-00E3F05D0758}">
      <dgm:prSet/>
      <dgm:spPr/>
      <dgm:t>
        <a:bodyPr/>
        <a:lstStyle/>
        <a:p>
          <a:endParaRPr lang="en-US"/>
        </a:p>
      </dgm:t>
    </dgm:pt>
    <dgm:pt modelId="{A46C2263-BD29-4862-9828-B283ED6DA225}" type="sibTrans" cxnId="{1A0F50EB-1C8F-4716-A6DD-00E3F05D0758}">
      <dgm:prSet/>
      <dgm:spPr/>
      <dgm:t>
        <a:bodyPr/>
        <a:lstStyle/>
        <a:p>
          <a:endParaRPr lang="en-US"/>
        </a:p>
      </dgm:t>
    </dgm:pt>
    <dgm:pt modelId="{EBC6C797-34CF-4056-A8A5-281AC86A576B}">
      <dgm:prSet/>
      <dgm:spPr/>
      <dgm:t>
        <a:bodyPr/>
        <a:lstStyle/>
        <a:p>
          <a:r>
            <a:rPr lang="en-US"/>
            <a:t>Database : MySQL</a:t>
          </a:r>
        </a:p>
      </dgm:t>
    </dgm:pt>
    <dgm:pt modelId="{F9C71C38-C15D-4AE9-BF1C-0B412A84DAEB}" type="parTrans" cxnId="{4A9789F6-9915-4861-B2DE-A1E1E972A8E0}">
      <dgm:prSet/>
      <dgm:spPr/>
      <dgm:t>
        <a:bodyPr/>
        <a:lstStyle/>
        <a:p>
          <a:endParaRPr lang="en-US"/>
        </a:p>
      </dgm:t>
    </dgm:pt>
    <dgm:pt modelId="{16C595FA-4A65-422C-9F0C-5555DC3C03D8}" type="sibTrans" cxnId="{4A9789F6-9915-4861-B2DE-A1E1E972A8E0}">
      <dgm:prSet/>
      <dgm:spPr/>
      <dgm:t>
        <a:bodyPr/>
        <a:lstStyle/>
        <a:p>
          <a:endParaRPr lang="en-US"/>
        </a:p>
      </dgm:t>
    </dgm:pt>
    <dgm:pt modelId="{712E1106-9559-44C5-87B6-43E7478B29DC}" type="pres">
      <dgm:prSet presAssocID="{87162F68-B907-4A53-AB9D-D2BCE9466B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51D084-54B8-4851-85C0-8DAB533E28CE}" type="pres">
      <dgm:prSet presAssocID="{3AE9D2EF-BBA7-444B-9747-0806C64EF37A}" presName="hierRoot1" presStyleCnt="0"/>
      <dgm:spPr/>
    </dgm:pt>
    <dgm:pt modelId="{FDD4FCEB-7F67-49B8-BAEE-0D0CAC20F95C}" type="pres">
      <dgm:prSet presAssocID="{3AE9D2EF-BBA7-444B-9747-0806C64EF37A}" presName="composite" presStyleCnt="0"/>
      <dgm:spPr/>
    </dgm:pt>
    <dgm:pt modelId="{79574386-0431-4018-8924-81B94FA2064D}" type="pres">
      <dgm:prSet presAssocID="{3AE9D2EF-BBA7-444B-9747-0806C64EF37A}" presName="background" presStyleLbl="node0" presStyleIdx="0" presStyleCnt="3"/>
      <dgm:spPr/>
    </dgm:pt>
    <dgm:pt modelId="{FD7F2347-8CE2-43EB-B919-4CE0B883F6B1}" type="pres">
      <dgm:prSet presAssocID="{3AE9D2EF-BBA7-444B-9747-0806C64EF37A}" presName="text" presStyleLbl="fgAcc0" presStyleIdx="0" presStyleCnt="3">
        <dgm:presLayoutVars>
          <dgm:chPref val="3"/>
        </dgm:presLayoutVars>
      </dgm:prSet>
      <dgm:spPr/>
    </dgm:pt>
    <dgm:pt modelId="{D4FB2C1C-C3DD-4799-8A78-D354EC7EB558}" type="pres">
      <dgm:prSet presAssocID="{3AE9D2EF-BBA7-444B-9747-0806C64EF37A}" presName="hierChild2" presStyleCnt="0"/>
      <dgm:spPr/>
    </dgm:pt>
    <dgm:pt modelId="{0E320EC4-C99D-412C-A1B0-55E403C3D21D}" type="pres">
      <dgm:prSet presAssocID="{956A7AF5-C2CA-47C1-B2B9-3DA08D3F1E46}" presName="hierRoot1" presStyleCnt="0"/>
      <dgm:spPr/>
    </dgm:pt>
    <dgm:pt modelId="{2731678D-A60D-4B7E-B28B-F3F466D602CB}" type="pres">
      <dgm:prSet presAssocID="{956A7AF5-C2CA-47C1-B2B9-3DA08D3F1E46}" presName="composite" presStyleCnt="0"/>
      <dgm:spPr/>
    </dgm:pt>
    <dgm:pt modelId="{5BEC094F-2C0A-439E-A31F-DCBC4B17356C}" type="pres">
      <dgm:prSet presAssocID="{956A7AF5-C2CA-47C1-B2B9-3DA08D3F1E46}" presName="background" presStyleLbl="node0" presStyleIdx="1" presStyleCnt="3"/>
      <dgm:spPr/>
    </dgm:pt>
    <dgm:pt modelId="{DCEF4A9C-2661-41F7-803F-B18BDC9BAF11}" type="pres">
      <dgm:prSet presAssocID="{956A7AF5-C2CA-47C1-B2B9-3DA08D3F1E46}" presName="text" presStyleLbl="fgAcc0" presStyleIdx="1" presStyleCnt="3">
        <dgm:presLayoutVars>
          <dgm:chPref val="3"/>
        </dgm:presLayoutVars>
      </dgm:prSet>
      <dgm:spPr/>
    </dgm:pt>
    <dgm:pt modelId="{84ECF7E4-5A07-423B-931B-692495FC0F72}" type="pres">
      <dgm:prSet presAssocID="{956A7AF5-C2CA-47C1-B2B9-3DA08D3F1E46}" presName="hierChild2" presStyleCnt="0"/>
      <dgm:spPr/>
    </dgm:pt>
    <dgm:pt modelId="{F3B86899-5D9F-49F7-9CC8-2FF6C1FE85C9}" type="pres">
      <dgm:prSet presAssocID="{EBC6C797-34CF-4056-A8A5-281AC86A576B}" presName="hierRoot1" presStyleCnt="0"/>
      <dgm:spPr/>
    </dgm:pt>
    <dgm:pt modelId="{08F093B5-96C2-4D98-9765-2D684051B4C9}" type="pres">
      <dgm:prSet presAssocID="{EBC6C797-34CF-4056-A8A5-281AC86A576B}" presName="composite" presStyleCnt="0"/>
      <dgm:spPr/>
    </dgm:pt>
    <dgm:pt modelId="{F45B316C-9517-4633-874F-1AFC3C37FF03}" type="pres">
      <dgm:prSet presAssocID="{EBC6C797-34CF-4056-A8A5-281AC86A576B}" presName="background" presStyleLbl="node0" presStyleIdx="2" presStyleCnt="3"/>
      <dgm:spPr/>
    </dgm:pt>
    <dgm:pt modelId="{490FB4B3-37F9-4C2B-A808-33DE3AD20B7D}" type="pres">
      <dgm:prSet presAssocID="{EBC6C797-34CF-4056-A8A5-281AC86A576B}" presName="text" presStyleLbl="fgAcc0" presStyleIdx="2" presStyleCnt="3">
        <dgm:presLayoutVars>
          <dgm:chPref val="3"/>
        </dgm:presLayoutVars>
      </dgm:prSet>
      <dgm:spPr/>
    </dgm:pt>
    <dgm:pt modelId="{B2508FE1-54BD-4E4B-9803-8FD7FA47744C}" type="pres">
      <dgm:prSet presAssocID="{EBC6C797-34CF-4056-A8A5-281AC86A576B}" presName="hierChild2" presStyleCnt="0"/>
      <dgm:spPr/>
    </dgm:pt>
  </dgm:ptLst>
  <dgm:cxnLst>
    <dgm:cxn modelId="{34CFEA1F-A3A7-47AF-860E-5B5F6F210E23}" type="presOf" srcId="{3AE9D2EF-BBA7-444B-9747-0806C64EF37A}" destId="{FD7F2347-8CE2-43EB-B919-4CE0B883F6B1}" srcOrd="0" destOrd="0" presId="urn:microsoft.com/office/officeart/2005/8/layout/hierarchy1"/>
    <dgm:cxn modelId="{0FF86A7F-6E23-42ED-B8E8-D03A96C6C78A}" type="presOf" srcId="{956A7AF5-C2CA-47C1-B2B9-3DA08D3F1E46}" destId="{DCEF4A9C-2661-41F7-803F-B18BDC9BAF11}" srcOrd="0" destOrd="0" presId="urn:microsoft.com/office/officeart/2005/8/layout/hierarchy1"/>
    <dgm:cxn modelId="{BFF5EE86-4282-4D84-9530-281EBFD80582}" type="presOf" srcId="{87162F68-B907-4A53-AB9D-D2BCE9466BA4}" destId="{712E1106-9559-44C5-87B6-43E7478B29DC}" srcOrd="0" destOrd="0" presId="urn:microsoft.com/office/officeart/2005/8/layout/hierarchy1"/>
    <dgm:cxn modelId="{B6E733B1-28B4-48F5-A98E-7E4BC0800625}" type="presOf" srcId="{EBC6C797-34CF-4056-A8A5-281AC86A576B}" destId="{490FB4B3-37F9-4C2B-A808-33DE3AD20B7D}" srcOrd="0" destOrd="0" presId="urn:microsoft.com/office/officeart/2005/8/layout/hierarchy1"/>
    <dgm:cxn modelId="{328D41D4-4D80-4046-80B4-A7824F6D9396}" srcId="{87162F68-B907-4A53-AB9D-D2BCE9466BA4}" destId="{3AE9D2EF-BBA7-444B-9747-0806C64EF37A}" srcOrd="0" destOrd="0" parTransId="{CE0FB863-6633-46C9-9A04-DE2754AA55C0}" sibTransId="{60C6DAB8-DA10-48FC-9F78-B36483D9948E}"/>
    <dgm:cxn modelId="{1A0F50EB-1C8F-4716-A6DD-00E3F05D0758}" srcId="{87162F68-B907-4A53-AB9D-D2BCE9466BA4}" destId="{956A7AF5-C2CA-47C1-B2B9-3DA08D3F1E46}" srcOrd="1" destOrd="0" parTransId="{6BABAF41-4C34-4189-81D5-39E34B340DC0}" sibTransId="{A46C2263-BD29-4862-9828-B283ED6DA225}"/>
    <dgm:cxn modelId="{4A9789F6-9915-4861-B2DE-A1E1E972A8E0}" srcId="{87162F68-B907-4A53-AB9D-D2BCE9466BA4}" destId="{EBC6C797-34CF-4056-A8A5-281AC86A576B}" srcOrd="2" destOrd="0" parTransId="{F9C71C38-C15D-4AE9-BF1C-0B412A84DAEB}" sibTransId="{16C595FA-4A65-422C-9F0C-5555DC3C03D8}"/>
    <dgm:cxn modelId="{32C0B7B6-5035-4244-96AA-367FD7781785}" type="presParOf" srcId="{712E1106-9559-44C5-87B6-43E7478B29DC}" destId="{FB51D084-54B8-4851-85C0-8DAB533E28CE}" srcOrd="0" destOrd="0" presId="urn:microsoft.com/office/officeart/2005/8/layout/hierarchy1"/>
    <dgm:cxn modelId="{A16C635D-39B7-43C4-93C5-0754EC10DA38}" type="presParOf" srcId="{FB51D084-54B8-4851-85C0-8DAB533E28CE}" destId="{FDD4FCEB-7F67-49B8-BAEE-0D0CAC20F95C}" srcOrd="0" destOrd="0" presId="urn:microsoft.com/office/officeart/2005/8/layout/hierarchy1"/>
    <dgm:cxn modelId="{66AB617F-8AAD-4CCC-977F-84BBD80D5F42}" type="presParOf" srcId="{FDD4FCEB-7F67-49B8-BAEE-0D0CAC20F95C}" destId="{79574386-0431-4018-8924-81B94FA2064D}" srcOrd="0" destOrd="0" presId="urn:microsoft.com/office/officeart/2005/8/layout/hierarchy1"/>
    <dgm:cxn modelId="{35D8637D-62D2-45AB-A887-621C05B2F08C}" type="presParOf" srcId="{FDD4FCEB-7F67-49B8-BAEE-0D0CAC20F95C}" destId="{FD7F2347-8CE2-43EB-B919-4CE0B883F6B1}" srcOrd="1" destOrd="0" presId="urn:microsoft.com/office/officeart/2005/8/layout/hierarchy1"/>
    <dgm:cxn modelId="{5075ECEF-2D34-442B-8ED6-282D19ED99CF}" type="presParOf" srcId="{FB51D084-54B8-4851-85C0-8DAB533E28CE}" destId="{D4FB2C1C-C3DD-4799-8A78-D354EC7EB558}" srcOrd="1" destOrd="0" presId="urn:microsoft.com/office/officeart/2005/8/layout/hierarchy1"/>
    <dgm:cxn modelId="{F8436D28-7F10-4352-99B1-B888D1FECADF}" type="presParOf" srcId="{712E1106-9559-44C5-87B6-43E7478B29DC}" destId="{0E320EC4-C99D-412C-A1B0-55E403C3D21D}" srcOrd="1" destOrd="0" presId="urn:microsoft.com/office/officeart/2005/8/layout/hierarchy1"/>
    <dgm:cxn modelId="{A458A4F1-9468-405B-97D7-115A5ADAB7F9}" type="presParOf" srcId="{0E320EC4-C99D-412C-A1B0-55E403C3D21D}" destId="{2731678D-A60D-4B7E-B28B-F3F466D602CB}" srcOrd="0" destOrd="0" presId="urn:microsoft.com/office/officeart/2005/8/layout/hierarchy1"/>
    <dgm:cxn modelId="{CC85F5DE-626F-470A-99A6-2EC190429306}" type="presParOf" srcId="{2731678D-A60D-4B7E-B28B-F3F466D602CB}" destId="{5BEC094F-2C0A-439E-A31F-DCBC4B17356C}" srcOrd="0" destOrd="0" presId="urn:microsoft.com/office/officeart/2005/8/layout/hierarchy1"/>
    <dgm:cxn modelId="{2534D19A-9A2E-4457-BD90-3D3FD2FC3ECF}" type="presParOf" srcId="{2731678D-A60D-4B7E-B28B-F3F466D602CB}" destId="{DCEF4A9C-2661-41F7-803F-B18BDC9BAF11}" srcOrd="1" destOrd="0" presId="urn:microsoft.com/office/officeart/2005/8/layout/hierarchy1"/>
    <dgm:cxn modelId="{6F30D375-4677-4EC5-8C11-8566EF8F2338}" type="presParOf" srcId="{0E320EC4-C99D-412C-A1B0-55E403C3D21D}" destId="{84ECF7E4-5A07-423B-931B-692495FC0F72}" srcOrd="1" destOrd="0" presId="urn:microsoft.com/office/officeart/2005/8/layout/hierarchy1"/>
    <dgm:cxn modelId="{8CAC4E0C-D8B1-47A1-85A6-6C0E23EFC810}" type="presParOf" srcId="{712E1106-9559-44C5-87B6-43E7478B29DC}" destId="{F3B86899-5D9F-49F7-9CC8-2FF6C1FE85C9}" srcOrd="2" destOrd="0" presId="urn:microsoft.com/office/officeart/2005/8/layout/hierarchy1"/>
    <dgm:cxn modelId="{761E09AB-1932-4053-80AB-ED4AC7694322}" type="presParOf" srcId="{F3B86899-5D9F-49F7-9CC8-2FF6C1FE85C9}" destId="{08F093B5-96C2-4D98-9765-2D684051B4C9}" srcOrd="0" destOrd="0" presId="urn:microsoft.com/office/officeart/2005/8/layout/hierarchy1"/>
    <dgm:cxn modelId="{01C7D811-4543-404B-9C30-FDE02F1F96DE}" type="presParOf" srcId="{08F093B5-96C2-4D98-9765-2D684051B4C9}" destId="{F45B316C-9517-4633-874F-1AFC3C37FF03}" srcOrd="0" destOrd="0" presId="urn:microsoft.com/office/officeart/2005/8/layout/hierarchy1"/>
    <dgm:cxn modelId="{7979CDE9-72FE-4276-97A8-ABBF490627C1}" type="presParOf" srcId="{08F093B5-96C2-4D98-9765-2D684051B4C9}" destId="{490FB4B3-37F9-4C2B-A808-33DE3AD20B7D}" srcOrd="1" destOrd="0" presId="urn:microsoft.com/office/officeart/2005/8/layout/hierarchy1"/>
    <dgm:cxn modelId="{9D3F9326-4DB5-419D-99FA-F33844D7F266}" type="presParOf" srcId="{F3B86899-5D9F-49F7-9CC8-2FF6C1FE85C9}" destId="{B2508FE1-54BD-4E4B-9803-8FD7FA4774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0A0CB4-2860-4D87-8C80-F6FC4DFE314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D19B3-EC7F-4FB7-A7B7-0C98A706C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JavaScript is the core programming language used in React.js for creating dynamic and interactive user interfaces.</a:t>
          </a:r>
          <a:endParaRPr lang="en-US"/>
        </a:p>
      </dgm:t>
    </dgm:pt>
    <dgm:pt modelId="{1602E94D-306C-41F1-A50C-A77784AEF0C9}" type="parTrans" cxnId="{9DA44178-FCDE-442B-A6A1-04E799A1BF4A}">
      <dgm:prSet/>
      <dgm:spPr/>
      <dgm:t>
        <a:bodyPr/>
        <a:lstStyle/>
        <a:p>
          <a:endParaRPr lang="en-US"/>
        </a:p>
      </dgm:t>
    </dgm:pt>
    <dgm:pt modelId="{CCF20286-CC1F-4CA3-A374-405CC6B9AFCE}" type="sibTrans" cxnId="{9DA44178-FCDE-442B-A6A1-04E799A1BF4A}">
      <dgm:prSet/>
      <dgm:spPr/>
      <dgm:t>
        <a:bodyPr/>
        <a:lstStyle/>
        <a:p>
          <a:endParaRPr lang="en-US"/>
        </a:p>
      </dgm:t>
    </dgm:pt>
    <dgm:pt modelId="{23584DBA-C5EA-4589-AD37-5ACBCAAC3E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JavaScript handles user interactions and events within React components</a:t>
          </a:r>
          <a:endParaRPr lang="en-US"/>
        </a:p>
      </dgm:t>
    </dgm:pt>
    <dgm:pt modelId="{D9C8F9D9-DAF6-4242-B64D-850EB30DF2BA}" type="parTrans" cxnId="{E364606E-5AAC-49BA-BED7-28FF320E7EBB}">
      <dgm:prSet/>
      <dgm:spPr/>
      <dgm:t>
        <a:bodyPr/>
        <a:lstStyle/>
        <a:p>
          <a:endParaRPr lang="en-US"/>
        </a:p>
      </dgm:t>
    </dgm:pt>
    <dgm:pt modelId="{C7C18F2A-5AF5-4B70-8E03-8CA126961A66}" type="sibTrans" cxnId="{E364606E-5AAC-49BA-BED7-28FF320E7EBB}">
      <dgm:prSet/>
      <dgm:spPr/>
      <dgm:t>
        <a:bodyPr/>
        <a:lstStyle/>
        <a:p>
          <a:endParaRPr lang="en-US"/>
        </a:p>
      </dgm:t>
    </dgm:pt>
    <dgm:pt modelId="{BA8FD352-7A07-4CDF-BD00-ADAA77368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JavaScript is used to fetch data from external sources such as APIs.</a:t>
          </a:r>
          <a:endParaRPr lang="en-US"/>
        </a:p>
      </dgm:t>
    </dgm:pt>
    <dgm:pt modelId="{316BD3EC-7580-4291-8ED3-68E87B849713}" type="parTrans" cxnId="{EEF56848-2EED-484D-9A3D-F46F454CC7DD}">
      <dgm:prSet/>
      <dgm:spPr/>
      <dgm:t>
        <a:bodyPr/>
        <a:lstStyle/>
        <a:p>
          <a:endParaRPr lang="en-US"/>
        </a:p>
      </dgm:t>
    </dgm:pt>
    <dgm:pt modelId="{BAE030E8-1E78-4E0A-8699-18F39FE605BA}" type="sibTrans" cxnId="{EEF56848-2EED-484D-9A3D-F46F454CC7DD}">
      <dgm:prSet/>
      <dgm:spPr/>
      <dgm:t>
        <a:bodyPr/>
        <a:lstStyle/>
        <a:p>
          <a:endParaRPr lang="en-US"/>
        </a:p>
      </dgm:t>
    </dgm:pt>
    <dgm:pt modelId="{EE00FE65-1E2D-4406-A7BD-899C0392AB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JavaScript is essential in React.js for creating dynamic, data-driven user interfaces and handling user interactions effectively.</a:t>
          </a:r>
          <a:endParaRPr lang="en-US"/>
        </a:p>
      </dgm:t>
    </dgm:pt>
    <dgm:pt modelId="{E315BF61-92DC-4957-BEB2-1C64F7462CCA}" type="parTrans" cxnId="{A49BD11F-BD05-41B9-B547-48C12F432343}">
      <dgm:prSet/>
      <dgm:spPr/>
      <dgm:t>
        <a:bodyPr/>
        <a:lstStyle/>
        <a:p>
          <a:endParaRPr lang="en-US"/>
        </a:p>
      </dgm:t>
    </dgm:pt>
    <dgm:pt modelId="{BD949518-DCC0-4CDC-A8C8-ADFCF7F2AE26}" type="sibTrans" cxnId="{A49BD11F-BD05-41B9-B547-48C12F432343}">
      <dgm:prSet/>
      <dgm:spPr/>
      <dgm:t>
        <a:bodyPr/>
        <a:lstStyle/>
        <a:p>
          <a:endParaRPr lang="en-US"/>
        </a:p>
      </dgm:t>
    </dgm:pt>
    <dgm:pt modelId="{3D4AEAB7-496C-4A36-9D95-9700A3B960C7}" type="pres">
      <dgm:prSet presAssocID="{B60A0CB4-2860-4D87-8C80-F6FC4DFE3141}" presName="root" presStyleCnt="0">
        <dgm:presLayoutVars>
          <dgm:dir/>
          <dgm:resizeHandles val="exact"/>
        </dgm:presLayoutVars>
      </dgm:prSet>
      <dgm:spPr/>
    </dgm:pt>
    <dgm:pt modelId="{8866CD04-10F5-4F16-B400-11957570E49B}" type="pres">
      <dgm:prSet presAssocID="{EDCD19B3-EC7F-4FB7-A7B7-0C98A706C8AA}" presName="compNode" presStyleCnt="0"/>
      <dgm:spPr/>
    </dgm:pt>
    <dgm:pt modelId="{7803F5A2-0C9D-4B3A-BD6A-0BF66A46F261}" type="pres">
      <dgm:prSet presAssocID="{EDCD19B3-EC7F-4FB7-A7B7-0C98A706C8AA}" presName="bgRect" presStyleLbl="bgShp" presStyleIdx="0" presStyleCnt="4"/>
      <dgm:spPr/>
    </dgm:pt>
    <dgm:pt modelId="{803E9EDD-8AD6-4FC8-8D9F-E64B6C35ED2D}" type="pres">
      <dgm:prSet presAssocID="{EDCD19B3-EC7F-4FB7-A7B7-0C98A706C8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E96DB6-2467-422E-9B59-C8B136EEC6AE}" type="pres">
      <dgm:prSet presAssocID="{EDCD19B3-EC7F-4FB7-A7B7-0C98A706C8AA}" presName="spaceRect" presStyleCnt="0"/>
      <dgm:spPr/>
    </dgm:pt>
    <dgm:pt modelId="{90742306-D869-4EDF-97CA-6A669A09E30D}" type="pres">
      <dgm:prSet presAssocID="{EDCD19B3-EC7F-4FB7-A7B7-0C98A706C8AA}" presName="parTx" presStyleLbl="revTx" presStyleIdx="0" presStyleCnt="4">
        <dgm:presLayoutVars>
          <dgm:chMax val="0"/>
          <dgm:chPref val="0"/>
        </dgm:presLayoutVars>
      </dgm:prSet>
      <dgm:spPr/>
    </dgm:pt>
    <dgm:pt modelId="{FB04F77E-417D-45ED-A781-EFCEE69D0010}" type="pres">
      <dgm:prSet presAssocID="{CCF20286-CC1F-4CA3-A374-405CC6B9AFCE}" presName="sibTrans" presStyleCnt="0"/>
      <dgm:spPr/>
    </dgm:pt>
    <dgm:pt modelId="{D7CEDAE7-D1B2-440C-AB5F-C974C4C08D6D}" type="pres">
      <dgm:prSet presAssocID="{23584DBA-C5EA-4589-AD37-5ACBCAAC3EDC}" presName="compNode" presStyleCnt="0"/>
      <dgm:spPr/>
    </dgm:pt>
    <dgm:pt modelId="{D75ACD01-A232-41C7-8D7B-646B0E8BC82E}" type="pres">
      <dgm:prSet presAssocID="{23584DBA-C5EA-4589-AD37-5ACBCAAC3EDC}" presName="bgRect" presStyleLbl="bgShp" presStyleIdx="1" presStyleCnt="4"/>
      <dgm:spPr/>
    </dgm:pt>
    <dgm:pt modelId="{D1A89F8E-D9D1-4835-8926-108BC1E1BB14}" type="pres">
      <dgm:prSet presAssocID="{23584DBA-C5EA-4589-AD37-5ACBCAAC3E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1C47B81-D94D-446E-B64E-91EFEA7600E9}" type="pres">
      <dgm:prSet presAssocID="{23584DBA-C5EA-4589-AD37-5ACBCAAC3EDC}" presName="spaceRect" presStyleCnt="0"/>
      <dgm:spPr/>
    </dgm:pt>
    <dgm:pt modelId="{3F767532-2192-460F-BB10-F3B48E786146}" type="pres">
      <dgm:prSet presAssocID="{23584DBA-C5EA-4589-AD37-5ACBCAAC3EDC}" presName="parTx" presStyleLbl="revTx" presStyleIdx="1" presStyleCnt="4">
        <dgm:presLayoutVars>
          <dgm:chMax val="0"/>
          <dgm:chPref val="0"/>
        </dgm:presLayoutVars>
      </dgm:prSet>
      <dgm:spPr/>
    </dgm:pt>
    <dgm:pt modelId="{F8D99E27-8CA3-409F-B77A-21BB6F8F995E}" type="pres">
      <dgm:prSet presAssocID="{C7C18F2A-5AF5-4B70-8E03-8CA126961A66}" presName="sibTrans" presStyleCnt="0"/>
      <dgm:spPr/>
    </dgm:pt>
    <dgm:pt modelId="{608EC6A2-C473-4FE1-BE5A-ECC787553C0B}" type="pres">
      <dgm:prSet presAssocID="{BA8FD352-7A07-4CDF-BD00-ADAA773687ED}" presName="compNode" presStyleCnt="0"/>
      <dgm:spPr/>
    </dgm:pt>
    <dgm:pt modelId="{2E378305-13B0-46E2-A813-B0480162944E}" type="pres">
      <dgm:prSet presAssocID="{BA8FD352-7A07-4CDF-BD00-ADAA773687ED}" presName="bgRect" presStyleLbl="bgShp" presStyleIdx="2" presStyleCnt="4"/>
      <dgm:spPr/>
    </dgm:pt>
    <dgm:pt modelId="{DB9E8601-113D-4A50-8937-7A6D6D4E779E}" type="pres">
      <dgm:prSet presAssocID="{BA8FD352-7A07-4CDF-BD00-ADAA773687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FC32EA-DEFF-4E0D-BEE5-BBD6160EB487}" type="pres">
      <dgm:prSet presAssocID="{BA8FD352-7A07-4CDF-BD00-ADAA773687ED}" presName="spaceRect" presStyleCnt="0"/>
      <dgm:spPr/>
    </dgm:pt>
    <dgm:pt modelId="{48DD79EA-ECAA-4BC1-A8FD-639D70184C7B}" type="pres">
      <dgm:prSet presAssocID="{BA8FD352-7A07-4CDF-BD00-ADAA773687ED}" presName="parTx" presStyleLbl="revTx" presStyleIdx="2" presStyleCnt="4">
        <dgm:presLayoutVars>
          <dgm:chMax val="0"/>
          <dgm:chPref val="0"/>
        </dgm:presLayoutVars>
      </dgm:prSet>
      <dgm:spPr/>
    </dgm:pt>
    <dgm:pt modelId="{9B34C951-C468-4483-8DF8-62B573A86255}" type="pres">
      <dgm:prSet presAssocID="{BAE030E8-1E78-4E0A-8699-18F39FE605BA}" presName="sibTrans" presStyleCnt="0"/>
      <dgm:spPr/>
    </dgm:pt>
    <dgm:pt modelId="{AE1611EE-F71B-4A29-89A7-EBC2E65FA325}" type="pres">
      <dgm:prSet presAssocID="{EE00FE65-1E2D-4406-A7BD-899C0392ABCA}" presName="compNode" presStyleCnt="0"/>
      <dgm:spPr/>
    </dgm:pt>
    <dgm:pt modelId="{1462E953-B609-488D-90ED-46CF29079CA4}" type="pres">
      <dgm:prSet presAssocID="{EE00FE65-1E2D-4406-A7BD-899C0392ABCA}" presName="bgRect" presStyleLbl="bgShp" presStyleIdx="3" presStyleCnt="4"/>
      <dgm:spPr/>
    </dgm:pt>
    <dgm:pt modelId="{2CCF1237-C7DF-411B-9AF8-E41A9A11A8D7}" type="pres">
      <dgm:prSet presAssocID="{EE00FE65-1E2D-4406-A7BD-899C0392AB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F1F10AF-76D2-4989-BB4E-64F47D7A2D85}" type="pres">
      <dgm:prSet presAssocID="{EE00FE65-1E2D-4406-A7BD-899C0392ABCA}" presName="spaceRect" presStyleCnt="0"/>
      <dgm:spPr/>
    </dgm:pt>
    <dgm:pt modelId="{5C1224CA-E81B-49B8-847B-FC996EDD8116}" type="pres">
      <dgm:prSet presAssocID="{EE00FE65-1E2D-4406-A7BD-899C0392AB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EBBB13-1F29-442C-9279-9099F44E788E}" type="presOf" srcId="{BA8FD352-7A07-4CDF-BD00-ADAA773687ED}" destId="{48DD79EA-ECAA-4BC1-A8FD-639D70184C7B}" srcOrd="0" destOrd="0" presId="urn:microsoft.com/office/officeart/2018/2/layout/IconVerticalSolidList"/>
    <dgm:cxn modelId="{A49BD11F-BD05-41B9-B547-48C12F432343}" srcId="{B60A0CB4-2860-4D87-8C80-F6FC4DFE3141}" destId="{EE00FE65-1E2D-4406-A7BD-899C0392ABCA}" srcOrd="3" destOrd="0" parTransId="{E315BF61-92DC-4957-BEB2-1C64F7462CCA}" sibTransId="{BD949518-DCC0-4CDC-A8C8-ADFCF7F2AE26}"/>
    <dgm:cxn modelId="{EEF56848-2EED-484D-9A3D-F46F454CC7DD}" srcId="{B60A0CB4-2860-4D87-8C80-F6FC4DFE3141}" destId="{BA8FD352-7A07-4CDF-BD00-ADAA773687ED}" srcOrd="2" destOrd="0" parTransId="{316BD3EC-7580-4291-8ED3-68E87B849713}" sibTransId="{BAE030E8-1E78-4E0A-8699-18F39FE605BA}"/>
    <dgm:cxn modelId="{52B3534A-A21D-4CAF-AAF3-DF25912299F0}" type="presOf" srcId="{B60A0CB4-2860-4D87-8C80-F6FC4DFE3141}" destId="{3D4AEAB7-496C-4A36-9D95-9700A3B960C7}" srcOrd="0" destOrd="0" presId="urn:microsoft.com/office/officeart/2018/2/layout/IconVerticalSolidList"/>
    <dgm:cxn modelId="{E364606E-5AAC-49BA-BED7-28FF320E7EBB}" srcId="{B60A0CB4-2860-4D87-8C80-F6FC4DFE3141}" destId="{23584DBA-C5EA-4589-AD37-5ACBCAAC3EDC}" srcOrd="1" destOrd="0" parTransId="{D9C8F9D9-DAF6-4242-B64D-850EB30DF2BA}" sibTransId="{C7C18F2A-5AF5-4B70-8E03-8CA126961A66}"/>
    <dgm:cxn modelId="{9DA44178-FCDE-442B-A6A1-04E799A1BF4A}" srcId="{B60A0CB4-2860-4D87-8C80-F6FC4DFE3141}" destId="{EDCD19B3-EC7F-4FB7-A7B7-0C98A706C8AA}" srcOrd="0" destOrd="0" parTransId="{1602E94D-306C-41F1-A50C-A77784AEF0C9}" sibTransId="{CCF20286-CC1F-4CA3-A374-405CC6B9AFCE}"/>
    <dgm:cxn modelId="{43BDDC78-6515-4596-9FA3-8C2F53A3EBED}" type="presOf" srcId="{EE00FE65-1E2D-4406-A7BD-899C0392ABCA}" destId="{5C1224CA-E81B-49B8-847B-FC996EDD8116}" srcOrd="0" destOrd="0" presId="urn:microsoft.com/office/officeart/2018/2/layout/IconVerticalSolidList"/>
    <dgm:cxn modelId="{DA06E679-EAB0-4493-B14E-03506DBF53B4}" type="presOf" srcId="{23584DBA-C5EA-4589-AD37-5ACBCAAC3EDC}" destId="{3F767532-2192-460F-BB10-F3B48E786146}" srcOrd="0" destOrd="0" presId="urn:microsoft.com/office/officeart/2018/2/layout/IconVerticalSolidList"/>
    <dgm:cxn modelId="{13BA62FB-7821-4AB0-A071-C7B30988BF13}" type="presOf" srcId="{EDCD19B3-EC7F-4FB7-A7B7-0C98A706C8AA}" destId="{90742306-D869-4EDF-97CA-6A669A09E30D}" srcOrd="0" destOrd="0" presId="urn:microsoft.com/office/officeart/2018/2/layout/IconVerticalSolidList"/>
    <dgm:cxn modelId="{120ECD46-17E9-4572-BB17-89249BE86A1E}" type="presParOf" srcId="{3D4AEAB7-496C-4A36-9D95-9700A3B960C7}" destId="{8866CD04-10F5-4F16-B400-11957570E49B}" srcOrd="0" destOrd="0" presId="urn:microsoft.com/office/officeart/2018/2/layout/IconVerticalSolidList"/>
    <dgm:cxn modelId="{E78AF60A-590B-45BA-9559-0A18D111EAB0}" type="presParOf" srcId="{8866CD04-10F5-4F16-B400-11957570E49B}" destId="{7803F5A2-0C9D-4B3A-BD6A-0BF66A46F261}" srcOrd="0" destOrd="0" presId="urn:microsoft.com/office/officeart/2018/2/layout/IconVerticalSolidList"/>
    <dgm:cxn modelId="{B9348D1D-C0C1-457D-A4D1-92FDCF8AA33B}" type="presParOf" srcId="{8866CD04-10F5-4F16-B400-11957570E49B}" destId="{803E9EDD-8AD6-4FC8-8D9F-E64B6C35ED2D}" srcOrd="1" destOrd="0" presId="urn:microsoft.com/office/officeart/2018/2/layout/IconVerticalSolidList"/>
    <dgm:cxn modelId="{43230041-5165-4130-88ED-4EF4DC0B31CF}" type="presParOf" srcId="{8866CD04-10F5-4F16-B400-11957570E49B}" destId="{AFE96DB6-2467-422E-9B59-C8B136EEC6AE}" srcOrd="2" destOrd="0" presId="urn:microsoft.com/office/officeart/2018/2/layout/IconVerticalSolidList"/>
    <dgm:cxn modelId="{3B1D4818-9B35-4B2B-848C-EC8DA467A326}" type="presParOf" srcId="{8866CD04-10F5-4F16-B400-11957570E49B}" destId="{90742306-D869-4EDF-97CA-6A669A09E30D}" srcOrd="3" destOrd="0" presId="urn:microsoft.com/office/officeart/2018/2/layout/IconVerticalSolidList"/>
    <dgm:cxn modelId="{5925F68F-8FF6-474A-8B06-2E18F970FA24}" type="presParOf" srcId="{3D4AEAB7-496C-4A36-9D95-9700A3B960C7}" destId="{FB04F77E-417D-45ED-A781-EFCEE69D0010}" srcOrd="1" destOrd="0" presId="urn:microsoft.com/office/officeart/2018/2/layout/IconVerticalSolidList"/>
    <dgm:cxn modelId="{88784AA6-90EC-41F7-9C35-5CB8D5A4F84F}" type="presParOf" srcId="{3D4AEAB7-496C-4A36-9D95-9700A3B960C7}" destId="{D7CEDAE7-D1B2-440C-AB5F-C974C4C08D6D}" srcOrd="2" destOrd="0" presId="urn:microsoft.com/office/officeart/2018/2/layout/IconVerticalSolidList"/>
    <dgm:cxn modelId="{1D87B8D7-3D8C-481C-8EB0-739ECE108A20}" type="presParOf" srcId="{D7CEDAE7-D1B2-440C-AB5F-C974C4C08D6D}" destId="{D75ACD01-A232-41C7-8D7B-646B0E8BC82E}" srcOrd="0" destOrd="0" presId="urn:microsoft.com/office/officeart/2018/2/layout/IconVerticalSolidList"/>
    <dgm:cxn modelId="{D9FAAA7B-3A9C-4DD6-A7C3-E5F45ACEA06B}" type="presParOf" srcId="{D7CEDAE7-D1B2-440C-AB5F-C974C4C08D6D}" destId="{D1A89F8E-D9D1-4835-8926-108BC1E1BB14}" srcOrd="1" destOrd="0" presId="urn:microsoft.com/office/officeart/2018/2/layout/IconVerticalSolidList"/>
    <dgm:cxn modelId="{1BBABDE1-C867-46A6-9260-C1F9743A9190}" type="presParOf" srcId="{D7CEDAE7-D1B2-440C-AB5F-C974C4C08D6D}" destId="{61C47B81-D94D-446E-B64E-91EFEA7600E9}" srcOrd="2" destOrd="0" presId="urn:microsoft.com/office/officeart/2018/2/layout/IconVerticalSolidList"/>
    <dgm:cxn modelId="{6BCB30C0-7037-4AE2-A847-ED2D091F86F8}" type="presParOf" srcId="{D7CEDAE7-D1B2-440C-AB5F-C974C4C08D6D}" destId="{3F767532-2192-460F-BB10-F3B48E786146}" srcOrd="3" destOrd="0" presId="urn:microsoft.com/office/officeart/2018/2/layout/IconVerticalSolidList"/>
    <dgm:cxn modelId="{5EF8A9AB-33A9-4C2C-AB86-153E646FF05C}" type="presParOf" srcId="{3D4AEAB7-496C-4A36-9D95-9700A3B960C7}" destId="{F8D99E27-8CA3-409F-B77A-21BB6F8F995E}" srcOrd="3" destOrd="0" presId="urn:microsoft.com/office/officeart/2018/2/layout/IconVerticalSolidList"/>
    <dgm:cxn modelId="{63B8BEC9-9EE2-4949-BA5C-E5E7E4B006FD}" type="presParOf" srcId="{3D4AEAB7-496C-4A36-9D95-9700A3B960C7}" destId="{608EC6A2-C473-4FE1-BE5A-ECC787553C0B}" srcOrd="4" destOrd="0" presId="urn:microsoft.com/office/officeart/2018/2/layout/IconVerticalSolidList"/>
    <dgm:cxn modelId="{E76D96DB-9643-40C7-BF76-0AF59FF2286C}" type="presParOf" srcId="{608EC6A2-C473-4FE1-BE5A-ECC787553C0B}" destId="{2E378305-13B0-46E2-A813-B0480162944E}" srcOrd="0" destOrd="0" presId="urn:microsoft.com/office/officeart/2018/2/layout/IconVerticalSolidList"/>
    <dgm:cxn modelId="{42F8B40A-121F-48AC-BD47-E7C0880BAEBF}" type="presParOf" srcId="{608EC6A2-C473-4FE1-BE5A-ECC787553C0B}" destId="{DB9E8601-113D-4A50-8937-7A6D6D4E779E}" srcOrd="1" destOrd="0" presId="urn:microsoft.com/office/officeart/2018/2/layout/IconVerticalSolidList"/>
    <dgm:cxn modelId="{25D44537-FD83-4E60-8E21-84C98E4BECC4}" type="presParOf" srcId="{608EC6A2-C473-4FE1-BE5A-ECC787553C0B}" destId="{A2FC32EA-DEFF-4E0D-BEE5-BBD6160EB487}" srcOrd="2" destOrd="0" presId="urn:microsoft.com/office/officeart/2018/2/layout/IconVerticalSolidList"/>
    <dgm:cxn modelId="{A4D16A7A-F7BA-46CF-A10E-5B714083E7D5}" type="presParOf" srcId="{608EC6A2-C473-4FE1-BE5A-ECC787553C0B}" destId="{48DD79EA-ECAA-4BC1-A8FD-639D70184C7B}" srcOrd="3" destOrd="0" presId="urn:microsoft.com/office/officeart/2018/2/layout/IconVerticalSolidList"/>
    <dgm:cxn modelId="{E09A3F15-5068-40D1-B65F-99EB29DF9E91}" type="presParOf" srcId="{3D4AEAB7-496C-4A36-9D95-9700A3B960C7}" destId="{9B34C951-C468-4483-8DF8-62B573A86255}" srcOrd="5" destOrd="0" presId="urn:microsoft.com/office/officeart/2018/2/layout/IconVerticalSolidList"/>
    <dgm:cxn modelId="{BF55A232-B754-4D9C-B673-482D08CF8C29}" type="presParOf" srcId="{3D4AEAB7-496C-4A36-9D95-9700A3B960C7}" destId="{AE1611EE-F71B-4A29-89A7-EBC2E65FA325}" srcOrd="6" destOrd="0" presId="urn:microsoft.com/office/officeart/2018/2/layout/IconVerticalSolidList"/>
    <dgm:cxn modelId="{69238F4C-1534-4D8E-BD01-EB416940570D}" type="presParOf" srcId="{AE1611EE-F71B-4A29-89A7-EBC2E65FA325}" destId="{1462E953-B609-488D-90ED-46CF29079CA4}" srcOrd="0" destOrd="0" presId="urn:microsoft.com/office/officeart/2018/2/layout/IconVerticalSolidList"/>
    <dgm:cxn modelId="{734D4B9F-D3F2-4D9C-B19C-DF014398A2CE}" type="presParOf" srcId="{AE1611EE-F71B-4A29-89A7-EBC2E65FA325}" destId="{2CCF1237-C7DF-411B-9AF8-E41A9A11A8D7}" srcOrd="1" destOrd="0" presId="urn:microsoft.com/office/officeart/2018/2/layout/IconVerticalSolidList"/>
    <dgm:cxn modelId="{0C69DF24-3459-49BF-8726-7F9B3D83E26F}" type="presParOf" srcId="{AE1611EE-F71B-4A29-89A7-EBC2E65FA325}" destId="{AF1F10AF-76D2-4989-BB4E-64F47D7A2D85}" srcOrd="2" destOrd="0" presId="urn:microsoft.com/office/officeart/2018/2/layout/IconVerticalSolidList"/>
    <dgm:cxn modelId="{60C5F2D5-9C57-496A-BF1F-05D128CD14F4}" type="presParOf" srcId="{AE1611EE-F71B-4A29-89A7-EBC2E65FA325}" destId="{5C1224CA-E81B-49B8-847B-FC996EDD81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74386-0431-4018-8924-81B94FA2064D}">
      <dsp:nvSpPr>
        <dsp:cNvPr id="0" name=""/>
        <dsp:cNvSpPr/>
      </dsp:nvSpPr>
      <dsp:spPr>
        <a:xfrm>
          <a:off x="0" y="706966"/>
          <a:ext cx="2903906" cy="1843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F2347-8CE2-43EB-B919-4CE0B883F6B1}">
      <dsp:nvSpPr>
        <dsp:cNvPr id="0" name=""/>
        <dsp:cNvSpPr/>
      </dsp:nvSpPr>
      <dsp:spPr>
        <a:xfrm>
          <a:off x="322656" y="1013489"/>
          <a:ext cx="2903906" cy="1843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Frontend : React.js</a:t>
          </a:r>
        </a:p>
      </dsp:txBody>
      <dsp:txXfrm>
        <a:off x="376664" y="1067497"/>
        <a:ext cx="2795890" cy="1735964"/>
      </dsp:txXfrm>
    </dsp:sp>
    <dsp:sp modelId="{5BEC094F-2C0A-439E-A31F-DCBC4B17356C}">
      <dsp:nvSpPr>
        <dsp:cNvPr id="0" name=""/>
        <dsp:cNvSpPr/>
      </dsp:nvSpPr>
      <dsp:spPr>
        <a:xfrm>
          <a:off x="3549218" y="706966"/>
          <a:ext cx="2903906" cy="1843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F4A9C-2661-41F7-803F-B18BDC9BAF11}">
      <dsp:nvSpPr>
        <dsp:cNvPr id="0" name=""/>
        <dsp:cNvSpPr/>
      </dsp:nvSpPr>
      <dsp:spPr>
        <a:xfrm>
          <a:off x="3871874" y="1013489"/>
          <a:ext cx="2903906" cy="1843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Backend : Node.js, Express</a:t>
          </a:r>
        </a:p>
      </dsp:txBody>
      <dsp:txXfrm>
        <a:off x="3925882" y="1067497"/>
        <a:ext cx="2795890" cy="1735964"/>
      </dsp:txXfrm>
    </dsp:sp>
    <dsp:sp modelId="{F45B316C-9517-4633-874F-1AFC3C37FF03}">
      <dsp:nvSpPr>
        <dsp:cNvPr id="0" name=""/>
        <dsp:cNvSpPr/>
      </dsp:nvSpPr>
      <dsp:spPr>
        <a:xfrm>
          <a:off x="7098437" y="706966"/>
          <a:ext cx="2903906" cy="1843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FB4B3-37F9-4C2B-A808-33DE3AD20B7D}">
      <dsp:nvSpPr>
        <dsp:cNvPr id="0" name=""/>
        <dsp:cNvSpPr/>
      </dsp:nvSpPr>
      <dsp:spPr>
        <a:xfrm>
          <a:off x="7421093" y="1013489"/>
          <a:ext cx="2903906" cy="1843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Database : MySQL</a:t>
          </a:r>
        </a:p>
      </dsp:txBody>
      <dsp:txXfrm>
        <a:off x="7475101" y="1067497"/>
        <a:ext cx="2795890" cy="1735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3F5A2-0C9D-4B3A-BD6A-0BF66A46F261}">
      <dsp:nvSpPr>
        <dsp:cNvPr id="0" name=""/>
        <dsp:cNvSpPr/>
      </dsp:nvSpPr>
      <dsp:spPr>
        <a:xfrm>
          <a:off x="0" y="1660"/>
          <a:ext cx="5686696" cy="841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E9EDD-8AD6-4FC8-8D9F-E64B6C35ED2D}">
      <dsp:nvSpPr>
        <dsp:cNvPr id="0" name=""/>
        <dsp:cNvSpPr/>
      </dsp:nvSpPr>
      <dsp:spPr>
        <a:xfrm>
          <a:off x="254644" y="191066"/>
          <a:ext cx="462990" cy="462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42306-D869-4EDF-97CA-6A669A09E30D}">
      <dsp:nvSpPr>
        <dsp:cNvPr id="0" name=""/>
        <dsp:cNvSpPr/>
      </dsp:nvSpPr>
      <dsp:spPr>
        <a:xfrm>
          <a:off x="972280" y="1660"/>
          <a:ext cx="4714415" cy="84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91" tIns="89091" rIns="89091" bIns="8909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JavaScript is the core programming language used in React.js for creating dynamic and interactive user interfaces.</a:t>
          </a:r>
          <a:endParaRPr lang="en-US" sz="1400" kern="1200"/>
        </a:p>
      </dsp:txBody>
      <dsp:txXfrm>
        <a:off x="972280" y="1660"/>
        <a:ext cx="4714415" cy="841800"/>
      </dsp:txXfrm>
    </dsp:sp>
    <dsp:sp modelId="{D75ACD01-A232-41C7-8D7B-646B0E8BC82E}">
      <dsp:nvSpPr>
        <dsp:cNvPr id="0" name=""/>
        <dsp:cNvSpPr/>
      </dsp:nvSpPr>
      <dsp:spPr>
        <a:xfrm>
          <a:off x="0" y="1053912"/>
          <a:ext cx="5686696" cy="841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89F8E-D9D1-4835-8926-108BC1E1BB14}">
      <dsp:nvSpPr>
        <dsp:cNvPr id="0" name=""/>
        <dsp:cNvSpPr/>
      </dsp:nvSpPr>
      <dsp:spPr>
        <a:xfrm>
          <a:off x="254644" y="1243317"/>
          <a:ext cx="462990" cy="462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67532-2192-460F-BB10-F3B48E786146}">
      <dsp:nvSpPr>
        <dsp:cNvPr id="0" name=""/>
        <dsp:cNvSpPr/>
      </dsp:nvSpPr>
      <dsp:spPr>
        <a:xfrm>
          <a:off x="972280" y="1053912"/>
          <a:ext cx="4714415" cy="84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91" tIns="89091" rIns="89091" bIns="8909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JavaScript handles user interactions and events within React components</a:t>
          </a:r>
          <a:endParaRPr lang="en-US" sz="1400" kern="1200"/>
        </a:p>
      </dsp:txBody>
      <dsp:txXfrm>
        <a:off x="972280" y="1053912"/>
        <a:ext cx="4714415" cy="841800"/>
      </dsp:txXfrm>
    </dsp:sp>
    <dsp:sp modelId="{2E378305-13B0-46E2-A813-B0480162944E}">
      <dsp:nvSpPr>
        <dsp:cNvPr id="0" name=""/>
        <dsp:cNvSpPr/>
      </dsp:nvSpPr>
      <dsp:spPr>
        <a:xfrm>
          <a:off x="0" y="2106163"/>
          <a:ext cx="5686696" cy="841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E8601-113D-4A50-8937-7A6D6D4E779E}">
      <dsp:nvSpPr>
        <dsp:cNvPr id="0" name=""/>
        <dsp:cNvSpPr/>
      </dsp:nvSpPr>
      <dsp:spPr>
        <a:xfrm>
          <a:off x="254644" y="2295568"/>
          <a:ext cx="462990" cy="462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D79EA-ECAA-4BC1-A8FD-639D70184C7B}">
      <dsp:nvSpPr>
        <dsp:cNvPr id="0" name=""/>
        <dsp:cNvSpPr/>
      </dsp:nvSpPr>
      <dsp:spPr>
        <a:xfrm>
          <a:off x="972280" y="2106163"/>
          <a:ext cx="4714415" cy="84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91" tIns="89091" rIns="89091" bIns="8909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JavaScript is used to fetch data from external sources such as APIs.</a:t>
          </a:r>
          <a:endParaRPr lang="en-US" sz="1400" kern="1200"/>
        </a:p>
      </dsp:txBody>
      <dsp:txXfrm>
        <a:off x="972280" y="2106163"/>
        <a:ext cx="4714415" cy="841800"/>
      </dsp:txXfrm>
    </dsp:sp>
    <dsp:sp modelId="{1462E953-B609-488D-90ED-46CF29079CA4}">
      <dsp:nvSpPr>
        <dsp:cNvPr id="0" name=""/>
        <dsp:cNvSpPr/>
      </dsp:nvSpPr>
      <dsp:spPr>
        <a:xfrm>
          <a:off x="0" y="3158414"/>
          <a:ext cx="5686696" cy="841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F1237-C7DF-411B-9AF8-E41A9A11A8D7}">
      <dsp:nvSpPr>
        <dsp:cNvPr id="0" name=""/>
        <dsp:cNvSpPr/>
      </dsp:nvSpPr>
      <dsp:spPr>
        <a:xfrm>
          <a:off x="254644" y="3347819"/>
          <a:ext cx="462990" cy="462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224CA-E81B-49B8-847B-FC996EDD8116}">
      <dsp:nvSpPr>
        <dsp:cNvPr id="0" name=""/>
        <dsp:cNvSpPr/>
      </dsp:nvSpPr>
      <dsp:spPr>
        <a:xfrm>
          <a:off x="972280" y="3158414"/>
          <a:ext cx="4714415" cy="84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91" tIns="89091" rIns="89091" bIns="8909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JavaScript is essential in React.js for creating dynamic, data-driven user interfaces and handling user interactions effectively.</a:t>
          </a:r>
          <a:endParaRPr lang="en-US" sz="1400" kern="1200"/>
        </a:p>
      </dsp:txBody>
      <dsp:txXfrm>
        <a:off x="972280" y="3158414"/>
        <a:ext cx="4714415" cy="841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DD951-02E8-440B-84B6-4F09F6FC0D5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BAA03-D967-4B6A-B897-77D35FA3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6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BAA03-D967-4B6A-B897-77D35FA3B3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9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1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8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9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2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4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B9D94CB-A041-D805-BE61-DF5F77F41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4" b="837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9CB1D807-3EEB-4C2C-BB0A-D0BCEEDCB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5C28C9B-DBC0-4EB7-A827-052BFBE1B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17ED832-2CB5-4903-AC0A-917BD1C6C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62CC8E-7F3F-490C-B711-69EAAEEC2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57ECAE7-621B-4776-A70D-A25F86B5E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6AAC47E-A792-46F4-BA41-90DF75189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422B429-CFBD-4091-8CEE-D13ED8B60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97A04DD-49BE-46D3-8731-28E84FDD2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64E739F-30C5-413C-8EA4-BB4602AC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960A7E3-7FD4-49D0-88BB-15C672FA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BFB9D80-E16D-4A95-95BE-31119BB23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14C58E3-C8A6-49D3-94C9-28F408E9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ECAC868-251E-499D-A316-BFA7329C3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E01B171-FFB9-4898-BB1E-334C8DA0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46735B4-C0CE-4CB1-A48B-C7E974A5C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622174B-88E5-4346-948C-2391DB09B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C56031D-17F0-479E-9D78-8115EB57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62D0CED-FF1F-4D83-9237-ECF071AB9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4F2A4D0-BC09-4DCD-A564-189A2D30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C8027A7-8F7C-44A0-9A47-8A5846ED4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8173202-49F5-4B6E-A664-B4C32ACB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A147072-2464-4C26-99A8-C7FDEA10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ABAA553-3A27-4C3F-AC1B-F6561CE2E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C05AF6F-A2AD-49B2-B02E-885B8792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0655913-7D6A-4A3D-8C2D-368E9979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30CFE6D-B050-4976-A6BD-498AA80C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374AD34-1FCB-4B49-A712-09F13BA61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F380CB8-A177-49F3-965A-A2474C3AF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EAF4CF7-EA4A-46F0-A2E2-0480EF8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81846A5-9A0F-4001-A48C-B45FA712B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F338526-56C1-4F69-A9BB-2E2D52C6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4D8ACE6-0B21-4216-B1B9-0ED0D7AC8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Flowchart: Document 162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640C8-C68D-351A-ACAB-317077D4F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131" y="746841"/>
            <a:ext cx="4783048" cy="2682160"/>
          </a:xfrm>
        </p:spPr>
        <p:txBody>
          <a:bodyPr>
            <a:normAutofit/>
          </a:bodyPr>
          <a:lstStyle/>
          <a:p>
            <a:pPr algn="r"/>
            <a:r>
              <a:rPr lang="en-US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846BD-F7FB-5FED-709E-601232BC5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8813" y="3674327"/>
            <a:ext cx="4251366" cy="2061309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1900"/>
              <a:t>By</a:t>
            </a:r>
          </a:p>
          <a:p>
            <a:pPr marL="342900" indent="-34290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Siddhardha Chedella</a:t>
            </a:r>
          </a:p>
          <a:p>
            <a:pPr marL="342900" indent="-34290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Vineetha Mallu</a:t>
            </a:r>
          </a:p>
          <a:p>
            <a:pPr marL="342900" indent="-34290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Gnana Kumari Yadlapati</a:t>
            </a:r>
          </a:p>
          <a:p>
            <a:pPr marL="342900" indent="-34290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Priyanka Kuncham</a:t>
            </a:r>
          </a:p>
        </p:txBody>
      </p:sp>
    </p:spTree>
    <p:extLst>
      <p:ext uri="{BB962C8B-B14F-4D97-AF65-F5344CB8AC3E}">
        <p14:creationId xmlns:p14="http://schemas.microsoft.com/office/powerpoint/2010/main" val="231860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E55227-D4DC-ADCE-4814-292CE6638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50264"/>
              </p:ext>
            </p:extLst>
          </p:nvPr>
        </p:nvGraphicFramePr>
        <p:xfrm>
          <a:off x="3574473" y="130155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806390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52403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45235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61416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8302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Start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End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35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309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80E9D1-0B3B-BA13-0D8D-02E45ED86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51986"/>
              </p:ext>
            </p:extLst>
          </p:nvPr>
        </p:nvGraphicFramePr>
        <p:xfrm>
          <a:off x="3574473" y="305816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63742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40950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417749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944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9835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Start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End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Breaks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5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984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A8D175-DB95-C147-7AE8-BEC159B5C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93196"/>
              </p:ext>
            </p:extLst>
          </p:nvPr>
        </p:nvGraphicFramePr>
        <p:xfrm>
          <a:off x="3574473" y="473748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552665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78357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7732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734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Surgeries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Medications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8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984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0EDCAE-B2D3-D18B-0B7A-F1DFEB80AF72}"/>
              </a:ext>
            </a:extLst>
          </p:cNvPr>
          <p:cNvSpPr txBox="1"/>
          <p:nvPr/>
        </p:nvSpPr>
        <p:spPr>
          <a:xfrm>
            <a:off x="646545" y="1366982"/>
            <a:ext cx="204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oheno"/>
              </a:rPr>
              <a:t>Appointment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0C5D7-5D56-D93C-2C59-6F85A8D74A12}"/>
              </a:ext>
            </a:extLst>
          </p:cNvPr>
          <p:cNvSpPr txBox="1"/>
          <p:nvPr/>
        </p:nvSpPr>
        <p:spPr>
          <a:xfrm>
            <a:off x="891309" y="3082751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oheno"/>
              </a:rPr>
              <a:t>Schedule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F5FB0-953F-DF00-5B4D-7258E2ADF192}"/>
              </a:ext>
            </a:extLst>
          </p:cNvPr>
          <p:cNvSpPr txBox="1"/>
          <p:nvPr/>
        </p:nvSpPr>
        <p:spPr>
          <a:xfrm>
            <a:off x="512617" y="4798521"/>
            <a:ext cx="2309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oheno"/>
              </a:rPr>
              <a:t>Medical History</a:t>
            </a:r>
          </a:p>
        </p:txBody>
      </p:sp>
    </p:spTree>
    <p:extLst>
      <p:ext uri="{BB962C8B-B14F-4D97-AF65-F5344CB8AC3E}">
        <p14:creationId xmlns:p14="http://schemas.microsoft.com/office/powerpoint/2010/main" val="33914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.app/documents/2fb4d137-002c-4f49-ad62-c5d1199ef06c/pages/0_0?a=13006&amp;x=-126&amp;y=-1270&amp;w=3191&amp;h=2798&amp;store=1&amp;accept=image%2F*&amp;auth=LCA%204ce1f4164b6222189ffec26ad851ff8d520b3443e161d10bdbe975fcd7b6b774-ts%3D17079547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8" y="372533"/>
            <a:ext cx="11277599" cy="637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5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lue and green dots&#10;&#10;Description automatically generated">
            <a:extLst>
              <a:ext uri="{FF2B5EF4-FFF2-40B4-BE49-F238E27FC236}">
                <a16:creationId xmlns:a16="http://schemas.microsoft.com/office/drawing/2014/main" id="{EDCAF0FB-4993-6776-64E7-4C42C1868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9" b="1989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7B099-6CD7-F353-D9DF-BFEAEC781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30" y="1003907"/>
            <a:ext cx="4225893" cy="91404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4F2BC-B709-3C3A-E0CC-D11BDEB44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2089665"/>
            <a:ext cx="4903265" cy="407291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Hospitals interact with a lot of people in a day and there are various activities involved in day-to-day operations of hospitals.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Söhne"/>
              </a:rPr>
              <a:t>A Hospital Management System (HMS) is a software solution designed to streamline and optimize all aspects of a hospital's operations. It acts as a central hub for managing patient data, administrative tasks, and clinical activities.</a:t>
            </a:r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A131BE-899C-1E40-B6DB-B8E9E374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Aim</a:t>
            </a:r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A364D5DE-D212-4A0A-C15C-1CC4E43D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>
                <a:effectLst/>
                <a:latin typeface="Söhne"/>
              </a:rPr>
              <a:t>Develop a modern, web-based hospital management system that offers a user-friendly interface.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effectLst/>
                <a:latin typeface="Söhne"/>
              </a:rPr>
              <a:t>Interaction between patients, doctors, staff are managed and administrated by Administrator.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effectLst/>
                <a:latin typeface="Söhne"/>
              </a:rPr>
              <a:t>It is used to manage the following information. Patient information, Doctor Availability and Staff information, scheduling an appointment for patient and etc.</a:t>
            </a:r>
          </a:p>
        </p:txBody>
      </p:sp>
      <p:pic>
        <p:nvPicPr>
          <p:cNvPr id="64" name="Picture 63" descr="Desk with stethoscope and computer keyboard">
            <a:extLst>
              <a:ext uri="{FF2B5EF4-FFF2-40B4-BE49-F238E27FC236}">
                <a16:creationId xmlns:a16="http://schemas.microsoft.com/office/drawing/2014/main" id="{3F8FCFAC-F4F6-300A-11BC-E2847AAA9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7" r="-1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914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B1FD-30F3-EB37-506E-3E34F8E9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753660"/>
            <a:ext cx="10325000" cy="1442463"/>
          </a:xfrm>
        </p:spPr>
        <p:txBody>
          <a:bodyPr/>
          <a:lstStyle/>
          <a:p>
            <a:r>
              <a:rPr lang="en-US" dirty="0"/>
              <a:t>Technologies  Used: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1F66BF-4D8F-AE6C-6ED3-27520EA28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09290"/>
              </p:ext>
            </p:extLst>
          </p:nvPr>
        </p:nvGraphicFramePr>
        <p:xfrm>
          <a:off x="1023588" y="2330894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71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2" name="Right Triangle 1081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BDFE7-64C5-EF1C-70B3-507B2FFD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51" y="485588"/>
            <a:ext cx="5818396" cy="1362156"/>
          </a:xfrm>
        </p:spPr>
        <p:txBody>
          <a:bodyPr>
            <a:normAutofit/>
          </a:bodyPr>
          <a:lstStyle/>
          <a:p>
            <a:r>
              <a:rPr lang="en-US"/>
              <a:t>React JS</a:t>
            </a:r>
            <a:endParaRPr lang="en-US" dirty="0"/>
          </a:p>
        </p:txBody>
      </p:sp>
      <p:sp>
        <p:nvSpPr>
          <p:cNvPr id="1083" name="Content Placeholder 2">
            <a:extLst>
              <a:ext uri="{FF2B5EF4-FFF2-40B4-BE49-F238E27FC236}">
                <a16:creationId xmlns:a16="http://schemas.microsoft.com/office/drawing/2014/main" id="{3AD88CA2-73E6-FB58-10AE-9B6C45787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74" y="2161615"/>
            <a:ext cx="5818396" cy="40144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Söhne"/>
              </a:rPr>
              <a:t>React.js is a JavaScript library used for building user interfaces, particularly for web applications.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Söhne"/>
              </a:rPr>
              <a:t>It allows developers to create interactive, dynamic UIs efficiently by breaking down the interface into reusable components.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Söhne"/>
              </a:rPr>
              <a:t>React.js also has a vibrant ecosystem with a wide range of tools, libraries, and community support, making it an excellent choice for developing modern web applications.</a:t>
            </a:r>
            <a:endParaRPr lang="en-US" dirty="0"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Söhne"/>
              </a:rPr>
              <a:t>Additionally, React.js promotes a declarative approach to building UIs, where developers describe what the UI should look like</a:t>
            </a:r>
            <a:endParaRPr lang="en-US" dirty="0"/>
          </a:p>
        </p:txBody>
      </p:sp>
      <p:pic>
        <p:nvPicPr>
          <p:cNvPr id="1026" name="Picture 2" descr="Want to build engaging and dynamic user interfaces? Let Solidstudio's  ReactJS development team create a scalable web app that meets your business  goals.">
            <a:extLst>
              <a:ext uri="{FF2B5EF4-FFF2-40B4-BE49-F238E27FC236}">
                <a16:creationId xmlns:a16="http://schemas.microsoft.com/office/drawing/2014/main" id="{858996BD-A15B-69F2-EFF4-DAD51E49D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1647" y="1669049"/>
            <a:ext cx="5547341" cy="406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7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ADC1-F8E6-0302-9822-E959490F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618" y="824124"/>
            <a:ext cx="5455788" cy="910181"/>
          </a:xfrm>
        </p:spPr>
        <p:txBody>
          <a:bodyPr/>
          <a:lstStyle/>
          <a:p>
            <a:r>
              <a:rPr lang="en-US" dirty="0"/>
              <a:t>Java script</a:t>
            </a:r>
          </a:p>
        </p:txBody>
      </p:sp>
      <p:graphicFrame>
        <p:nvGraphicFramePr>
          <p:cNvPr id="2054" name="Content Placeholder 2">
            <a:extLst>
              <a:ext uri="{FF2B5EF4-FFF2-40B4-BE49-F238E27FC236}">
                <a16:creationId xmlns:a16="http://schemas.microsoft.com/office/drawing/2014/main" id="{4E80F3E6-1C4F-E851-779E-7F5DE26664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77164" y="2032000"/>
          <a:ext cx="5686696" cy="400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Introduction to JavaScript: Basics | by Mahendra Choudhary | The Startup |  Medium">
            <a:extLst>
              <a:ext uri="{FF2B5EF4-FFF2-40B4-BE49-F238E27FC236}">
                <a16:creationId xmlns:a16="http://schemas.microsoft.com/office/drawing/2014/main" id="{DE783A87-FCFD-30E2-147E-87E325476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58" y="2469440"/>
            <a:ext cx="4270709" cy="239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37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D7A5-501D-1D39-C3BA-0BBC7BDE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39" y="667104"/>
            <a:ext cx="5686697" cy="993309"/>
          </a:xfrm>
        </p:spPr>
        <p:txBody>
          <a:bodyPr/>
          <a:lstStyle/>
          <a:p>
            <a:r>
              <a:rPr lang="en-US" dirty="0"/>
              <a:t>Node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2389-1E2F-050A-9349-23946455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39" y="1911927"/>
            <a:ext cx="5875976" cy="4085004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Node.js plays a crucial role in React applications by serving as the runtime environment for running server-side code and building a backend for React applications.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Node.js enables server-side rendering of React components, allowing the application to generate HTML on the server before sending it to the client.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Node.js provides a runtime environment for running development servers, facilitating hot reloading and fast iteration during React application development.</a:t>
            </a:r>
            <a:endParaRPr lang="en-US" dirty="0"/>
          </a:p>
        </p:txBody>
      </p:sp>
      <p:pic>
        <p:nvPicPr>
          <p:cNvPr id="3074" name="Picture 2" descr="What Exactly is Node.js? Explained for Beginners">
            <a:extLst>
              <a:ext uri="{FF2B5EF4-FFF2-40B4-BE49-F238E27FC236}">
                <a16:creationId xmlns:a16="http://schemas.microsoft.com/office/drawing/2014/main" id="{E6C6954A-8C30-F60C-191D-9D15F100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34" y="2046766"/>
            <a:ext cx="4902688" cy="245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17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EDB2-B0E7-715C-A410-CE4D8FD0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0" y="934960"/>
            <a:ext cx="5825243" cy="847614"/>
          </a:xfrm>
        </p:spPr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0757-DC65-D90F-473B-E3870625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799" y="2053182"/>
            <a:ext cx="5825244" cy="417212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MySQL holds significant importance in the field of Database Management Systems (DBMS) due to its reliability, performance, scalability, and cost-effectiveness.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MySQL offers a stable and efficient platform for managing data, making it a trusted choice for powering mission-critical applications and websites.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Its compatibility with various operating systems and programming languages, combined with extensive community support, further enhances its appeal.</a:t>
            </a:r>
            <a:endParaRPr lang="en-US" dirty="0"/>
          </a:p>
        </p:txBody>
      </p:sp>
      <p:pic>
        <p:nvPicPr>
          <p:cNvPr id="4098" name="Picture 2" descr="What is MySQL? - MySQL Relational Databases Explained - AWS">
            <a:extLst>
              <a:ext uri="{FF2B5EF4-FFF2-40B4-BE49-F238E27FC236}">
                <a16:creationId xmlns:a16="http://schemas.microsoft.com/office/drawing/2014/main" id="{9E387943-7EBC-31D3-E5C8-2773DABCA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44" y="2394384"/>
            <a:ext cx="4452664" cy="22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78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A6784F-0F8A-A347-B821-851B5F529400}"/>
              </a:ext>
            </a:extLst>
          </p:cNvPr>
          <p:cNvSpPr txBox="1"/>
          <p:nvPr/>
        </p:nvSpPr>
        <p:spPr>
          <a:xfrm>
            <a:off x="4793672" y="213882"/>
            <a:ext cx="504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oheno"/>
              </a:rPr>
              <a:t>Tables in the database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790A1F-456B-5655-19DF-737353238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54585"/>
              </p:ext>
            </p:extLst>
          </p:nvPr>
        </p:nvGraphicFramePr>
        <p:xfrm>
          <a:off x="3038764" y="130155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96610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24243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65060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181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Specialization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843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D8496-308B-600E-B55B-3485171C8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08518"/>
              </p:ext>
            </p:extLst>
          </p:nvPr>
        </p:nvGraphicFramePr>
        <p:xfrm>
          <a:off x="3038764" y="2484581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645592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5040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3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17255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8233284"/>
                    </a:ext>
                  </a:extLst>
                </a:gridCol>
              </a:tblGrid>
              <a:tr h="342361">
                <a:tc>
                  <a:txBody>
                    <a:bodyPr/>
                    <a:lstStyle/>
                    <a:p>
                      <a:r>
                        <a:rPr lang="en-US" dirty="0"/>
                        <a:t>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2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87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956B1C-3CFF-7008-555B-4C7F7AEC5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831246"/>
              </p:ext>
            </p:extLst>
          </p:nvPr>
        </p:nvGraphicFramePr>
        <p:xfrm>
          <a:off x="3038764" y="373072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973433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99529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31601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0597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38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8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10E872-C891-3708-C6F7-F62795D87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19888"/>
              </p:ext>
            </p:extLst>
          </p:nvPr>
        </p:nvGraphicFramePr>
        <p:xfrm>
          <a:off x="3038764" y="49819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378441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86867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8454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9152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Phone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8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322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B2591B-E0A2-FCDC-4B4B-000EFE1CA5CB}"/>
              </a:ext>
            </a:extLst>
          </p:cNvPr>
          <p:cNvSpPr txBox="1"/>
          <p:nvPr/>
        </p:nvSpPr>
        <p:spPr>
          <a:xfrm>
            <a:off x="471055" y="2622048"/>
            <a:ext cx="19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r>
              <a:rPr lang="en-US" sz="2400" b="1" dirty="0">
                <a:latin typeface="Soheno"/>
              </a:rPr>
              <a:t>Patient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E47A9-26FD-4603-15F3-74CB6222C061}"/>
              </a:ext>
            </a:extLst>
          </p:cNvPr>
          <p:cNvSpPr txBox="1"/>
          <p:nvPr/>
        </p:nvSpPr>
        <p:spPr>
          <a:xfrm>
            <a:off x="692727" y="1422400"/>
            <a:ext cx="131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dirty="0">
                <a:latin typeface="Soheno"/>
              </a:rPr>
              <a:t>Doctor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686CC-0A3A-AB90-E794-A06B4F9AB165}"/>
              </a:ext>
            </a:extLst>
          </p:cNvPr>
          <p:cNvSpPr txBox="1"/>
          <p:nvPr/>
        </p:nvSpPr>
        <p:spPr>
          <a:xfrm>
            <a:off x="734291" y="3870728"/>
            <a:ext cx="145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oheno"/>
              </a:rPr>
              <a:t>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4A44B0-7F9E-7F97-87A2-FFFBE00AA927}"/>
              </a:ext>
            </a:extLst>
          </p:cNvPr>
          <p:cNvSpPr txBox="1"/>
          <p:nvPr/>
        </p:nvSpPr>
        <p:spPr>
          <a:xfrm>
            <a:off x="581891" y="5119408"/>
            <a:ext cx="176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sz="2400" b="1" dirty="0">
                <a:latin typeface="Soheno"/>
              </a:rPr>
              <a:t>Staff</a:t>
            </a:r>
          </a:p>
        </p:txBody>
      </p:sp>
    </p:spTree>
    <p:extLst>
      <p:ext uri="{BB962C8B-B14F-4D97-AF65-F5344CB8AC3E}">
        <p14:creationId xmlns:p14="http://schemas.microsoft.com/office/powerpoint/2010/main" val="31566690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13A21"/>
      </a:dk2>
      <a:lt2>
        <a:srgbClr val="E2E6E8"/>
      </a:lt2>
      <a:accent1>
        <a:srgbClr val="BE9A86"/>
      </a:accent1>
      <a:accent2>
        <a:srgbClr val="ADA176"/>
      </a:accent2>
      <a:accent3>
        <a:srgbClr val="A0A77F"/>
      </a:accent3>
      <a:accent4>
        <a:srgbClr val="8AAB75"/>
      </a:accent4>
      <a:accent5>
        <a:srgbClr val="81AD82"/>
      </a:accent5>
      <a:accent6>
        <a:srgbClr val="77AE8F"/>
      </a:accent6>
      <a:hlink>
        <a:srgbClr val="5A879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543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Grandview</vt:lpstr>
      <vt:lpstr>Soheno</vt:lpstr>
      <vt:lpstr>Söhne</vt:lpstr>
      <vt:lpstr>Wingdings</vt:lpstr>
      <vt:lpstr>CosineVTI</vt:lpstr>
      <vt:lpstr>Hospital Management System</vt:lpstr>
      <vt:lpstr>Introduction</vt:lpstr>
      <vt:lpstr>Aim</vt:lpstr>
      <vt:lpstr>Technologies  Used:</vt:lpstr>
      <vt:lpstr>React JS</vt:lpstr>
      <vt:lpstr>Java script</vt:lpstr>
      <vt:lpstr>Node JS</vt:lpstr>
      <vt:lpstr>My Sql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Vineetha Mallu</dc:creator>
  <cp:lastModifiedBy>Siddhardha Chedella</cp:lastModifiedBy>
  <cp:revision>2</cp:revision>
  <dcterms:created xsi:type="dcterms:W3CDTF">2024-02-14T23:02:52Z</dcterms:created>
  <dcterms:modified xsi:type="dcterms:W3CDTF">2024-02-15T02:10:37Z</dcterms:modified>
</cp:coreProperties>
</file>