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</p:sldIdLst>
  <p:sldSz cy="9144000" cx="16256000"/>
  <p:notesSz cx="16256000" cy="9144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6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5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500" i="0">
                <a:solidFill>
                  <a:srgbClr val="2D936A"/>
                </a:solidFill>
                <a:latin typeface="Microsoft Sans Serif"/>
                <a:cs typeface="Microsoft Sans Serif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5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500" i="0">
                <a:solidFill>
                  <a:srgbClr val="2D936A"/>
                </a:solidFill>
                <a:latin typeface="Microsoft Sans Serif"/>
                <a:cs typeface="Microsoft Sans Serif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500" i="0">
                <a:solidFill>
                  <a:srgbClr val="2D936A"/>
                </a:solidFill>
                <a:latin typeface="Microsoft Sans Serif"/>
                <a:cs typeface="Microsoft Sans Serif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6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6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500" i="0">
                <a:solidFill>
                  <a:srgbClr val="2D936A"/>
                </a:solidFill>
                <a:latin typeface="Microsoft Sans Serif"/>
                <a:cs typeface="Microsoft Sans Serif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500" i="0">
                <a:solidFill>
                  <a:srgbClr val="2D936A"/>
                </a:solidFill>
                <a:latin typeface="Microsoft Sans Serif"/>
                <a:cs typeface="Microsoft Sans Serif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931634" y="6433"/>
            <a:ext cx="6325235" cy="9138285"/>
          </a:xfrm>
          <a:custGeom>
            <a:avLst/>
            <a:ahLst/>
            <a:rect l="l" t="t" r="r" b="b"/>
            <a:pathLst>
              <a:path w="6325234" h="9138285">
                <a:moveTo>
                  <a:pt x="2571791" y="0"/>
                </a:moveTo>
                <a:lnTo>
                  <a:pt x="4196284" y="9137699"/>
                </a:lnTo>
              </a:path>
              <a:path w="6325234" h="9138285">
                <a:moveTo>
                  <a:pt x="6324612" y="4920169"/>
                </a:moveTo>
                <a:lnTo>
                  <a:pt x="0" y="9137702"/>
                </a:lnTo>
              </a:path>
            </a:pathLst>
          </a:custGeom>
          <a:ln w="25400">
            <a:solidFill>
              <a:srgbClr val="5ECA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12242986" y="0"/>
            <a:ext cx="4013835" cy="9144635"/>
          </a:xfrm>
          <a:custGeom>
            <a:avLst/>
            <a:ahLst/>
            <a:rect l="l" t="t" r="r" b="b"/>
            <a:pathLst>
              <a:path w="4013834" h="9144635">
                <a:moveTo>
                  <a:pt x="4013258" y="9144133"/>
                </a:moveTo>
                <a:lnTo>
                  <a:pt x="0" y="9144133"/>
                </a:lnTo>
                <a:lnTo>
                  <a:pt x="2725906" y="0"/>
                </a:lnTo>
                <a:lnTo>
                  <a:pt x="4013258" y="0"/>
                </a:lnTo>
                <a:lnTo>
                  <a:pt x="4013258" y="9144133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12804031" y="0"/>
            <a:ext cx="3452495" cy="9144635"/>
          </a:xfrm>
          <a:custGeom>
            <a:avLst/>
            <a:ahLst/>
            <a:rect l="l" t="t" r="r" b="b"/>
            <a:pathLst>
              <a:path w="3452494" h="9144635">
                <a:moveTo>
                  <a:pt x="3452213" y="9144133"/>
                </a:moveTo>
                <a:lnTo>
                  <a:pt x="1611869" y="9144133"/>
                </a:lnTo>
                <a:lnTo>
                  <a:pt x="0" y="0"/>
                </a:lnTo>
                <a:lnTo>
                  <a:pt x="3452213" y="0"/>
                </a:lnTo>
                <a:lnTo>
                  <a:pt x="3452213" y="9144133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ah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12450763" y="0"/>
            <a:ext cx="3805554" cy="9144635"/>
          </a:xfrm>
          <a:custGeom>
            <a:avLst/>
            <a:ahLst/>
            <a:rect l="l" t="t" r="r" b="b"/>
            <a:pathLst>
              <a:path w="3805555" h="9144635">
                <a:moveTo>
                  <a:pt x="3805483" y="9144133"/>
                </a:moveTo>
                <a:lnTo>
                  <a:pt x="3293410" y="9144133"/>
                </a:lnTo>
                <a:lnTo>
                  <a:pt x="0" y="0"/>
                </a:lnTo>
                <a:lnTo>
                  <a:pt x="3805483" y="0"/>
                </a:lnTo>
                <a:lnTo>
                  <a:pt x="3805483" y="9144133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4529021" y="0"/>
            <a:ext cx="1727835" cy="9144635"/>
          </a:xfrm>
          <a:custGeom>
            <a:avLst/>
            <a:ahLst/>
            <a:rect l="l" t="t" r="r" b="b"/>
            <a:pathLst>
              <a:path w="1727834" h="9144635">
                <a:moveTo>
                  <a:pt x="1727224" y="9144133"/>
                </a:moveTo>
                <a:lnTo>
                  <a:pt x="0" y="9144133"/>
                </a:lnTo>
                <a:lnTo>
                  <a:pt x="1363291" y="0"/>
                </a:lnTo>
                <a:lnTo>
                  <a:pt x="1727224" y="0"/>
                </a:lnTo>
                <a:lnTo>
                  <a:pt x="1727224" y="9144133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ahLst/>
            <a:rect l="l" t="t" r="r" b="b"/>
            <a:pathLst>
              <a:path w="1674494" h="9144635">
                <a:moveTo>
                  <a:pt x="1674362" y="9144133"/>
                </a:moveTo>
                <a:lnTo>
                  <a:pt x="1486059" y="9144133"/>
                </a:lnTo>
                <a:lnTo>
                  <a:pt x="0" y="0"/>
                </a:lnTo>
                <a:lnTo>
                  <a:pt x="1674362" y="0"/>
                </a:lnTo>
                <a:lnTo>
                  <a:pt x="1674362" y="9144133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ah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ah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406400" y="241300"/>
            <a:ext cx="12592050" cy="16814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64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1574800" y="2414523"/>
            <a:ext cx="10003155" cy="19558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55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5036800" y="8611616"/>
            <a:ext cx="280669" cy="24892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500" i="0">
                <a:solidFill>
                  <a:srgbClr val="2D936A"/>
                </a:solidFill>
                <a:latin typeface="Microsoft Sans Serif"/>
                <a:cs typeface="Microsoft Sans Serif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hyperlink" Target="https://github.com/vm441963-jpg/Velmurugan-digital-portfolio-.git" TargetMode="Externa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 descr=""/>
          <p:cNvGrpSpPr/>
          <p:nvPr/>
        </p:nvGrpSpPr>
        <p:grpSpPr>
          <a:xfrm>
            <a:off x="1168416" y="1320820"/>
            <a:ext cx="2324735" cy="1778635"/>
            <a:chOff x="1168416" y="1320820"/>
            <a:chExt cx="2324735" cy="1778635"/>
          </a:xfrm>
        </p:grpSpPr>
        <p:sp>
          <p:nvSpPr>
            <p:cNvPr id="1048595" name="object 3" descr=""/>
            <p:cNvSpPr/>
            <p:nvPr/>
          </p:nvSpPr>
          <p:spPr>
            <a:xfrm>
              <a:off x="1168416" y="1689125"/>
              <a:ext cx="1638935" cy="1410335"/>
            </a:xfrm>
            <a:custGeom>
              <a:avLst/>
              <a:ahLst/>
              <a:rect l="l" t="t" r="r" b="b"/>
              <a:pathLst>
                <a:path w="1638935" h="1410335">
                  <a:moveTo>
                    <a:pt x="1285936" y="1409721"/>
                  </a:moveTo>
                  <a:lnTo>
                    <a:pt x="352421" y="1409721"/>
                  </a:lnTo>
                  <a:lnTo>
                    <a:pt x="0" y="704945"/>
                  </a:lnTo>
                  <a:lnTo>
                    <a:pt x="352421" y="0"/>
                  </a:lnTo>
                  <a:lnTo>
                    <a:pt x="1285936" y="0"/>
                  </a:lnTo>
                  <a:lnTo>
                    <a:pt x="1638324" y="704945"/>
                  </a:lnTo>
                  <a:lnTo>
                    <a:pt x="1285936" y="1409721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 descr=""/>
            <p:cNvSpPr/>
            <p:nvPr/>
          </p:nvSpPr>
          <p:spPr>
            <a:xfrm>
              <a:off x="2628938" y="1320820"/>
              <a:ext cx="864235" cy="749935"/>
            </a:xfrm>
            <a:custGeom>
              <a:avLst/>
              <a:ahLst/>
              <a:rect l="l" t="t" r="r" b="b"/>
              <a:pathLst>
                <a:path w="864235" h="749935">
                  <a:moveTo>
                    <a:pt x="676327" y="749311"/>
                  </a:moveTo>
                  <a:lnTo>
                    <a:pt x="187285" y="749311"/>
                  </a:lnTo>
                  <a:lnTo>
                    <a:pt x="0" y="374571"/>
                  </a:lnTo>
                  <a:lnTo>
                    <a:pt x="187285" y="0"/>
                  </a:lnTo>
                  <a:lnTo>
                    <a:pt x="676327" y="0"/>
                  </a:lnTo>
                  <a:lnTo>
                    <a:pt x="863613" y="374571"/>
                  </a:lnTo>
                  <a:lnTo>
                    <a:pt x="676327" y="749311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5" descr=""/>
          <p:cNvSpPr/>
          <p:nvPr/>
        </p:nvSpPr>
        <p:spPr>
          <a:xfrm>
            <a:off x="5003875" y="1587524"/>
            <a:ext cx="2223135" cy="1918335"/>
          </a:xfrm>
          <a:custGeom>
            <a:avLst/>
            <a:ahLst/>
            <a:rect l="l" t="t" r="r" b="b"/>
            <a:pathLst>
              <a:path w="2223134" h="1918335">
                <a:moveTo>
                  <a:pt x="1743143" y="1917729"/>
                </a:moveTo>
                <a:lnTo>
                  <a:pt x="479390" y="1917729"/>
                </a:lnTo>
                <a:lnTo>
                  <a:pt x="0" y="958780"/>
                </a:lnTo>
                <a:lnTo>
                  <a:pt x="479390" y="0"/>
                </a:lnTo>
                <a:lnTo>
                  <a:pt x="1743143" y="0"/>
                </a:lnTo>
                <a:lnTo>
                  <a:pt x="2222534" y="958780"/>
                </a:lnTo>
                <a:lnTo>
                  <a:pt x="1743143" y="1917729"/>
                </a:lnTo>
                <a:close/>
              </a:path>
            </a:pathLst>
          </a:custGeom>
          <a:solidFill>
            <a:srgbClr val="41D0A1"/>
          </a:solidFill>
        </p:spPr>
        <p:txBody>
          <a:bodyPr bIns="0" lIns="0" rIns="0" rtlCol="0" tIns="0" wrap="square"/>
          <a:p/>
        </p:txBody>
      </p:sp>
      <p:sp>
        <p:nvSpPr>
          <p:cNvPr id="1048598" name="object 6" descr=""/>
          <p:cNvSpPr/>
          <p:nvPr/>
        </p:nvSpPr>
        <p:spPr>
          <a:xfrm>
            <a:off x="5067377" y="6972406"/>
            <a:ext cx="965835" cy="826135"/>
          </a:xfrm>
          <a:custGeom>
            <a:avLst/>
            <a:ahLst/>
            <a:rect l="l" t="t" r="r" b="b"/>
            <a:pathLst>
              <a:path w="965835" h="826134">
                <a:moveTo>
                  <a:pt x="758794" y="825512"/>
                </a:moveTo>
                <a:lnTo>
                  <a:pt x="206419" y="825512"/>
                </a:lnTo>
                <a:lnTo>
                  <a:pt x="0" y="412839"/>
                </a:lnTo>
                <a:lnTo>
                  <a:pt x="206419" y="0"/>
                </a:lnTo>
                <a:lnTo>
                  <a:pt x="758794" y="0"/>
                </a:lnTo>
                <a:lnTo>
                  <a:pt x="965214" y="412839"/>
                </a:lnTo>
                <a:lnTo>
                  <a:pt x="758794" y="825512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6299200" y="14605"/>
            <a:ext cx="4009390" cy="690245"/>
          </a:xfrm>
          <a:prstGeom prst="rect"/>
        </p:spPr>
        <p:txBody>
          <a:bodyPr bIns="0" lIns="0" rIns="0" rtlCol="0" tIns="17145" vert="horz" wrap="square">
            <a:spAutoFit/>
          </a:bodyPr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050" spc="145">
                <a:solidFill>
                  <a:srgbClr val="0E0E0E"/>
                </a:solidFill>
              </a:rPr>
              <a:t>Digital</a:t>
            </a:r>
            <a:r>
              <a:rPr dirty="0" sz="4050" spc="-85">
                <a:solidFill>
                  <a:srgbClr val="0E0E0E"/>
                </a:solidFill>
              </a:rPr>
              <a:t> </a:t>
            </a:r>
            <a:r>
              <a:rPr dirty="0" sz="4050" spc="150">
                <a:solidFill>
                  <a:srgbClr val="0E0E0E"/>
                </a:solidFill>
              </a:rPr>
              <a:t>Portfolio</a:t>
            </a:r>
            <a:endParaRPr sz="4050"/>
          </a:p>
        </p:txBody>
      </p:sp>
      <p:pic>
        <p:nvPicPr>
          <p:cNvPr id="2097152" name="object 8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/>
        </p:spPr>
      </p:pic>
      <p:sp>
        <p:nvSpPr>
          <p:cNvPr id="1048600" name="object 9" descr=""/>
          <p:cNvSpPr txBox="1"/>
          <p:nvPr/>
        </p:nvSpPr>
        <p:spPr>
          <a:xfrm>
            <a:off x="1588654" y="4406391"/>
            <a:ext cx="12731866" cy="246951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100" spc="-110">
                <a:latin typeface="Microsoft Sans Serif"/>
                <a:cs typeface="Microsoft Sans Serif"/>
              </a:rPr>
              <a:t>STUDENT</a:t>
            </a:r>
            <a:r>
              <a:rPr dirty="0" sz="3100" spc="-85">
                <a:latin typeface="Microsoft Sans Serif"/>
                <a:cs typeface="Microsoft Sans Serif"/>
              </a:rPr>
              <a:t> </a:t>
            </a:r>
            <a:r>
              <a:rPr dirty="0" sz="3100" spc="-10">
                <a:latin typeface="Microsoft Sans Serif"/>
                <a:cs typeface="Microsoft Sans Serif"/>
              </a:rPr>
              <a:t>NAME:</a:t>
            </a:r>
            <a:r>
              <a:rPr dirty="0" sz="3100" spc="-70">
                <a:latin typeface="Microsoft Sans Serif"/>
                <a:cs typeface="Microsoft Sans Serif"/>
              </a:rPr>
              <a:t> </a:t>
            </a:r>
            <a:r>
              <a:rPr dirty="0" sz="3100" spc="-50">
                <a:latin typeface="Microsoft Sans Serif"/>
                <a:cs typeface="Microsoft Sans Serif"/>
              </a:rPr>
              <a:t>V</a:t>
            </a:r>
            <a:r>
              <a:rPr dirty="0" sz="3100" lang="en-US" spc="-50">
                <a:latin typeface="Microsoft Sans Serif"/>
                <a:cs typeface="Microsoft Sans Serif"/>
              </a:rPr>
              <a:t>e</a:t>
            </a:r>
            <a:r>
              <a:rPr dirty="0" sz="3100" lang="en-US" spc="-50">
                <a:latin typeface="Microsoft Sans Serif"/>
                <a:cs typeface="Microsoft Sans Serif"/>
              </a:rPr>
              <a:t>l</a:t>
            </a:r>
            <a:r>
              <a:rPr dirty="0" sz="3100" lang="en-US" spc="-50">
                <a:latin typeface="Microsoft Sans Serif"/>
                <a:cs typeface="Microsoft Sans Serif"/>
              </a:rPr>
              <a:t>m</a:t>
            </a:r>
            <a:r>
              <a:rPr dirty="0" sz="3100" lang="en-US" spc="-50">
                <a:latin typeface="Microsoft Sans Serif"/>
                <a:cs typeface="Microsoft Sans Serif"/>
              </a:rPr>
              <a:t>u</a:t>
            </a:r>
            <a:r>
              <a:rPr dirty="0" sz="3100" lang="en-US" spc="-50">
                <a:latin typeface="Microsoft Sans Serif"/>
                <a:cs typeface="Microsoft Sans Serif"/>
              </a:rPr>
              <a:t>r</a:t>
            </a:r>
            <a:r>
              <a:rPr dirty="0" sz="3100" lang="en-US" spc="-50">
                <a:latin typeface="Microsoft Sans Serif"/>
                <a:cs typeface="Microsoft Sans Serif"/>
              </a:rPr>
              <a:t>u</a:t>
            </a:r>
            <a:r>
              <a:rPr dirty="0" sz="3100" lang="en-US" spc="-50">
                <a:latin typeface="Microsoft Sans Serif"/>
                <a:cs typeface="Microsoft Sans Serif"/>
              </a:rPr>
              <a:t>g</a:t>
            </a:r>
            <a:r>
              <a:rPr dirty="0" sz="3100" lang="en-US" spc="-50">
                <a:latin typeface="Microsoft Sans Serif"/>
                <a:cs typeface="Microsoft Sans Serif"/>
              </a:rPr>
              <a:t>a</a:t>
            </a:r>
            <a:r>
              <a:rPr dirty="0" sz="3100" lang="en-US" spc="-50">
                <a:latin typeface="Microsoft Sans Serif"/>
                <a:cs typeface="Microsoft Sans Serif"/>
              </a:rPr>
              <a:t>n</a:t>
            </a:r>
            <a:r>
              <a:rPr dirty="0" sz="3100" lang="en-US" spc="-50">
                <a:latin typeface="Microsoft Sans Serif"/>
                <a:cs typeface="Microsoft Sans Serif"/>
              </a:rPr>
              <a:t> </a:t>
            </a:r>
            <a:r>
              <a:rPr dirty="0" sz="3100" lang="en-US" spc="-50">
                <a:latin typeface="Microsoft Sans Serif"/>
                <a:cs typeface="Microsoft Sans Serif"/>
              </a:rPr>
              <a:t>M</a:t>
            </a:r>
            <a:endParaRPr sz="3100">
              <a:latin typeface="Microsoft Sans Serif"/>
              <a:cs typeface="Microsoft Sans Serif"/>
            </a:endParaRPr>
          </a:p>
          <a:p>
            <a:pPr marL="12700" marR="5080">
              <a:lnSpc>
                <a:spcPts val="3800"/>
              </a:lnSpc>
              <a:spcBef>
                <a:spcPts val="140"/>
              </a:spcBef>
            </a:pPr>
            <a:r>
              <a:rPr dirty="0" sz="3100" spc="-185">
                <a:latin typeface="Microsoft Sans Serif"/>
                <a:cs typeface="Microsoft Sans Serif"/>
              </a:rPr>
              <a:t>REGISTER</a:t>
            </a:r>
            <a:r>
              <a:rPr dirty="0" sz="3100" spc="-105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NO</a:t>
            </a:r>
            <a:r>
              <a:rPr dirty="0" sz="3100" spc="-11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AND</a:t>
            </a:r>
            <a:r>
              <a:rPr dirty="0" sz="3100" spc="-7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NMID:</a:t>
            </a:r>
            <a:r>
              <a:rPr dirty="0" sz="3100" spc="-60">
                <a:latin typeface="Microsoft Sans Serif"/>
                <a:cs typeface="Microsoft Sans Serif"/>
              </a:rPr>
              <a:t> </a:t>
            </a:r>
            <a:r>
              <a:rPr dirty="0" sz="3100" spc="-10">
                <a:latin typeface="Microsoft Sans Serif"/>
                <a:cs typeface="Microsoft Sans Serif"/>
              </a:rPr>
              <a:t>2422j01</a:t>
            </a:r>
            <a:r>
              <a:rPr dirty="0" sz="3100" lang="en-US" spc="-10">
                <a:latin typeface="Microsoft Sans Serif"/>
                <a:cs typeface="Microsoft Sans Serif"/>
              </a:rPr>
              <a:t>6</a:t>
            </a:r>
            <a:r>
              <a:rPr dirty="0" sz="3100" lang="en-US" spc="-10">
                <a:latin typeface="Microsoft Sans Serif"/>
                <a:cs typeface="Microsoft Sans Serif"/>
              </a:rPr>
              <a:t>0</a:t>
            </a:r>
            <a:r>
              <a:rPr dirty="0" sz="3100" lang="en-US" spc="-10">
                <a:latin typeface="Microsoft Sans Serif"/>
                <a:cs typeface="Microsoft Sans Serif"/>
              </a:rPr>
              <a:t> </a:t>
            </a:r>
            <a:r>
              <a:rPr dirty="0" sz="3100" spc="50">
                <a:latin typeface="Microsoft Sans Serif"/>
                <a:cs typeface="Microsoft Sans Serif"/>
              </a:rPr>
              <a:t>And</a:t>
            </a:r>
            <a:r>
              <a:rPr dirty="0" sz="3100">
                <a:latin typeface="Microsoft Sans Serif"/>
                <a:cs typeface="Microsoft Sans Serif"/>
              </a:rPr>
              <a:t> </a:t>
            </a:r>
            <a:r>
              <a:rPr dirty="0" sz="3100" spc="-10">
                <a:latin typeface="Microsoft Sans Serif"/>
                <a:cs typeface="Microsoft Sans Serif"/>
              </a:rPr>
              <a:t>asbruaz2422j01</a:t>
            </a:r>
            <a:r>
              <a:rPr dirty="0" sz="3100" lang="en-US" spc="-10">
                <a:latin typeface="Microsoft Sans Serif"/>
                <a:cs typeface="Microsoft Sans Serif"/>
              </a:rPr>
              <a:t>6</a:t>
            </a:r>
            <a:r>
              <a:rPr dirty="0" sz="3100" lang="en-US" spc="-10">
                <a:latin typeface="Microsoft Sans Serif"/>
                <a:cs typeface="Microsoft Sans Serif"/>
              </a:rPr>
              <a:t>0</a:t>
            </a:r>
            <a:r>
              <a:rPr dirty="0" sz="3100" lang="en-US" spc="-10">
                <a:latin typeface="Microsoft Sans Serif"/>
                <a:cs typeface="Microsoft Sans Serif"/>
              </a:rPr>
              <a:t> </a:t>
            </a:r>
            <a:r>
              <a:rPr dirty="0" sz="3100" spc="-114">
                <a:latin typeface="Microsoft Sans Serif"/>
                <a:cs typeface="Microsoft Sans Serif"/>
              </a:rPr>
              <a:t>DEPARTMENT:</a:t>
            </a:r>
            <a:r>
              <a:rPr dirty="0" sz="3100" spc="-5">
                <a:latin typeface="Microsoft Sans Serif"/>
                <a:cs typeface="Microsoft Sans Serif"/>
              </a:rPr>
              <a:t> </a:t>
            </a:r>
            <a:r>
              <a:rPr dirty="0" sz="3100" spc="-25">
                <a:latin typeface="Microsoft Sans Serif"/>
                <a:cs typeface="Microsoft Sans Serif"/>
              </a:rPr>
              <a:t>BCA</a:t>
            </a:r>
            <a:endParaRPr sz="3100">
              <a:latin typeface="Microsoft Sans Serif"/>
              <a:cs typeface="Microsoft Sans Serif"/>
            </a:endParaRPr>
          </a:p>
          <a:p>
            <a:pPr marL="12700" marR="1176020">
              <a:lnSpc>
                <a:spcPts val="3800"/>
              </a:lnSpc>
            </a:pPr>
            <a:r>
              <a:rPr dirty="0" sz="3100" spc="-140">
                <a:latin typeface="Microsoft Sans Serif"/>
                <a:cs typeface="Microsoft Sans Serif"/>
              </a:rPr>
              <a:t>COLLEGE:</a:t>
            </a:r>
            <a:r>
              <a:rPr dirty="0" sz="3100" spc="55">
                <a:latin typeface="Microsoft Sans Serif"/>
                <a:cs typeface="Microsoft Sans Serif"/>
              </a:rPr>
              <a:t> </a:t>
            </a:r>
            <a:r>
              <a:rPr dirty="0" sz="3100" spc="-130">
                <a:latin typeface="Microsoft Sans Serif"/>
                <a:cs typeface="Microsoft Sans Serif"/>
              </a:rPr>
              <a:t>KPR</a:t>
            </a:r>
            <a:r>
              <a:rPr dirty="0" sz="3100" spc="-10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College</a:t>
            </a:r>
            <a:r>
              <a:rPr dirty="0" sz="3100" spc="-120">
                <a:latin typeface="Microsoft Sans Serif"/>
                <a:cs typeface="Microsoft Sans Serif"/>
              </a:rPr>
              <a:t> </a:t>
            </a:r>
            <a:r>
              <a:rPr dirty="0" sz="3100" spc="50">
                <a:latin typeface="Microsoft Sans Serif"/>
                <a:cs typeface="Microsoft Sans Serif"/>
              </a:rPr>
              <a:t>Of</a:t>
            </a:r>
            <a:r>
              <a:rPr dirty="0" sz="3100" spc="10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Arts</a:t>
            </a:r>
            <a:r>
              <a:rPr dirty="0" sz="3100" spc="-95">
                <a:latin typeface="Microsoft Sans Serif"/>
                <a:cs typeface="Microsoft Sans Serif"/>
              </a:rPr>
              <a:t> </a:t>
            </a:r>
            <a:r>
              <a:rPr dirty="0" sz="3100">
                <a:latin typeface="Microsoft Sans Serif"/>
                <a:cs typeface="Microsoft Sans Serif"/>
              </a:rPr>
              <a:t>Science</a:t>
            </a:r>
            <a:r>
              <a:rPr dirty="0" sz="3100" spc="-15">
                <a:latin typeface="Microsoft Sans Serif"/>
                <a:cs typeface="Microsoft Sans Serif"/>
              </a:rPr>
              <a:t> </a:t>
            </a:r>
            <a:r>
              <a:rPr dirty="0" sz="3100" spc="50">
                <a:latin typeface="Microsoft Sans Serif"/>
                <a:cs typeface="Microsoft Sans Serif"/>
              </a:rPr>
              <a:t>And</a:t>
            </a:r>
            <a:r>
              <a:rPr dirty="0" sz="3100" spc="-100">
                <a:latin typeface="Microsoft Sans Serif"/>
                <a:cs typeface="Microsoft Sans Serif"/>
              </a:rPr>
              <a:t> </a:t>
            </a:r>
            <a:r>
              <a:rPr dirty="0" sz="3100" spc="-10">
                <a:latin typeface="Microsoft Sans Serif"/>
                <a:cs typeface="Microsoft Sans Serif"/>
              </a:rPr>
              <a:t>Research </a:t>
            </a:r>
            <a:r>
              <a:rPr dirty="0" sz="3100">
                <a:latin typeface="Microsoft Sans Serif"/>
                <a:cs typeface="Microsoft Sans Serif"/>
              </a:rPr>
              <a:t>Bharathiyar</a:t>
            </a:r>
            <a:r>
              <a:rPr dirty="0" sz="3100" spc="10">
                <a:latin typeface="Microsoft Sans Serif"/>
                <a:cs typeface="Microsoft Sans Serif"/>
              </a:rPr>
              <a:t> </a:t>
            </a:r>
            <a:r>
              <a:rPr dirty="0" sz="3100" spc="-10">
                <a:latin typeface="Microsoft Sans Serif"/>
                <a:cs typeface="Microsoft Sans Serif"/>
              </a:rPr>
              <a:t>University</a:t>
            </a:r>
            <a:endParaRPr sz="3100">
              <a:latin typeface="Microsoft Sans Serif"/>
              <a:cs typeface="Microsoft Sans Serif"/>
            </a:endParaRPr>
          </a:p>
        </p:txBody>
      </p:sp>
      <p:sp>
        <p:nvSpPr>
          <p:cNvPr id="1048601" name="object 1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 descr=""/>
          <p:cNvSpPr txBox="1"/>
          <p:nvPr/>
        </p:nvSpPr>
        <p:spPr>
          <a:xfrm>
            <a:off x="1003300" y="8624316"/>
            <a:ext cx="2263140" cy="42900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689"/>
              </a:lnSpc>
            </a:pPr>
            <a:r>
              <a:rPr dirty="0" sz="1500">
                <a:solidFill>
                  <a:srgbClr val="2D82C2"/>
                </a:solidFill>
                <a:latin typeface="Microsoft Sans Serif"/>
                <a:cs typeface="Microsoft Sans Serif"/>
              </a:rPr>
              <a:t>3/21/2024</a:t>
            </a:r>
            <a:r>
              <a:rPr dirty="0" sz="1500" spc="225">
                <a:solidFill>
                  <a:srgbClr val="2D82C2"/>
                </a:solidFill>
                <a:latin typeface="Microsoft Sans Serif"/>
                <a:cs typeface="Microsoft Sans Serif"/>
              </a:rPr>
              <a:t>  </a:t>
            </a: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254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48670" name="object 3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ah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71" name="object 4" descr=""/>
          <p:cNvSpPr/>
          <p:nvPr/>
        </p:nvSpPr>
        <p:spPr>
          <a:xfrm>
            <a:off x="12871645" y="185353"/>
            <a:ext cx="419100" cy="432434"/>
          </a:xfrm>
          <a:custGeom>
            <a:avLst/>
            <a:ahLst/>
            <a:rect l="l" t="t" r="r" b="b"/>
            <a:pathLst>
              <a:path w="419100" h="432434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72" name="object 5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ah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69" name="object 7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8900" y="4508500"/>
            <a:ext cx="3289300" cy="4559300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title"/>
          </p:nvPr>
        </p:nvSpPr>
        <p:spPr>
          <a:xfrm>
            <a:off x="406400" y="241300"/>
            <a:ext cx="12592050" cy="1524001"/>
          </a:xfrm>
          <a:prstGeom prst="rect"/>
        </p:spPr>
        <p:txBody>
          <a:bodyPr bIns="0" lIns="0" rIns="0" rtlCol="0" tIns="571500" vert="horz" wrap="square">
            <a:spAutoFit/>
          </a:bodyPr>
          <a:p>
            <a:pPr marL="584200">
              <a:lnSpc>
                <a:spcPct val="100000"/>
              </a:lnSpc>
              <a:spcBef>
                <a:spcPts val="100"/>
              </a:spcBef>
            </a:pPr>
            <a:r>
              <a:rPr dirty="0" sz="5700" spc="195"/>
              <a:t>R</a:t>
            </a:r>
            <a:r>
              <a:rPr dirty="0" sz="5700" spc="280"/>
              <a:t>E</a:t>
            </a:r>
            <a:r>
              <a:rPr dirty="0" sz="5700" spc="315"/>
              <a:t>S</a:t>
            </a:r>
            <a:r>
              <a:rPr dirty="0" sz="5700" spc="200"/>
              <a:t>U</a:t>
            </a:r>
            <a:r>
              <a:rPr dirty="0" sz="5700" spc="305"/>
              <a:t>L</a:t>
            </a:r>
            <a:r>
              <a:rPr dirty="0" sz="5700" spc="90"/>
              <a:t>T</a:t>
            </a:r>
            <a:r>
              <a:rPr dirty="0" sz="5700" spc="590"/>
              <a:t>S</a:t>
            </a:r>
            <a:r>
              <a:rPr dirty="0" sz="5700" spc="-595"/>
              <a:t> </a:t>
            </a:r>
            <a:r>
              <a:rPr dirty="0" sz="5700" spc="459"/>
              <a:t>AND</a:t>
            </a:r>
            <a:r>
              <a:rPr dirty="0" sz="5700" spc="-780"/>
              <a:t> </a:t>
            </a:r>
            <a:r>
              <a:rPr dirty="0" sz="5700" spc="315"/>
              <a:t>SCREENSHOTS</a:t>
            </a:r>
            <a:endParaRPr sz="5700"/>
          </a:p>
        </p:txBody>
      </p:sp>
      <p:sp>
        <p:nvSpPr>
          <p:cNvPr id="1048674" name="object 1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38100">
              <a:lnSpc>
                <a:spcPts val="1789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967062" y="2337805"/>
            <a:ext cx="4321876" cy="611905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2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ah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82" name="object 3" descr=""/>
          <p:cNvSpPr/>
          <p:nvPr/>
        </p:nvSpPr>
        <p:spPr>
          <a:xfrm>
            <a:off x="11074568" y="508007"/>
            <a:ext cx="419100" cy="432434"/>
          </a:xfrm>
          <a:custGeom>
            <a:avLst/>
            <a:ahLst/>
            <a:rect l="l" t="t" r="r" b="b"/>
            <a:pathLst>
              <a:path w="419100" h="432434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83" name="object 4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ah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3" name="object 5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/>
        </p:spPr>
      </p:pic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406400" y="241300"/>
            <a:ext cx="12592050" cy="10795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GITHUB</a:t>
            </a:r>
            <a:r>
              <a:rPr dirty="0" spc="-855"/>
              <a:t> </a:t>
            </a:r>
            <a:r>
              <a:rPr dirty="0" spc="225"/>
              <a:t>LINK</a:t>
            </a:r>
          </a:p>
        </p:txBody>
      </p:sp>
      <p:pic>
        <p:nvPicPr>
          <p:cNvPr id="2097174" name="object 7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93354" y="4174468"/>
            <a:ext cx="10387431" cy="487100"/>
          </a:xfrm>
          <a:prstGeom prst="rect"/>
        </p:spPr>
      </p:pic>
      <p:sp>
        <p:nvSpPr>
          <p:cNvPr id="1048687" name="object 1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38100">
              <a:lnSpc>
                <a:spcPts val="1789"/>
              </a:lnSpc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1048717" name=""/>
          <p:cNvSpPr txBox="1"/>
          <p:nvPr/>
        </p:nvSpPr>
        <p:spPr>
          <a:xfrm>
            <a:off x="1093355" y="4394200"/>
            <a:ext cx="11423907" cy="561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  <a:hlinkClick r:id="rId3"/>
              </a:rPr>
              <a:t>https://github.com/vm441963-jpg/Velmurugan-digital-portfolio-.git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2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ah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89" name="object 3" descr=""/>
          <p:cNvSpPr/>
          <p:nvPr/>
        </p:nvSpPr>
        <p:spPr>
          <a:xfrm>
            <a:off x="13817809" y="914413"/>
            <a:ext cx="419100" cy="432434"/>
          </a:xfrm>
          <a:custGeom>
            <a:avLst/>
            <a:ahLst/>
            <a:rect l="l" t="t" r="r" b="b"/>
            <a:pathLst>
              <a:path w="419100" h="432434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90" name="object 4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ah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pic>
        <p:nvPicPr>
          <p:cNvPr id="2097175" name="object 5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/>
        </p:spPr>
      </p:pic>
      <p:sp>
        <p:nvSpPr>
          <p:cNvPr id="1048691" name="object 6"/>
          <p:cNvSpPr txBox="1">
            <a:spLocks noGrp="1"/>
          </p:cNvSpPr>
          <p:nvPr>
            <p:ph type="title"/>
          </p:nvPr>
        </p:nvSpPr>
        <p:spPr>
          <a:xfrm>
            <a:off x="406400" y="241300"/>
            <a:ext cx="12592050" cy="1257301"/>
          </a:xfrm>
          <a:prstGeom prst="rect"/>
        </p:spPr>
        <p:txBody>
          <a:bodyPr bIns="0" lIns="0" rIns="0" rtlCol="0" tIns="190500" vert="horz" wrap="square">
            <a:spAutoFit/>
          </a:bodyPr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dirty="0" spc="250"/>
              <a:t>C</a:t>
            </a:r>
            <a:r>
              <a:rPr dirty="0" spc="190"/>
              <a:t>O</a:t>
            </a:r>
            <a:r>
              <a:rPr dirty="0" spc="210"/>
              <a:t>N</a:t>
            </a:r>
            <a:r>
              <a:rPr dirty="0" spc="170"/>
              <a:t>C</a:t>
            </a:r>
            <a:r>
              <a:rPr dirty="0" spc="395"/>
              <a:t>L</a:t>
            </a:r>
            <a:r>
              <a:rPr dirty="0" spc="175"/>
              <a:t>U</a:t>
            </a:r>
            <a:r>
              <a:rPr dirty="0" spc="350"/>
              <a:t>S</a:t>
            </a:r>
            <a:r>
              <a:rPr dirty="0" spc="400"/>
              <a:t>I</a:t>
            </a:r>
            <a:r>
              <a:rPr dirty="0" spc="190"/>
              <a:t>O</a:t>
            </a:r>
            <a:r>
              <a:rPr dirty="0" spc="680"/>
              <a:t>N</a:t>
            </a:r>
          </a:p>
        </p:txBody>
      </p:sp>
      <p:pic>
        <p:nvPicPr>
          <p:cNvPr id="2097176" name="object 7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574800" y="2463800"/>
            <a:ext cx="10299700" cy="4978400"/>
          </a:xfrm>
          <a:prstGeom prst="rect"/>
        </p:spPr>
      </p:pic>
      <p:sp>
        <p:nvSpPr>
          <p:cNvPr id="1048692" name="object 8" descr=""/>
          <p:cNvSpPr txBox="1">
            <a:spLocks noGrp="1"/>
          </p:cNvSpPr>
          <p:nvPr>
            <p:ph type="body" idx="1"/>
          </p:nvPr>
        </p:nvSpPr>
        <p:spPr>
          <a:xfrm>
            <a:off x="1574800" y="2414523"/>
            <a:ext cx="10003155" cy="2086711"/>
          </a:xfrm>
          <a:prstGeom prst="rect"/>
        </p:spPr>
        <p:txBody>
          <a:bodyPr bIns="0" lIns="0" rIns="0" rtlCol="0" tIns="106045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835"/>
              </a:spcBef>
            </a:pPr>
            <a:r>
              <a:rPr dirty="0" spc="165"/>
              <a:t>This</a:t>
            </a:r>
            <a:r>
              <a:rPr dirty="0" spc="509"/>
              <a:t> </a:t>
            </a:r>
            <a:r>
              <a:rPr dirty="0" spc="155"/>
              <a:t>p</a:t>
            </a:r>
            <a:r>
              <a:rPr dirty="0" spc="-254"/>
              <a:t> </a:t>
            </a:r>
            <a:r>
              <a:rPr dirty="0" spc="300"/>
              <a:t>erson</a:t>
            </a:r>
            <a:r>
              <a:rPr dirty="0" spc="-290"/>
              <a:t> </a:t>
            </a:r>
            <a:r>
              <a:rPr dirty="0" spc="175"/>
              <a:t>al</a:t>
            </a:r>
            <a:r>
              <a:rPr dirty="0" spc="365"/>
              <a:t> </a:t>
            </a:r>
            <a:r>
              <a:rPr dirty="0" spc="315"/>
              <a:t>portfo</a:t>
            </a:r>
            <a:r>
              <a:rPr dirty="0" spc="-240"/>
              <a:t> </a:t>
            </a:r>
            <a:r>
              <a:rPr dirty="0" spc="85"/>
              <a:t>lio</a:t>
            </a:r>
            <a:r>
              <a:rPr dirty="0" spc="570"/>
              <a:t> </a:t>
            </a:r>
            <a:r>
              <a:rPr dirty="0" spc="254"/>
              <a:t>w</a:t>
            </a:r>
            <a:r>
              <a:rPr dirty="0" spc="-190"/>
              <a:t> </a:t>
            </a:r>
            <a:r>
              <a:rPr dirty="0" spc="80"/>
              <a:t>e</a:t>
            </a:r>
            <a:r>
              <a:rPr dirty="0" spc="-285"/>
              <a:t> </a:t>
            </a:r>
            <a:r>
              <a:rPr dirty="0" spc="250"/>
              <a:t>bsite</a:t>
            </a:r>
            <a:r>
              <a:rPr dirty="0" spc="515"/>
              <a:t> </a:t>
            </a:r>
            <a:r>
              <a:rPr dirty="0" spc="95"/>
              <a:t>h</a:t>
            </a:r>
            <a:r>
              <a:rPr dirty="0" spc="-295"/>
              <a:t> </a:t>
            </a:r>
            <a:r>
              <a:rPr dirty="0" spc="225"/>
              <a:t>igh</a:t>
            </a:r>
            <a:r>
              <a:rPr dirty="0" spc="-290"/>
              <a:t> </a:t>
            </a:r>
            <a:r>
              <a:rPr dirty="0" spc="170"/>
              <a:t>ligh</a:t>
            </a:r>
            <a:r>
              <a:rPr dirty="0" spc="-290"/>
              <a:t> </a:t>
            </a:r>
            <a:r>
              <a:rPr dirty="0" spc="155"/>
              <a:t>ts</a:t>
            </a:r>
            <a:r>
              <a:rPr dirty="0" spc="409"/>
              <a:t> </a:t>
            </a:r>
            <a:r>
              <a:rPr dirty="0" spc="210"/>
              <a:t>m</a:t>
            </a:r>
            <a:r>
              <a:rPr dirty="0" spc="-35"/>
              <a:t> </a:t>
            </a:r>
            <a:r>
              <a:rPr dirty="0" spc="85"/>
              <a:t>y</a:t>
            </a:r>
            <a:r>
              <a:rPr dirty="0" spc="565"/>
              <a:t> </a:t>
            </a:r>
            <a:r>
              <a:rPr dirty="0" spc="175"/>
              <a:t>skills,</a:t>
            </a:r>
          </a:p>
          <a:p>
            <a:pPr algn="just" marL="12700" marR="5080">
              <a:lnSpc>
                <a:spcPct val="124200"/>
              </a:lnSpc>
            </a:pPr>
            <a:r>
              <a:rPr dirty="0" spc="254"/>
              <a:t>proje</a:t>
            </a:r>
            <a:r>
              <a:rPr dirty="0" spc="-290"/>
              <a:t> </a:t>
            </a:r>
            <a:r>
              <a:rPr dirty="0" spc="260"/>
              <a:t>cts,</a:t>
            </a:r>
            <a:r>
              <a:rPr dirty="0" spc="380"/>
              <a:t> </a:t>
            </a:r>
            <a:r>
              <a:rPr dirty="0" spc="80"/>
              <a:t>a</a:t>
            </a:r>
            <a:r>
              <a:rPr dirty="0" spc="-275"/>
              <a:t> </a:t>
            </a:r>
            <a:r>
              <a:rPr dirty="0" spc="265"/>
              <a:t>nd</a:t>
            </a:r>
            <a:r>
              <a:rPr dirty="0" spc="545"/>
              <a:t> </a:t>
            </a:r>
            <a:r>
              <a:rPr dirty="0" spc="80"/>
              <a:t>a</a:t>
            </a:r>
            <a:r>
              <a:rPr dirty="0" spc="-275"/>
              <a:t> </a:t>
            </a:r>
            <a:r>
              <a:rPr dirty="0" spc="350"/>
              <a:t>cad</a:t>
            </a:r>
            <a:r>
              <a:rPr dirty="0" spc="-250"/>
              <a:t> </a:t>
            </a:r>
            <a:r>
              <a:rPr dirty="0" spc="290"/>
              <a:t>em</a:t>
            </a:r>
            <a:r>
              <a:rPr dirty="0" spc="-40"/>
              <a:t> </a:t>
            </a:r>
            <a:r>
              <a:rPr dirty="0" spc="150"/>
              <a:t>ic</a:t>
            </a:r>
            <a:r>
              <a:rPr dirty="0" spc="550"/>
              <a:t> </a:t>
            </a:r>
            <a:r>
              <a:rPr dirty="0" spc="370"/>
              <a:t>back</a:t>
            </a:r>
            <a:r>
              <a:rPr dirty="0" spc="-265"/>
              <a:t> </a:t>
            </a:r>
            <a:r>
              <a:rPr dirty="0" spc="335"/>
              <a:t>groun</a:t>
            </a:r>
            <a:r>
              <a:rPr dirty="0" spc="-295"/>
              <a:t> </a:t>
            </a:r>
            <a:r>
              <a:rPr dirty="0" spc="155"/>
              <a:t>d</a:t>
            </a:r>
            <a:r>
              <a:rPr dirty="0" spc="545"/>
              <a:t> </a:t>
            </a:r>
            <a:r>
              <a:rPr dirty="0" spc="100"/>
              <a:t>in</a:t>
            </a:r>
            <a:r>
              <a:rPr dirty="0" spc="605"/>
              <a:t> </a:t>
            </a:r>
            <a:r>
              <a:rPr dirty="0" spc="80"/>
              <a:t>a</a:t>
            </a:r>
            <a:r>
              <a:rPr dirty="0" spc="520"/>
              <a:t> </a:t>
            </a:r>
            <a:r>
              <a:rPr dirty="0" spc="330"/>
              <a:t>profe</a:t>
            </a:r>
            <a:r>
              <a:rPr dirty="0" spc="-290"/>
              <a:t> </a:t>
            </a:r>
            <a:r>
              <a:rPr dirty="0" spc="260"/>
              <a:t>ssion</a:t>
            </a:r>
            <a:r>
              <a:rPr dirty="0" spc="-295"/>
              <a:t> </a:t>
            </a:r>
            <a:r>
              <a:rPr dirty="0" spc="175"/>
              <a:t>al</a:t>
            </a:r>
            <a:r>
              <a:rPr dirty="0" spc="-35"/>
              <a:t> </a:t>
            </a:r>
            <a:r>
              <a:rPr dirty="0" spc="190"/>
              <a:t>an</a:t>
            </a:r>
            <a:r>
              <a:rPr dirty="0" spc="-295"/>
              <a:t> </a:t>
            </a:r>
            <a:r>
              <a:rPr dirty="0" spc="155"/>
              <a:t>d</a:t>
            </a:r>
            <a:r>
              <a:rPr dirty="0" spc="545"/>
              <a:t> </a:t>
            </a:r>
            <a:r>
              <a:rPr dirty="0" spc="315"/>
              <a:t>colorful</a:t>
            </a:r>
            <a:r>
              <a:rPr dirty="0" spc="355"/>
              <a:t> </a:t>
            </a:r>
            <a:r>
              <a:rPr dirty="0" spc="254"/>
              <a:t>w</a:t>
            </a:r>
            <a:r>
              <a:rPr dirty="0" spc="-190"/>
              <a:t> </a:t>
            </a:r>
            <a:r>
              <a:rPr dirty="0" spc="290"/>
              <a:t>ay.</a:t>
            </a:r>
            <a:r>
              <a:rPr dirty="0" spc="434"/>
              <a:t> </a:t>
            </a:r>
            <a:r>
              <a:rPr dirty="0" spc="35"/>
              <a:t>It</a:t>
            </a:r>
            <a:r>
              <a:rPr dirty="0" spc="400"/>
              <a:t> </a:t>
            </a:r>
            <a:r>
              <a:rPr dirty="0" spc="305"/>
              <a:t>acts</a:t>
            </a:r>
            <a:r>
              <a:rPr dirty="0" spc="500"/>
              <a:t> </a:t>
            </a:r>
            <a:r>
              <a:rPr dirty="0" spc="210"/>
              <a:t>as</a:t>
            </a:r>
            <a:r>
              <a:rPr dirty="0" spc="500"/>
              <a:t> </a:t>
            </a:r>
            <a:r>
              <a:rPr dirty="0" spc="210"/>
              <a:t>m</a:t>
            </a:r>
            <a:r>
              <a:rPr dirty="0" spc="-40"/>
              <a:t> </a:t>
            </a:r>
            <a:r>
              <a:rPr dirty="0" spc="85"/>
              <a:t>y</a:t>
            </a:r>
            <a:r>
              <a:rPr dirty="0" spc="455"/>
              <a:t> </a:t>
            </a:r>
            <a:r>
              <a:rPr dirty="0" spc="155"/>
              <a:t>d</a:t>
            </a:r>
            <a:r>
              <a:rPr dirty="0" spc="-250"/>
              <a:t> </a:t>
            </a:r>
            <a:r>
              <a:rPr dirty="0" spc="190"/>
              <a:t>igita</a:t>
            </a:r>
            <a:r>
              <a:rPr dirty="0" spc="-275"/>
              <a:t> </a:t>
            </a:r>
            <a:r>
              <a:rPr dirty="0" spc="-30"/>
              <a:t>l</a:t>
            </a:r>
            <a:r>
              <a:rPr dirty="0" spc="254"/>
              <a:t> </a:t>
            </a:r>
            <a:r>
              <a:rPr dirty="0" spc="130"/>
              <a:t>id</a:t>
            </a:r>
            <a:r>
              <a:rPr dirty="0" spc="-250"/>
              <a:t> </a:t>
            </a:r>
            <a:r>
              <a:rPr dirty="0" spc="229"/>
              <a:t>en</a:t>
            </a:r>
            <a:r>
              <a:rPr dirty="0" spc="-295"/>
              <a:t> </a:t>
            </a:r>
            <a:r>
              <a:rPr dirty="0" spc="160"/>
              <a:t>tity</a:t>
            </a:r>
            <a:r>
              <a:rPr dirty="0" spc="-345"/>
              <a:t> </a:t>
            </a:r>
            <a:r>
              <a:rPr dirty="0" spc="20"/>
              <a:t>,</a:t>
            </a:r>
            <a:r>
              <a:rPr dirty="0" spc="380"/>
              <a:t> </a:t>
            </a:r>
            <a:r>
              <a:rPr dirty="0" spc="210"/>
              <a:t>m</a:t>
            </a:r>
            <a:r>
              <a:rPr dirty="0" spc="-140"/>
              <a:t> </a:t>
            </a:r>
            <a:r>
              <a:rPr dirty="0" spc="80"/>
              <a:t>a</a:t>
            </a:r>
            <a:r>
              <a:rPr dirty="0" spc="-275"/>
              <a:t> </a:t>
            </a:r>
            <a:r>
              <a:rPr dirty="0" spc="265"/>
              <a:t>king</a:t>
            </a:r>
            <a:r>
              <a:rPr dirty="0" spc="70"/>
              <a:t> </a:t>
            </a:r>
            <a:r>
              <a:rPr dirty="0" spc="50"/>
              <a:t>it</a:t>
            </a:r>
            <a:r>
              <a:rPr dirty="0" spc="300"/>
              <a:t> </a:t>
            </a:r>
            <a:r>
              <a:rPr dirty="0" spc="80"/>
              <a:t>e</a:t>
            </a:r>
            <a:r>
              <a:rPr dirty="0" spc="-290"/>
              <a:t> </a:t>
            </a:r>
            <a:r>
              <a:rPr dirty="0" spc="80"/>
              <a:t>a</a:t>
            </a:r>
            <a:r>
              <a:rPr dirty="0" spc="-275"/>
              <a:t> </a:t>
            </a:r>
            <a:r>
              <a:rPr dirty="0" spc="200"/>
              <a:t>sy</a:t>
            </a:r>
            <a:r>
              <a:rPr dirty="0" spc="455"/>
              <a:t> </a:t>
            </a:r>
            <a:r>
              <a:rPr dirty="0" spc="300"/>
              <a:t>for</a:t>
            </a:r>
            <a:r>
              <a:rPr dirty="0" spc="400"/>
              <a:t> </a:t>
            </a:r>
            <a:r>
              <a:rPr dirty="0" spc="305"/>
              <a:t>othe</a:t>
            </a:r>
            <a:r>
              <a:rPr dirty="0" spc="-290"/>
              <a:t> </a:t>
            </a:r>
            <a:r>
              <a:rPr dirty="0" spc="135"/>
              <a:t>rs</a:t>
            </a:r>
            <a:r>
              <a:rPr dirty="0" spc="500"/>
              <a:t> </a:t>
            </a:r>
            <a:r>
              <a:rPr dirty="0" spc="160"/>
              <a:t>to</a:t>
            </a:r>
            <a:r>
              <a:rPr dirty="0" spc="655"/>
              <a:t> </a:t>
            </a:r>
            <a:r>
              <a:rPr dirty="0" spc="310"/>
              <a:t>kno</a:t>
            </a:r>
            <a:r>
              <a:rPr dirty="0" spc="-240"/>
              <a:t> </a:t>
            </a:r>
            <a:r>
              <a:rPr dirty="0" spc="254"/>
              <a:t>w</a:t>
            </a:r>
            <a:r>
              <a:rPr dirty="0" spc="705"/>
              <a:t> </a:t>
            </a:r>
            <a:r>
              <a:rPr dirty="0" spc="270"/>
              <a:t>ab</a:t>
            </a:r>
            <a:r>
              <a:rPr dirty="0" spc="-250"/>
              <a:t> </a:t>
            </a:r>
            <a:r>
              <a:rPr dirty="0" spc="320"/>
              <a:t>out</a:t>
            </a:r>
            <a:r>
              <a:rPr dirty="0" spc="400"/>
              <a:t> </a:t>
            </a:r>
            <a:r>
              <a:rPr dirty="0" spc="210"/>
              <a:t>m</a:t>
            </a:r>
            <a:r>
              <a:rPr dirty="0" spc="-140"/>
              <a:t> </a:t>
            </a:r>
            <a:r>
              <a:rPr dirty="0" spc="80"/>
              <a:t>e</a:t>
            </a:r>
            <a:r>
              <a:rPr dirty="0" spc="605"/>
              <a:t> </a:t>
            </a:r>
            <a:r>
              <a:rPr dirty="0" spc="240"/>
              <a:t>an</a:t>
            </a:r>
            <a:r>
              <a:rPr dirty="0" spc="-295"/>
              <a:t> </a:t>
            </a:r>
            <a:r>
              <a:rPr dirty="0" spc="155"/>
              <a:t>d</a:t>
            </a:r>
            <a:r>
              <a:rPr dirty="0" spc="545"/>
              <a:t> </a:t>
            </a:r>
            <a:r>
              <a:rPr dirty="0" spc="365"/>
              <a:t>con</a:t>
            </a:r>
            <a:r>
              <a:rPr dirty="0" spc="-295"/>
              <a:t> </a:t>
            </a:r>
            <a:r>
              <a:rPr dirty="0" spc="130"/>
              <a:t>ta</a:t>
            </a:r>
            <a:r>
              <a:rPr dirty="0" spc="-275"/>
              <a:t> </a:t>
            </a:r>
            <a:r>
              <a:rPr dirty="0" spc="310"/>
              <a:t>ct</a:t>
            </a:r>
            <a:r>
              <a:rPr dirty="0" spc="300"/>
              <a:t> </a:t>
            </a:r>
            <a:r>
              <a:rPr dirty="0" spc="210"/>
              <a:t>m</a:t>
            </a:r>
            <a:r>
              <a:rPr dirty="0" spc="-40"/>
              <a:t> </a:t>
            </a:r>
            <a:r>
              <a:rPr dirty="0" spc="80"/>
              <a:t>e</a:t>
            </a:r>
          </a:p>
        </p:txBody>
      </p:sp>
      <p:sp>
        <p:nvSpPr>
          <p:cNvPr id="1048693" name="object 9" descr=""/>
          <p:cNvSpPr/>
          <p:nvPr/>
        </p:nvSpPr>
        <p:spPr>
          <a:xfrm>
            <a:off x="1562100" y="2463799"/>
            <a:ext cx="10312400" cy="5016500"/>
          </a:xfrm>
          <a:custGeom>
            <a:avLst/>
            <a:ahLst/>
            <a:rect l="l" t="t" r="r" b="b"/>
            <a:pathLst>
              <a:path w="10312400" h="5016500">
                <a:moveTo>
                  <a:pt x="10312400" y="0"/>
                </a:moveTo>
                <a:lnTo>
                  <a:pt x="10299700" y="0"/>
                </a:lnTo>
                <a:lnTo>
                  <a:pt x="10299700" y="4965700"/>
                </a:lnTo>
                <a:lnTo>
                  <a:pt x="12700" y="4965700"/>
                </a:lnTo>
                <a:lnTo>
                  <a:pt x="0" y="4965700"/>
                </a:lnTo>
                <a:lnTo>
                  <a:pt x="0" y="5016500"/>
                </a:lnTo>
                <a:lnTo>
                  <a:pt x="12700" y="5016500"/>
                </a:lnTo>
                <a:lnTo>
                  <a:pt x="10299700" y="5016500"/>
                </a:lnTo>
                <a:lnTo>
                  <a:pt x="10312400" y="5016500"/>
                </a:lnTo>
                <a:lnTo>
                  <a:pt x="10312400" y="4965700"/>
                </a:lnTo>
                <a:lnTo>
                  <a:pt x="10312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94" name="object 1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38100">
              <a:lnSpc>
                <a:spcPts val="1789"/>
              </a:lnSpc>
            </a:pPr>
            <a:fld id="{81D60167-4931-47E6-BA6A-407CBD079E47}" type="slidenum">
              <a:rPr dirty="0" spc="-25"/>
              <a:t>12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2" descr=""/>
          <p:cNvSpPr/>
          <p:nvPr/>
        </p:nvSpPr>
        <p:spPr>
          <a:xfrm>
            <a:off x="0" y="0"/>
            <a:ext cx="16256635" cy="9144635"/>
          </a:xfrm>
          <a:custGeom>
            <a:avLst/>
            <a:ahLst/>
            <a:rect l="l" t="t" r="r" b="b"/>
            <a:pathLst>
              <a:path w="16256635" h="9144635">
                <a:moveTo>
                  <a:pt x="16256248" y="9144138"/>
                </a:moveTo>
                <a:lnTo>
                  <a:pt x="0" y="9144138"/>
                </a:lnTo>
                <a:lnTo>
                  <a:pt x="0" y="0"/>
                </a:lnTo>
                <a:lnTo>
                  <a:pt x="16256248" y="0"/>
                </a:lnTo>
                <a:lnTo>
                  <a:pt x="16256248" y="9144138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sp>
        <p:nvSpPr>
          <p:cNvPr id="1048603" name="object 3" descr=""/>
          <p:cNvSpPr txBox="1"/>
          <p:nvPr/>
        </p:nvSpPr>
        <p:spPr>
          <a:xfrm>
            <a:off x="1084788" y="4012637"/>
            <a:ext cx="13502568" cy="2769869"/>
          </a:xfrm>
          <a:prstGeom prst="rect"/>
        </p:spPr>
        <p:txBody>
          <a:bodyPr bIns="0" lIns="0" rIns="0" rtlCol="0" tIns="13335" vert="horz" wrap="square">
            <a:spAutoFit/>
          </a:bodyPr>
          <a:lstStyle>
            <a:lvl1pPr marL="12700">
              <a:lnSpc>
                <a:spcPct val="100000"/>
              </a:lnSpc>
              <a:spcBef>
                <a:spcPts val="105"/>
              </a:spcBef>
              <a:defRPr dirty="0" sz="3100" spc="-110">
                <a:latin typeface="Microsoft Sans Serif"/>
                <a:cs typeface="Microsoft Sans Serif"/>
              </a:defRPr>
            </a:lvl1pPr>
          </a:lstStyle>
          <a:p>
            <a:pPr/>
            <a:r>
              <a:rPr b="1" sz="5400"/>
              <a:t>W</a:t>
            </a:r>
            <a:r>
              <a:rPr b="1" sz="5400"/>
              <a:t> </a:t>
            </a:r>
            <a:r>
              <a:rPr b="1" sz="5400"/>
              <a:t>e</a:t>
            </a:r>
            <a:r>
              <a:rPr b="1" sz="5400"/>
              <a:t> </a:t>
            </a:r>
            <a:r>
              <a:rPr b="1" sz="5400"/>
              <a:t>b</a:t>
            </a:r>
            <a:r>
              <a:rPr b="1" sz="5400"/>
              <a:t>	</a:t>
            </a:r>
            <a:r>
              <a:rPr b="1" sz="5400" lang="en-US"/>
              <a:t> </a:t>
            </a:r>
            <a:r>
              <a:rPr b="1" sz="5400"/>
              <a:t>D</a:t>
            </a:r>
            <a:r>
              <a:rPr b="1" sz="5400"/>
              <a:t> </a:t>
            </a:r>
            <a:r>
              <a:rPr b="1" sz="5400"/>
              <a:t>e</a:t>
            </a:r>
            <a:r>
              <a:rPr b="1" sz="5400"/>
              <a:t> </a:t>
            </a:r>
            <a:r>
              <a:rPr b="1" sz="5400"/>
              <a:t>v</a:t>
            </a:r>
            <a:r>
              <a:rPr b="1" sz="5400"/>
              <a:t>e</a:t>
            </a:r>
            <a:r>
              <a:rPr b="1" sz="5400"/>
              <a:t> </a:t>
            </a:r>
            <a:r>
              <a:rPr b="1" sz="5400"/>
              <a:t>lo</a:t>
            </a:r>
            <a:r>
              <a:rPr b="1" sz="5400"/>
              <a:t> </a:t>
            </a:r>
            <a:r>
              <a:rPr b="1" sz="5400"/>
              <a:t>p</a:t>
            </a:r>
            <a:r>
              <a:rPr b="1" sz="5400"/>
              <a:t> </a:t>
            </a:r>
            <a:r>
              <a:rPr b="1" sz="5400"/>
              <a:t>m</a:t>
            </a:r>
            <a:r>
              <a:rPr b="1" sz="5400"/>
              <a:t> </a:t>
            </a:r>
            <a:r>
              <a:rPr b="1" sz="5400"/>
              <a:t>e</a:t>
            </a:r>
            <a:r>
              <a:rPr b="1" sz="5400"/>
              <a:t> </a:t>
            </a:r>
            <a:r>
              <a:rPr b="1" sz="5400"/>
              <a:t>n</a:t>
            </a:r>
            <a:r>
              <a:rPr b="1" sz="5400"/>
              <a:t> </a:t>
            </a:r>
            <a:r>
              <a:rPr b="1" sz="5400"/>
              <a:t>t</a:t>
            </a:r>
            <a:r>
              <a:rPr b="1" sz="5400"/>
              <a:t>	</a:t>
            </a:r>
            <a:r>
              <a:rPr b="1" sz="5400" lang="en-US"/>
              <a:t> </a:t>
            </a:r>
            <a:r>
              <a:rPr b="1" sz="5400"/>
              <a:t>P</a:t>
            </a:r>
            <a:r>
              <a:rPr b="1" sz="5400"/>
              <a:t> </a:t>
            </a:r>
            <a:r>
              <a:rPr b="1" sz="5400"/>
              <a:t>o</a:t>
            </a:r>
            <a:r>
              <a:rPr b="1" sz="5400"/>
              <a:t> </a:t>
            </a:r>
            <a:r>
              <a:rPr b="1" sz="5400"/>
              <a:t>rtfo</a:t>
            </a:r>
            <a:r>
              <a:rPr b="1" sz="5400" lang="en-US"/>
              <a:t>l</a:t>
            </a:r>
            <a:r>
              <a:rPr b="1" sz="5400"/>
              <a:t>io </a:t>
            </a:r>
            <a:r>
              <a:rPr b="1" sz="5400" lang="en-US"/>
              <a:t> </a:t>
            </a:r>
            <a:r>
              <a:rPr b="1" sz="5400"/>
              <a:t>u</a:t>
            </a:r>
            <a:r>
              <a:rPr b="1" sz="5400"/>
              <a:t> </a:t>
            </a:r>
            <a:r>
              <a:rPr b="1" sz="5400"/>
              <a:t>s</a:t>
            </a:r>
            <a:r>
              <a:rPr b="1" sz="5400"/>
              <a:t>i</a:t>
            </a:r>
            <a:r>
              <a:rPr b="1" sz="5400"/>
              <a:t>n</a:t>
            </a:r>
            <a:r>
              <a:rPr b="1" sz="5400"/>
              <a:t> </a:t>
            </a:r>
            <a:r>
              <a:rPr b="1" sz="5400"/>
              <a:t>g</a:t>
            </a:r>
            <a:r>
              <a:rPr b="1" sz="5400"/>
              <a:t>		</a:t>
            </a:r>
            <a:r>
              <a:rPr b="1" sz="5400"/>
              <a:t>H</a:t>
            </a:r>
            <a:r>
              <a:rPr b="1" sz="5400"/>
              <a:t> </a:t>
            </a:r>
            <a:r>
              <a:rPr b="1" sz="5400"/>
              <a:t>T</a:t>
            </a:r>
            <a:r>
              <a:rPr b="1" sz="5400"/>
              <a:t> </a:t>
            </a:r>
            <a:r>
              <a:rPr b="1" sz="5400"/>
              <a:t>M</a:t>
            </a:r>
            <a:r>
              <a:rPr b="1" sz="5400"/>
              <a:t> </a:t>
            </a:r>
            <a:r>
              <a:rPr b="1" sz="5400"/>
              <a:t>L</a:t>
            </a:r>
            <a:r>
              <a:rPr b="1" sz="5400"/>
              <a:t>,</a:t>
            </a:r>
            <a:r>
              <a:rPr b="1" sz="5400"/>
              <a:t>	</a:t>
            </a:r>
            <a:r>
              <a:rPr b="1" sz="5400"/>
              <a:t>C</a:t>
            </a:r>
            <a:r>
              <a:rPr b="1" sz="5400"/>
              <a:t> </a:t>
            </a:r>
            <a:r>
              <a:rPr b="1" sz="5400"/>
              <a:t>S</a:t>
            </a:r>
            <a:r>
              <a:rPr b="1" sz="5400"/>
              <a:t> </a:t>
            </a:r>
            <a:r>
              <a:rPr b="1" sz="5400"/>
              <a:t>S</a:t>
            </a:r>
            <a:r>
              <a:rPr b="1" sz="5400"/>
              <a:t> </a:t>
            </a:r>
            <a:r>
              <a:rPr b="1" sz="5400"/>
              <a:t>,</a:t>
            </a:r>
            <a:r>
              <a:rPr b="1" sz="5400"/>
              <a:t>	</a:t>
            </a:r>
            <a:r>
              <a:rPr b="1" sz="5400"/>
              <a:t>a</a:t>
            </a:r>
            <a:r>
              <a:rPr b="1" sz="5400"/>
              <a:t> </a:t>
            </a:r>
            <a:r>
              <a:rPr b="1" sz="5400"/>
              <a:t>n</a:t>
            </a:r>
            <a:r>
              <a:rPr b="1" sz="5400"/>
              <a:t> </a:t>
            </a:r>
            <a:r>
              <a:rPr b="1" sz="5400"/>
              <a:t>d</a:t>
            </a:r>
            <a:endParaRPr b="1" sz="6000"/>
          </a:p>
          <a:p>
            <a:pPr/>
            <a:r>
              <a:rPr b="1" sz="5400"/>
              <a:t>J</a:t>
            </a:r>
            <a:r>
              <a:rPr b="1" sz="5400"/>
              <a:t>a</a:t>
            </a:r>
            <a:r>
              <a:rPr b="1" sz="5400"/>
              <a:t> </a:t>
            </a:r>
            <a:r>
              <a:rPr b="1" sz="5400"/>
              <a:t>v</a:t>
            </a:r>
            <a:r>
              <a:rPr b="1" sz="5400"/>
              <a:t>a</a:t>
            </a:r>
            <a:r>
              <a:rPr b="1" sz="5400"/>
              <a:t> </a:t>
            </a:r>
            <a:r>
              <a:rPr b="1" sz="5400"/>
              <a:t>S</a:t>
            </a:r>
            <a:r>
              <a:rPr b="1" sz="5400"/>
              <a:t> </a:t>
            </a:r>
            <a:r>
              <a:rPr b="1" sz="5400"/>
              <a:t>c</a:t>
            </a:r>
            <a:r>
              <a:rPr b="1" sz="5400"/>
              <a:t>r</a:t>
            </a:r>
            <a:r>
              <a:rPr b="1" sz="5400"/>
              <a:t>i</a:t>
            </a:r>
            <a:r>
              <a:rPr b="1" sz="5400"/>
              <a:t>p</a:t>
            </a:r>
            <a:r>
              <a:rPr b="1" sz="5400"/>
              <a:t> </a:t>
            </a:r>
            <a:r>
              <a:rPr b="1" sz="5400"/>
              <a:t>t</a:t>
            </a:r>
            <a:endParaRPr b="1"/>
          </a:p>
        </p:txBody>
      </p:sp>
      <p:grpSp>
        <p:nvGrpSpPr>
          <p:cNvPr id="24" name="object 4" descr=""/>
          <p:cNvGrpSpPr/>
          <p:nvPr/>
        </p:nvGrpSpPr>
        <p:grpSpPr>
          <a:xfrm>
            <a:off x="12108721" y="-6266"/>
            <a:ext cx="4160847" cy="9163685"/>
            <a:chOff x="9918934" y="-6266"/>
            <a:chExt cx="6350635" cy="9163685"/>
          </a:xfrm>
        </p:grpSpPr>
        <p:sp>
          <p:nvSpPr>
            <p:cNvPr id="1048604" name="object 5" descr=""/>
            <p:cNvSpPr/>
            <p:nvPr/>
          </p:nvSpPr>
          <p:spPr>
            <a:xfrm>
              <a:off x="9931634" y="6433"/>
              <a:ext cx="6325235" cy="9138285"/>
            </a:xfrm>
            <a:custGeom>
              <a:avLst/>
              <a:ahLst/>
              <a:rect l="l" t="t" r="r" b="b"/>
              <a:pathLst>
                <a:path w="6325234" h="9138285">
                  <a:moveTo>
                    <a:pt x="2571791" y="0"/>
                  </a:moveTo>
                  <a:lnTo>
                    <a:pt x="4196284" y="9137699"/>
                  </a:lnTo>
                </a:path>
                <a:path w="6325234" h="9138285">
                  <a:moveTo>
                    <a:pt x="6324612" y="4920169"/>
                  </a:moveTo>
                  <a:lnTo>
                    <a:pt x="0" y="9137702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5" name="object 6" descr=""/>
            <p:cNvSpPr/>
            <p:nvPr/>
          </p:nvSpPr>
          <p:spPr>
            <a:xfrm>
              <a:off x="12242986" y="0"/>
              <a:ext cx="4013835" cy="9144635"/>
            </a:xfrm>
            <a:custGeom>
              <a:avLst/>
              <a:ahLst/>
              <a:rect l="l" t="t" r="r" b="b"/>
              <a:pathLst>
                <a:path w="4013834" h="9144635">
                  <a:moveTo>
                    <a:pt x="4013258" y="9144133"/>
                  </a:moveTo>
                  <a:lnTo>
                    <a:pt x="0" y="9144133"/>
                  </a:lnTo>
                  <a:lnTo>
                    <a:pt x="2725906" y="0"/>
                  </a:lnTo>
                  <a:lnTo>
                    <a:pt x="4013258" y="0"/>
                  </a:lnTo>
                  <a:lnTo>
                    <a:pt x="4013258" y="9144133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7" descr=""/>
            <p:cNvSpPr/>
            <p:nvPr/>
          </p:nvSpPr>
          <p:spPr>
            <a:xfrm>
              <a:off x="12804031" y="0"/>
              <a:ext cx="3452495" cy="9144635"/>
            </a:xfrm>
            <a:custGeom>
              <a:avLst/>
              <a:ahLst/>
              <a:rect l="l" t="t" r="r" b="b"/>
              <a:pathLst>
                <a:path w="3452494" h="9144635">
                  <a:moveTo>
                    <a:pt x="3452213" y="9144133"/>
                  </a:moveTo>
                  <a:lnTo>
                    <a:pt x="1611869" y="9144133"/>
                  </a:lnTo>
                  <a:lnTo>
                    <a:pt x="0" y="0"/>
                  </a:lnTo>
                  <a:lnTo>
                    <a:pt x="3452213" y="0"/>
                  </a:lnTo>
                  <a:lnTo>
                    <a:pt x="3452213" y="9144133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8" descr="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ah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9" descr=""/>
            <p:cNvSpPr/>
            <p:nvPr/>
          </p:nvSpPr>
          <p:spPr>
            <a:xfrm>
              <a:off x="12450763" y="0"/>
              <a:ext cx="3805554" cy="9144635"/>
            </a:xfrm>
            <a:custGeom>
              <a:avLst/>
              <a:ahLst/>
              <a:rect l="l" t="t" r="r" b="b"/>
              <a:pathLst>
                <a:path w="3805555" h="9144635">
                  <a:moveTo>
                    <a:pt x="3805483" y="9144133"/>
                  </a:moveTo>
                  <a:lnTo>
                    <a:pt x="3293410" y="9144133"/>
                  </a:lnTo>
                  <a:lnTo>
                    <a:pt x="0" y="0"/>
                  </a:lnTo>
                  <a:lnTo>
                    <a:pt x="3805483" y="0"/>
                  </a:lnTo>
                  <a:lnTo>
                    <a:pt x="3805483" y="9144133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0" descr=""/>
            <p:cNvSpPr/>
            <p:nvPr/>
          </p:nvSpPr>
          <p:spPr>
            <a:xfrm>
              <a:off x="14529021" y="0"/>
              <a:ext cx="1727835" cy="9144635"/>
            </a:xfrm>
            <a:custGeom>
              <a:avLst/>
              <a:ahLst/>
              <a:rect l="l" t="t" r="r" b="b"/>
              <a:pathLst>
                <a:path w="1727834" h="9144635">
                  <a:moveTo>
                    <a:pt x="1727224" y="9144133"/>
                  </a:moveTo>
                  <a:lnTo>
                    <a:pt x="0" y="9144133"/>
                  </a:lnTo>
                  <a:lnTo>
                    <a:pt x="1363291" y="0"/>
                  </a:lnTo>
                  <a:lnTo>
                    <a:pt x="1727224" y="0"/>
                  </a:lnTo>
                  <a:lnTo>
                    <a:pt x="1727224" y="9144133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11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ahLst/>
              <a:rect l="l" t="t" r="r" b="b"/>
              <a:pathLst>
                <a:path w="1674494" h="9144635">
                  <a:moveTo>
                    <a:pt x="1674362" y="9144133"/>
                  </a:moveTo>
                  <a:lnTo>
                    <a:pt x="1486059" y="9144133"/>
                  </a:lnTo>
                  <a:lnTo>
                    <a:pt x="0" y="0"/>
                  </a:lnTo>
                  <a:lnTo>
                    <a:pt x="1674362" y="0"/>
                  </a:lnTo>
                  <a:lnTo>
                    <a:pt x="1674362" y="9144133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12" descr="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ah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13" descr=""/>
            <p:cNvSpPr/>
            <p:nvPr/>
          </p:nvSpPr>
          <p:spPr>
            <a:xfrm>
              <a:off x="12471589" y="7150209"/>
              <a:ext cx="610235" cy="610235"/>
            </a:xfrm>
            <a:custGeom>
              <a:avLst/>
              <a:ahLst/>
              <a:rect l="l" t="t" r="r" b="b"/>
              <a:pathLst>
                <a:path w="610234" h="610234">
                  <a:moveTo>
                    <a:pt x="609608" y="609609"/>
                  </a:moveTo>
                  <a:lnTo>
                    <a:pt x="0" y="609609"/>
                  </a:lnTo>
                  <a:lnTo>
                    <a:pt x="0" y="0"/>
                  </a:lnTo>
                  <a:lnTo>
                    <a:pt x="609608" y="0"/>
                  </a:lnTo>
                  <a:lnTo>
                    <a:pt x="609608" y="60960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4" descr="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ah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</p:grpSp>
      <p:grpSp>
        <p:nvGrpSpPr>
          <p:cNvPr id="25" name="object 15" descr=""/>
          <p:cNvGrpSpPr/>
          <p:nvPr/>
        </p:nvGrpSpPr>
        <p:grpSpPr>
          <a:xfrm>
            <a:off x="0" y="5346781"/>
            <a:ext cx="5562600" cy="3797935"/>
            <a:chOff x="0" y="5346781"/>
            <a:chExt cx="5562600" cy="3797935"/>
          </a:xfrm>
        </p:grpSpPr>
        <p:sp>
          <p:nvSpPr>
            <p:cNvPr id="1048614" name="object 16" descr=""/>
            <p:cNvSpPr/>
            <p:nvPr/>
          </p:nvSpPr>
          <p:spPr>
            <a:xfrm>
              <a:off x="0" y="5346781"/>
              <a:ext cx="597535" cy="3797935"/>
            </a:xfrm>
            <a:custGeom>
              <a:avLst/>
              <a:ahLst/>
              <a:rect l="l" t="t" r="r" b="b"/>
              <a:pathLst>
                <a:path w="597535" h="3797934">
                  <a:moveTo>
                    <a:pt x="596909" y="3797358"/>
                  </a:moveTo>
                  <a:lnTo>
                    <a:pt x="0" y="3797358"/>
                  </a:lnTo>
                  <a:lnTo>
                    <a:pt x="0" y="0"/>
                  </a:lnTo>
                  <a:lnTo>
                    <a:pt x="596909" y="3797358"/>
                  </a:lnTo>
                  <a:close/>
                </a:path>
              </a:pathLst>
            </a:custGeom>
            <a:solidFill>
              <a:srgbClr val="5ECAED">
                <a:alpha val="69799"/>
              </a:srgbClr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17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/>
          </p:spPr>
        </p:pic>
        <p:pic>
          <p:nvPicPr>
            <p:cNvPr id="2097154" name="object 18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/>
          </p:spPr>
        </p:pic>
      </p:grpSp>
      <p:sp>
        <p:nvSpPr>
          <p:cNvPr id="1048615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774700" vert="horz" wrap="square">
            <a:spAutoFit/>
          </a:bodyPr>
          <a:p>
            <a:pPr marL="4318000">
              <a:lnSpc>
                <a:spcPct val="100000"/>
              </a:lnSpc>
              <a:spcBef>
                <a:spcPts val="100"/>
              </a:spcBef>
            </a:pPr>
            <a:r>
              <a:rPr dirty="0" sz="5300" spc="185"/>
              <a:t>PROJECT</a:t>
            </a:r>
            <a:r>
              <a:rPr dirty="0" sz="5300" spc="-735"/>
              <a:t> </a:t>
            </a:r>
            <a:r>
              <a:rPr dirty="0" sz="5300" spc="-10"/>
              <a:t>TITLE</a:t>
            </a:r>
            <a:endParaRPr sz="5300"/>
          </a:p>
        </p:txBody>
      </p:sp>
      <p:sp>
        <p:nvSpPr>
          <p:cNvPr id="1048616" name="object 2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 descr=""/>
          <p:cNvSpPr/>
          <p:nvPr/>
        </p:nvSpPr>
        <p:spPr>
          <a:xfrm>
            <a:off x="0" y="38105"/>
            <a:ext cx="16256000" cy="9105900"/>
          </a:xfrm>
          <a:custGeom>
            <a:avLst/>
            <a:ahLst/>
            <a:rect l="l" t="t" r="r" b="b"/>
            <a:pathLst>
              <a:path w="16256000" h="9105900">
                <a:moveTo>
                  <a:pt x="0" y="0"/>
                </a:moveTo>
                <a:lnTo>
                  <a:pt x="16256000" y="0"/>
                </a:lnTo>
                <a:lnTo>
                  <a:pt x="16256000" y="9105894"/>
                </a:lnTo>
                <a:lnTo>
                  <a:pt x="0" y="910589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7" name="object 3" descr=""/>
          <p:cNvGrpSpPr/>
          <p:nvPr/>
        </p:nvGrpSpPr>
        <p:grpSpPr>
          <a:xfrm>
            <a:off x="9918934" y="-6266"/>
            <a:ext cx="6350635" cy="9163685"/>
            <a:chOff x="9918934" y="-6266"/>
            <a:chExt cx="6350635" cy="9163685"/>
          </a:xfrm>
        </p:grpSpPr>
        <p:sp>
          <p:nvSpPr>
            <p:cNvPr id="1048618" name="object 4" descr=""/>
            <p:cNvSpPr/>
            <p:nvPr/>
          </p:nvSpPr>
          <p:spPr>
            <a:xfrm>
              <a:off x="9931634" y="6433"/>
              <a:ext cx="6325235" cy="9138285"/>
            </a:xfrm>
            <a:custGeom>
              <a:avLst/>
              <a:ahLst/>
              <a:rect l="l" t="t" r="r" b="b"/>
              <a:pathLst>
                <a:path w="6325234" h="9138285">
                  <a:moveTo>
                    <a:pt x="2571791" y="0"/>
                  </a:moveTo>
                  <a:lnTo>
                    <a:pt x="4196284" y="9137699"/>
                  </a:lnTo>
                </a:path>
                <a:path w="6325234" h="9138285">
                  <a:moveTo>
                    <a:pt x="6324612" y="4920169"/>
                  </a:moveTo>
                  <a:lnTo>
                    <a:pt x="0" y="9137702"/>
                  </a:lnTo>
                </a:path>
              </a:pathLst>
            </a:custGeom>
            <a:ln w="25400">
              <a:solidFill>
                <a:srgbClr val="5ECAED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 descr=""/>
            <p:cNvSpPr/>
            <p:nvPr/>
          </p:nvSpPr>
          <p:spPr>
            <a:xfrm>
              <a:off x="12242986" y="0"/>
              <a:ext cx="4013835" cy="9144635"/>
            </a:xfrm>
            <a:custGeom>
              <a:avLst/>
              <a:ahLst/>
              <a:rect l="l" t="t" r="r" b="b"/>
              <a:pathLst>
                <a:path w="4013834" h="9144635">
                  <a:moveTo>
                    <a:pt x="4013258" y="9144133"/>
                  </a:moveTo>
                  <a:lnTo>
                    <a:pt x="0" y="9144133"/>
                  </a:lnTo>
                  <a:lnTo>
                    <a:pt x="2725906" y="0"/>
                  </a:lnTo>
                  <a:lnTo>
                    <a:pt x="4013258" y="0"/>
                  </a:lnTo>
                  <a:lnTo>
                    <a:pt x="4013258" y="9144133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6" descr=""/>
            <p:cNvSpPr/>
            <p:nvPr/>
          </p:nvSpPr>
          <p:spPr>
            <a:xfrm>
              <a:off x="12804031" y="0"/>
              <a:ext cx="3452495" cy="9144635"/>
            </a:xfrm>
            <a:custGeom>
              <a:avLst/>
              <a:ahLst/>
              <a:rect l="l" t="t" r="r" b="b"/>
              <a:pathLst>
                <a:path w="3452494" h="9144635">
                  <a:moveTo>
                    <a:pt x="3452213" y="9144133"/>
                  </a:moveTo>
                  <a:lnTo>
                    <a:pt x="1611869" y="9144133"/>
                  </a:lnTo>
                  <a:lnTo>
                    <a:pt x="0" y="0"/>
                  </a:lnTo>
                  <a:lnTo>
                    <a:pt x="3452213" y="0"/>
                  </a:lnTo>
                  <a:lnTo>
                    <a:pt x="3452213" y="9144133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 descr="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ah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 descr=""/>
            <p:cNvSpPr/>
            <p:nvPr/>
          </p:nvSpPr>
          <p:spPr>
            <a:xfrm>
              <a:off x="12450763" y="0"/>
              <a:ext cx="3805554" cy="9144635"/>
            </a:xfrm>
            <a:custGeom>
              <a:avLst/>
              <a:ahLst/>
              <a:rect l="l" t="t" r="r" b="b"/>
              <a:pathLst>
                <a:path w="3805555" h="9144635">
                  <a:moveTo>
                    <a:pt x="3805483" y="9144133"/>
                  </a:moveTo>
                  <a:lnTo>
                    <a:pt x="3293410" y="9144133"/>
                  </a:lnTo>
                  <a:lnTo>
                    <a:pt x="0" y="0"/>
                  </a:lnTo>
                  <a:lnTo>
                    <a:pt x="3805483" y="0"/>
                  </a:lnTo>
                  <a:lnTo>
                    <a:pt x="3805483" y="9144133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 descr=""/>
            <p:cNvSpPr/>
            <p:nvPr/>
          </p:nvSpPr>
          <p:spPr>
            <a:xfrm>
              <a:off x="14529021" y="0"/>
              <a:ext cx="1727835" cy="9144635"/>
            </a:xfrm>
            <a:custGeom>
              <a:avLst/>
              <a:ahLst/>
              <a:rect l="l" t="t" r="r" b="b"/>
              <a:pathLst>
                <a:path w="1727834" h="9144635">
                  <a:moveTo>
                    <a:pt x="1727224" y="9144133"/>
                  </a:moveTo>
                  <a:lnTo>
                    <a:pt x="0" y="9144133"/>
                  </a:lnTo>
                  <a:lnTo>
                    <a:pt x="1363291" y="0"/>
                  </a:lnTo>
                  <a:lnTo>
                    <a:pt x="1727224" y="0"/>
                  </a:lnTo>
                  <a:lnTo>
                    <a:pt x="1727224" y="9144133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ahLst/>
              <a:rect l="l" t="t" r="r" b="b"/>
              <a:pathLst>
                <a:path w="1674494" h="9144635">
                  <a:moveTo>
                    <a:pt x="1674362" y="9144133"/>
                  </a:moveTo>
                  <a:lnTo>
                    <a:pt x="1486059" y="9144133"/>
                  </a:lnTo>
                  <a:lnTo>
                    <a:pt x="0" y="0"/>
                  </a:lnTo>
                  <a:lnTo>
                    <a:pt x="1674362" y="0"/>
                  </a:lnTo>
                  <a:lnTo>
                    <a:pt x="1674362" y="9144133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 descr="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ah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12" descr=""/>
          <p:cNvSpPr/>
          <p:nvPr/>
        </p:nvSpPr>
        <p:spPr>
          <a:xfrm>
            <a:off x="0" y="5346781"/>
            <a:ext cx="597535" cy="3797935"/>
          </a:xfrm>
          <a:custGeom>
            <a:avLst/>
            <a:ahLst/>
            <a:rect l="l" t="t" r="r" b="b"/>
            <a:pathLst>
              <a:path w="597535" h="3797934">
                <a:moveTo>
                  <a:pt x="596909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9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7" name="object 13" descr=""/>
          <p:cNvSpPr txBox="1"/>
          <p:nvPr/>
        </p:nvSpPr>
        <p:spPr>
          <a:xfrm>
            <a:off x="1003300" y="8624316"/>
            <a:ext cx="2263140" cy="42900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689"/>
              </a:lnSpc>
            </a:pPr>
            <a:r>
              <a:rPr dirty="0" sz="1500">
                <a:solidFill>
                  <a:srgbClr val="2D82C2"/>
                </a:solidFill>
                <a:latin typeface="Microsoft Sans Serif"/>
                <a:cs typeface="Microsoft Sans Serif"/>
              </a:rPr>
              <a:t>3/21/2024</a:t>
            </a:r>
            <a:r>
              <a:rPr dirty="0" sz="1500" spc="225">
                <a:solidFill>
                  <a:srgbClr val="2D82C2"/>
                </a:solidFill>
                <a:latin typeface="Microsoft Sans Serif"/>
                <a:cs typeface="Microsoft Sans Serif"/>
              </a:rPr>
              <a:t>  </a:t>
            </a:r>
            <a:r>
              <a:rPr dirty="0" sz="150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500" spc="-254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48628" name="object 14" descr=""/>
          <p:cNvSpPr/>
          <p:nvPr/>
        </p:nvSpPr>
        <p:spPr>
          <a:xfrm>
            <a:off x="9817250" y="596909"/>
            <a:ext cx="483234" cy="483234"/>
          </a:xfrm>
          <a:custGeom>
            <a:avLst/>
            <a:ahLst/>
            <a:rect l="l" t="t" r="r" b="b"/>
            <a:pathLst>
              <a:path w="483234" h="483234">
                <a:moveTo>
                  <a:pt x="241303" y="482607"/>
                </a:moveTo>
                <a:lnTo>
                  <a:pt x="177155" y="473987"/>
                </a:lnTo>
                <a:lnTo>
                  <a:pt x="119512" y="449661"/>
                </a:lnTo>
                <a:lnTo>
                  <a:pt x="70675" y="411930"/>
                </a:lnTo>
                <a:lnTo>
                  <a:pt x="32944" y="363093"/>
                </a:lnTo>
                <a:lnTo>
                  <a:pt x="8618" y="305451"/>
                </a:lnTo>
                <a:lnTo>
                  <a:pt x="0" y="241303"/>
                </a:lnTo>
                <a:lnTo>
                  <a:pt x="8618" y="177154"/>
                </a:lnTo>
                <a:lnTo>
                  <a:pt x="32944" y="119512"/>
                </a:lnTo>
                <a:lnTo>
                  <a:pt x="70675" y="70675"/>
                </a:lnTo>
                <a:lnTo>
                  <a:pt x="119512" y="32944"/>
                </a:lnTo>
                <a:lnTo>
                  <a:pt x="177155" y="8618"/>
                </a:lnTo>
                <a:lnTo>
                  <a:pt x="241303" y="0"/>
                </a:lnTo>
                <a:lnTo>
                  <a:pt x="305451" y="8618"/>
                </a:lnTo>
                <a:lnTo>
                  <a:pt x="363094" y="32944"/>
                </a:lnTo>
                <a:lnTo>
                  <a:pt x="411930" y="70675"/>
                </a:lnTo>
                <a:lnTo>
                  <a:pt x="449661" y="119512"/>
                </a:lnTo>
                <a:lnTo>
                  <a:pt x="473987" y="177154"/>
                </a:lnTo>
                <a:lnTo>
                  <a:pt x="482607" y="241303"/>
                </a:lnTo>
                <a:lnTo>
                  <a:pt x="473987" y="305451"/>
                </a:lnTo>
                <a:lnTo>
                  <a:pt x="449661" y="363093"/>
                </a:lnTo>
                <a:lnTo>
                  <a:pt x="411930" y="411930"/>
                </a:lnTo>
                <a:lnTo>
                  <a:pt x="363094" y="449661"/>
                </a:lnTo>
                <a:lnTo>
                  <a:pt x="305451" y="473987"/>
                </a:lnTo>
                <a:lnTo>
                  <a:pt x="241303" y="482607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9" name="object 15" descr=""/>
          <p:cNvSpPr/>
          <p:nvPr/>
        </p:nvSpPr>
        <p:spPr>
          <a:xfrm>
            <a:off x="14681423" y="7480413"/>
            <a:ext cx="864235" cy="864235"/>
          </a:xfrm>
          <a:custGeom>
            <a:avLst/>
            <a:ahLst/>
            <a:rect l="l" t="t" r="r" b="b"/>
            <a:pathLst>
              <a:path w="864234" h="864234">
                <a:moveTo>
                  <a:pt x="431806" y="863613"/>
                </a:moveTo>
                <a:lnTo>
                  <a:pt x="368008" y="858930"/>
                </a:lnTo>
                <a:lnTo>
                  <a:pt x="307113" y="845330"/>
                </a:lnTo>
                <a:lnTo>
                  <a:pt x="249790" y="823479"/>
                </a:lnTo>
                <a:lnTo>
                  <a:pt x="196707" y="794043"/>
                </a:lnTo>
                <a:lnTo>
                  <a:pt x="148531" y="757695"/>
                </a:lnTo>
                <a:lnTo>
                  <a:pt x="105931" y="715101"/>
                </a:lnTo>
                <a:lnTo>
                  <a:pt x="69580" y="666927"/>
                </a:lnTo>
                <a:lnTo>
                  <a:pt x="40141" y="613842"/>
                </a:lnTo>
                <a:lnTo>
                  <a:pt x="18285" y="556514"/>
                </a:lnTo>
                <a:lnTo>
                  <a:pt x="4683" y="495613"/>
                </a:lnTo>
                <a:lnTo>
                  <a:pt x="0" y="431806"/>
                </a:lnTo>
                <a:lnTo>
                  <a:pt x="4683" y="367997"/>
                </a:lnTo>
                <a:lnTo>
                  <a:pt x="18285" y="307096"/>
                </a:lnTo>
                <a:lnTo>
                  <a:pt x="40141" y="249769"/>
                </a:lnTo>
                <a:lnTo>
                  <a:pt x="69580" y="196684"/>
                </a:lnTo>
                <a:lnTo>
                  <a:pt x="105931" y="148510"/>
                </a:lnTo>
                <a:lnTo>
                  <a:pt x="148531" y="105916"/>
                </a:lnTo>
                <a:lnTo>
                  <a:pt x="196707" y="69567"/>
                </a:lnTo>
                <a:lnTo>
                  <a:pt x="249790" y="40132"/>
                </a:lnTo>
                <a:lnTo>
                  <a:pt x="307113" y="18281"/>
                </a:lnTo>
                <a:lnTo>
                  <a:pt x="368008" y="4681"/>
                </a:lnTo>
                <a:lnTo>
                  <a:pt x="431806" y="0"/>
                </a:lnTo>
                <a:lnTo>
                  <a:pt x="495602" y="4681"/>
                </a:lnTo>
                <a:lnTo>
                  <a:pt x="556497" y="18281"/>
                </a:lnTo>
                <a:lnTo>
                  <a:pt x="613821" y="40132"/>
                </a:lnTo>
                <a:lnTo>
                  <a:pt x="666905" y="69567"/>
                </a:lnTo>
                <a:lnTo>
                  <a:pt x="715080" y="105916"/>
                </a:lnTo>
                <a:lnTo>
                  <a:pt x="757679" y="148510"/>
                </a:lnTo>
                <a:lnTo>
                  <a:pt x="794032" y="196684"/>
                </a:lnTo>
                <a:lnTo>
                  <a:pt x="823469" y="249769"/>
                </a:lnTo>
                <a:lnTo>
                  <a:pt x="845325" y="307096"/>
                </a:lnTo>
                <a:lnTo>
                  <a:pt x="858928" y="367997"/>
                </a:lnTo>
                <a:lnTo>
                  <a:pt x="863612" y="431806"/>
                </a:lnTo>
                <a:lnTo>
                  <a:pt x="858928" y="495613"/>
                </a:lnTo>
                <a:lnTo>
                  <a:pt x="845325" y="556514"/>
                </a:lnTo>
                <a:lnTo>
                  <a:pt x="823469" y="613842"/>
                </a:lnTo>
                <a:lnTo>
                  <a:pt x="794032" y="666927"/>
                </a:lnTo>
                <a:lnTo>
                  <a:pt x="757679" y="715101"/>
                </a:lnTo>
                <a:lnTo>
                  <a:pt x="715080" y="757695"/>
                </a:lnTo>
                <a:lnTo>
                  <a:pt x="666905" y="794043"/>
                </a:lnTo>
                <a:lnTo>
                  <a:pt x="613821" y="823479"/>
                </a:lnTo>
                <a:lnTo>
                  <a:pt x="556497" y="845330"/>
                </a:lnTo>
                <a:lnTo>
                  <a:pt x="495602" y="858930"/>
                </a:lnTo>
                <a:lnTo>
                  <a:pt x="431806" y="863613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6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249400" y="8178800"/>
            <a:ext cx="330200" cy="330200"/>
          </a:xfrm>
          <a:prstGeom prst="rect"/>
        </p:spPr>
      </p:pic>
      <p:grpSp>
        <p:nvGrpSpPr>
          <p:cNvPr id="28" name="object 17" descr=""/>
          <p:cNvGrpSpPr/>
          <p:nvPr/>
        </p:nvGrpSpPr>
        <p:grpSpPr>
          <a:xfrm>
            <a:off x="63500" y="5092700"/>
            <a:ext cx="5499100" cy="4013200"/>
            <a:chOff x="63500" y="5092700"/>
            <a:chExt cx="5499100" cy="4013200"/>
          </a:xfrm>
        </p:grpSpPr>
        <p:pic>
          <p:nvPicPr>
            <p:cNvPr id="2097156" name="object 18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/>
          </p:spPr>
        </p:pic>
        <p:pic>
          <p:nvPicPr>
            <p:cNvPr id="2097157" name="object 19" descr="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63500" y="5092700"/>
              <a:ext cx="2311400" cy="4013200"/>
            </a:xfrm>
            <a:prstGeom prst="rect"/>
          </p:spPr>
        </p:pic>
      </p:grpSp>
      <p:sp>
        <p:nvSpPr>
          <p:cNvPr id="1048630" name="object 20"/>
          <p:cNvSpPr txBox="1">
            <a:spLocks noGrp="1"/>
          </p:cNvSpPr>
          <p:nvPr>
            <p:ph type="title"/>
          </p:nvPr>
        </p:nvSpPr>
        <p:spPr>
          <a:xfrm>
            <a:off x="977900" y="508000"/>
            <a:ext cx="2780030" cy="2146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90"/>
              <a:t>AGEND</a:t>
            </a:r>
          </a:p>
        </p:txBody>
      </p:sp>
      <p:sp>
        <p:nvSpPr>
          <p:cNvPr id="1048631" name="object 23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3</a:t>
            </a:fld>
          </a:p>
        </p:txBody>
      </p:sp>
      <p:sp>
        <p:nvSpPr>
          <p:cNvPr id="1048632" name="object 21" descr=""/>
          <p:cNvSpPr txBox="1"/>
          <p:nvPr/>
        </p:nvSpPr>
        <p:spPr>
          <a:xfrm>
            <a:off x="977900" y="1473200"/>
            <a:ext cx="619125" cy="2146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815">
                <a:latin typeface="Trebuchet MS"/>
                <a:cs typeface="Trebuchet MS"/>
              </a:rPr>
              <a:t>A</a:t>
            </a:r>
            <a:endParaRPr sz="6400">
              <a:latin typeface="Trebuchet MS"/>
              <a:cs typeface="Trebuchet MS"/>
            </a:endParaRPr>
          </a:p>
        </p:txBody>
      </p:sp>
      <p:sp>
        <p:nvSpPr>
          <p:cNvPr id="1048633" name="object 22" descr=""/>
          <p:cNvSpPr txBox="1"/>
          <p:nvPr/>
        </p:nvSpPr>
        <p:spPr>
          <a:xfrm>
            <a:off x="3454400" y="1954783"/>
            <a:ext cx="6407150" cy="6900545"/>
          </a:xfrm>
          <a:prstGeom prst="rect"/>
        </p:spPr>
        <p:txBody>
          <a:bodyPr bIns="0" lIns="0" rIns="0" rtlCol="0" tIns="133985" vert="horz" wrap="square">
            <a:spAutoFit/>
          </a:bodyPr>
          <a:p>
            <a:pPr indent="-329565" marL="34226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algn="l" pos="342265"/>
                <a:tab algn="l" pos="2310765"/>
              </a:tabLst>
            </a:pPr>
            <a:r>
              <a:rPr dirty="0" sz="2950" spc="-45">
                <a:solidFill>
                  <a:srgbClr val="0D0D0D"/>
                </a:solidFill>
                <a:latin typeface="Microsoft Sans Serif"/>
                <a:cs typeface="Microsoft Sans Serif"/>
              </a:rPr>
              <a:t>P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85">
                <a:solidFill>
                  <a:srgbClr val="0D0D0D"/>
                </a:solidFill>
                <a:latin typeface="Microsoft Sans Serif"/>
                <a:cs typeface="Microsoft Sans Serif"/>
              </a:rPr>
              <a:t>ro</a:t>
            </a:r>
            <a:r>
              <a:rPr dirty="0" sz="2950" spc="-28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15">
                <a:solidFill>
                  <a:srgbClr val="0D0D0D"/>
                </a:solidFill>
                <a:latin typeface="Microsoft Sans Serif"/>
                <a:cs typeface="Microsoft Sans Serif"/>
              </a:rPr>
              <a:t>blem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-45">
                <a:solidFill>
                  <a:srgbClr val="0D0D0D"/>
                </a:solidFill>
                <a:latin typeface="Microsoft Sans Serif"/>
                <a:cs typeface="Microsoft Sans Serif"/>
              </a:rPr>
              <a:t>S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70">
                <a:solidFill>
                  <a:srgbClr val="0D0D0D"/>
                </a:solidFill>
                <a:latin typeface="Microsoft Sans Serif"/>
                <a:cs typeface="Microsoft Sans Serif"/>
              </a:rPr>
              <a:t>ta</a:t>
            </a:r>
            <a:r>
              <a:rPr dirty="0" sz="2950" spc="-3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80">
                <a:solidFill>
                  <a:srgbClr val="0D0D0D"/>
                </a:solidFill>
                <a:latin typeface="Microsoft Sans Serif"/>
                <a:cs typeface="Microsoft Sans Serif"/>
              </a:rPr>
              <a:t>te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45">
                <a:solidFill>
                  <a:srgbClr val="0D0D0D"/>
                </a:solidFill>
                <a:latin typeface="Microsoft Sans Serif"/>
                <a:cs typeface="Microsoft Sans Serif"/>
              </a:rPr>
              <a:t>m</a:t>
            </a:r>
            <a:r>
              <a:rPr dirty="0" sz="2950" spc="-10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95">
                <a:solidFill>
                  <a:srgbClr val="0D0D0D"/>
                </a:solidFill>
                <a:latin typeface="Microsoft Sans Serif"/>
                <a:cs typeface="Microsoft Sans Serif"/>
              </a:rPr>
              <a:t>e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54">
                <a:solidFill>
                  <a:srgbClr val="0D0D0D"/>
                </a:solidFill>
                <a:latin typeface="Microsoft Sans Serif"/>
                <a:cs typeface="Microsoft Sans Serif"/>
              </a:rPr>
              <a:t>nt</a:t>
            </a:r>
            <a:endParaRPr sz="2950">
              <a:latin typeface="Microsoft Sans Serif"/>
              <a:cs typeface="Microsoft Sans Serif"/>
            </a:endParaRPr>
          </a:p>
          <a:p>
            <a:pPr indent="-419100" marL="4318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algn="l" pos="431800"/>
                <a:tab algn="l" pos="2094864"/>
              </a:tabLst>
            </a:pPr>
            <a:r>
              <a:rPr dirty="0" sz="2950" spc="260">
                <a:solidFill>
                  <a:srgbClr val="0D0D0D"/>
                </a:solidFill>
                <a:latin typeface="Microsoft Sans Serif"/>
                <a:cs typeface="Microsoft Sans Serif"/>
              </a:rPr>
              <a:t>Pro</a:t>
            </a:r>
            <a:r>
              <a:rPr dirty="0" sz="2950" spc="-28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00">
                <a:solidFill>
                  <a:srgbClr val="0D0D0D"/>
                </a:solidFill>
                <a:latin typeface="Microsoft Sans Serif"/>
                <a:cs typeface="Microsoft Sans Serif"/>
              </a:rPr>
              <a:t>ject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-30">
                <a:solidFill>
                  <a:srgbClr val="0D0D0D"/>
                </a:solidFill>
                <a:latin typeface="Microsoft Sans Serif"/>
                <a:cs typeface="Microsoft Sans Serif"/>
              </a:rPr>
              <a:t>O</a:t>
            </a:r>
            <a:r>
              <a:rPr dirty="0" sz="2950" spc="-28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85">
                <a:solidFill>
                  <a:srgbClr val="0D0D0D"/>
                </a:solidFill>
                <a:latin typeface="Microsoft Sans Serif"/>
                <a:cs typeface="Microsoft Sans Serif"/>
              </a:rPr>
              <a:t>v</a:t>
            </a:r>
            <a:r>
              <a:rPr dirty="0" sz="2950" spc="-3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80">
                <a:solidFill>
                  <a:srgbClr val="0D0D0D"/>
                </a:solidFill>
                <a:latin typeface="Microsoft Sans Serif"/>
                <a:cs typeface="Microsoft Sans Serif"/>
              </a:rPr>
              <a:t>erv</a:t>
            </a:r>
            <a:r>
              <a:rPr dirty="0" sz="2950" spc="-3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60">
                <a:solidFill>
                  <a:srgbClr val="0D0D0D"/>
                </a:solidFill>
                <a:latin typeface="Microsoft Sans Serif"/>
                <a:cs typeface="Microsoft Sans Serif"/>
              </a:rPr>
              <a:t>iew</a:t>
            </a:r>
            <a:endParaRPr sz="2950">
              <a:latin typeface="Microsoft Sans Serif"/>
              <a:cs typeface="Microsoft Sans Serif"/>
            </a:endParaRPr>
          </a:p>
          <a:p>
            <a:pPr indent="-418465" marL="431165">
              <a:lnSpc>
                <a:spcPct val="100000"/>
              </a:lnSpc>
              <a:spcBef>
                <a:spcPts val="960"/>
              </a:spcBef>
              <a:buAutoNum type="arabicPeriod"/>
              <a:tabLst>
                <a:tab algn="l" pos="431165"/>
                <a:tab algn="l" pos="1396365"/>
              </a:tabLst>
            </a:pPr>
            <a:r>
              <a:rPr dirty="0" sz="2950" spc="-165">
                <a:solidFill>
                  <a:srgbClr val="0D0D0D"/>
                </a:solidFill>
                <a:latin typeface="Microsoft Sans Serif"/>
                <a:cs typeface="Microsoft Sans Serif"/>
              </a:rPr>
              <a:t>E</a:t>
            </a:r>
            <a:r>
              <a:rPr dirty="0" sz="2950" spc="-40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95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10">
                <a:solidFill>
                  <a:srgbClr val="0D0D0D"/>
                </a:solidFill>
                <a:latin typeface="Microsoft Sans Serif"/>
                <a:cs typeface="Microsoft Sans Serif"/>
              </a:rPr>
              <a:t>d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60">
                <a:solidFill>
                  <a:srgbClr val="0D0D0D"/>
                </a:solidFill>
                <a:latin typeface="Microsoft Sans Serif"/>
                <a:cs typeface="Microsoft Sans Serif"/>
              </a:rPr>
              <a:t>U</a:t>
            </a:r>
            <a:r>
              <a:rPr dirty="0" sz="2950" spc="-18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85">
                <a:solidFill>
                  <a:srgbClr val="0D0D0D"/>
                </a:solidFill>
                <a:latin typeface="Microsoft Sans Serif"/>
                <a:cs typeface="Microsoft Sans Serif"/>
              </a:rPr>
              <a:t>sers</a:t>
            </a:r>
            <a:endParaRPr sz="2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algn="l" pos="1739264"/>
                <a:tab algn="l" pos="2704465"/>
              </a:tabLst>
            </a:pPr>
            <a:r>
              <a:rPr dirty="0" sz="2950" spc="180">
                <a:solidFill>
                  <a:srgbClr val="0D0D0D"/>
                </a:solidFill>
                <a:latin typeface="Microsoft Sans Serif"/>
                <a:cs typeface="Microsoft Sans Serif"/>
              </a:rPr>
              <a:t>4</a:t>
            </a:r>
            <a:r>
              <a:rPr dirty="0" sz="2950" spc="-4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70">
                <a:solidFill>
                  <a:srgbClr val="0D0D0D"/>
                </a:solidFill>
                <a:latin typeface="Microsoft Sans Serif"/>
                <a:cs typeface="Microsoft Sans Serif"/>
              </a:rPr>
              <a:t>.T</a:t>
            </a:r>
            <a:r>
              <a:rPr dirty="0" sz="2950" spc="-37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60">
                <a:solidFill>
                  <a:srgbClr val="0D0D0D"/>
                </a:solidFill>
                <a:latin typeface="Microsoft Sans Serif"/>
                <a:cs typeface="Microsoft Sans Serif"/>
              </a:rPr>
              <a:t>o</a:t>
            </a:r>
            <a:r>
              <a:rPr dirty="0" sz="2950" spc="-28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80">
                <a:solidFill>
                  <a:srgbClr val="0D0D0D"/>
                </a:solidFill>
                <a:latin typeface="Microsoft Sans Serif"/>
                <a:cs typeface="Microsoft Sans Serif"/>
              </a:rPr>
              <a:t>ols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270">
                <a:solidFill>
                  <a:srgbClr val="0D0D0D"/>
                </a:solidFill>
                <a:latin typeface="Microsoft Sans Serif"/>
                <a:cs typeface="Microsoft Sans Serif"/>
              </a:rPr>
              <a:t>an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10">
                <a:solidFill>
                  <a:srgbClr val="0D0D0D"/>
                </a:solidFill>
                <a:latin typeface="Microsoft Sans Serif"/>
                <a:cs typeface="Microsoft Sans Serif"/>
              </a:rPr>
              <a:t>d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-135">
                <a:solidFill>
                  <a:srgbClr val="0D0D0D"/>
                </a:solidFill>
                <a:latin typeface="Microsoft Sans Serif"/>
                <a:cs typeface="Microsoft Sans Serif"/>
              </a:rPr>
              <a:t>T</a:t>
            </a:r>
            <a:r>
              <a:rPr dirty="0" sz="2950" spc="-3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80">
                <a:solidFill>
                  <a:srgbClr val="0D0D0D"/>
                </a:solidFill>
                <a:latin typeface="Microsoft Sans Serif"/>
                <a:cs typeface="Microsoft Sans Serif"/>
              </a:rPr>
              <a:t>ech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95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45">
                <a:solidFill>
                  <a:srgbClr val="0D0D0D"/>
                </a:solidFill>
                <a:latin typeface="Microsoft Sans Serif"/>
                <a:cs typeface="Microsoft Sans Serif"/>
              </a:rPr>
              <a:t>olo</a:t>
            </a:r>
            <a:r>
              <a:rPr dirty="0" sz="2950" spc="-28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54">
                <a:solidFill>
                  <a:srgbClr val="0D0D0D"/>
                </a:solidFill>
                <a:latin typeface="Microsoft Sans Serif"/>
                <a:cs typeface="Microsoft Sans Serif"/>
              </a:rPr>
              <a:t>gie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-50">
                <a:solidFill>
                  <a:srgbClr val="0D0D0D"/>
                </a:solidFill>
                <a:latin typeface="Microsoft Sans Serif"/>
                <a:cs typeface="Microsoft Sans Serif"/>
              </a:rPr>
              <a:t>s</a:t>
            </a:r>
            <a:endParaRPr sz="2950">
              <a:latin typeface="Microsoft Sans Serif"/>
              <a:cs typeface="Microsoft Sans Serif"/>
            </a:endParaRPr>
          </a:p>
          <a:p>
            <a:pPr indent="-419100" marL="4318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algn="l" pos="431800"/>
                <a:tab algn="l" pos="2374265"/>
                <a:tab algn="l" pos="3974465"/>
                <a:tab algn="l" pos="4939665"/>
              </a:tabLst>
            </a:pPr>
            <a:r>
              <a:rPr dirty="0" sz="2950" spc="240">
                <a:solidFill>
                  <a:srgbClr val="0D0D0D"/>
                </a:solidFill>
                <a:latin typeface="Microsoft Sans Serif"/>
                <a:cs typeface="Microsoft Sans Serif"/>
              </a:rPr>
              <a:t>Po</a:t>
            </a:r>
            <a:r>
              <a:rPr dirty="0" sz="2950" spc="-28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75">
                <a:solidFill>
                  <a:srgbClr val="0D0D0D"/>
                </a:solidFill>
                <a:latin typeface="Microsoft Sans Serif"/>
                <a:cs typeface="Microsoft Sans Serif"/>
              </a:rPr>
              <a:t>rtfo</a:t>
            </a:r>
            <a:r>
              <a:rPr dirty="0" sz="2950" spc="-28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05">
                <a:solidFill>
                  <a:srgbClr val="0D0D0D"/>
                </a:solidFill>
                <a:latin typeface="Microsoft Sans Serif"/>
                <a:cs typeface="Microsoft Sans Serif"/>
              </a:rPr>
              <a:t>lio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160">
                <a:solidFill>
                  <a:srgbClr val="0D0D0D"/>
                </a:solidFill>
                <a:latin typeface="Microsoft Sans Serif"/>
                <a:cs typeface="Microsoft Sans Serif"/>
              </a:rPr>
              <a:t>d</a:t>
            </a:r>
            <a:r>
              <a:rPr dirty="0" sz="2950" spc="-30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90">
                <a:solidFill>
                  <a:srgbClr val="0D0D0D"/>
                </a:solidFill>
                <a:latin typeface="Microsoft Sans Serif"/>
                <a:cs typeface="Microsoft Sans Serif"/>
              </a:rPr>
              <a:t>esig</a:t>
            </a:r>
            <a:r>
              <a:rPr dirty="0" sz="2950" spc="-30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45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270">
                <a:solidFill>
                  <a:srgbClr val="0D0D0D"/>
                </a:solidFill>
                <a:latin typeface="Microsoft Sans Serif"/>
                <a:cs typeface="Microsoft Sans Serif"/>
              </a:rPr>
              <a:t>an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10">
                <a:solidFill>
                  <a:srgbClr val="0D0D0D"/>
                </a:solidFill>
                <a:latin typeface="Microsoft Sans Serif"/>
                <a:cs typeface="Microsoft Sans Serif"/>
              </a:rPr>
              <a:t>d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215">
                <a:solidFill>
                  <a:srgbClr val="0D0D0D"/>
                </a:solidFill>
                <a:latin typeface="Microsoft Sans Serif"/>
                <a:cs typeface="Microsoft Sans Serif"/>
              </a:rPr>
              <a:t>La</a:t>
            </a:r>
            <a:r>
              <a:rPr dirty="0" sz="2950" spc="-31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85">
                <a:solidFill>
                  <a:srgbClr val="0D0D0D"/>
                </a:solidFill>
                <a:latin typeface="Microsoft Sans Serif"/>
                <a:cs typeface="Microsoft Sans Serif"/>
              </a:rPr>
              <a:t>yo</a:t>
            </a:r>
            <a:r>
              <a:rPr dirty="0" sz="2950" spc="-28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54">
                <a:solidFill>
                  <a:srgbClr val="0D0D0D"/>
                </a:solidFill>
                <a:latin typeface="Microsoft Sans Serif"/>
                <a:cs typeface="Microsoft Sans Serif"/>
              </a:rPr>
              <a:t>ut</a:t>
            </a:r>
            <a:endParaRPr sz="2950">
              <a:latin typeface="Microsoft Sans Serif"/>
              <a:cs typeface="Microsoft Sans Serif"/>
            </a:endParaRPr>
          </a:p>
          <a:p>
            <a:pPr indent="-419100" marL="43180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algn="l" pos="431800"/>
                <a:tab algn="l" pos="2488565"/>
                <a:tab algn="l" pos="3453765"/>
              </a:tabLst>
            </a:pPr>
            <a:r>
              <a:rPr dirty="0" sz="2950" spc="-45">
                <a:solidFill>
                  <a:srgbClr val="0D0D0D"/>
                </a:solidFill>
                <a:latin typeface="Microsoft Sans Serif"/>
                <a:cs typeface="Microsoft Sans Serif"/>
              </a:rPr>
              <a:t>F</a:t>
            </a:r>
            <a:r>
              <a:rPr dirty="0" sz="2950" spc="-3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95">
                <a:solidFill>
                  <a:srgbClr val="0D0D0D"/>
                </a:solidFill>
                <a:latin typeface="Microsoft Sans Serif"/>
                <a:cs typeface="Microsoft Sans Serif"/>
              </a:rPr>
              <a:t>e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70">
                <a:solidFill>
                  <a:srgbClr val="0D0D0D"/>
                </a:solidFill>
                <a:latin typeface="Microsoft Sans Serif"/>
                <a:cs typeface="Microsoft Sans Serif"/>
              </a:rPr>
              <a:t>atu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40">
                <a:solidFill>
                  <a:srgbClr val="0D0D0D"/>
                </a:solidFill>
                <a:latin typeface="Microsoft Sans Serif"/>
                <a:cs typeface="Microsoft Sans Serif"/>
              </a:rPr>
              <a:t>res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270">
                <a:solidFill>
                  <a:srgbClr val="0D0D0D"/>
                </a:solidFill>
                <a:latin typeface="Microsoft Sans Serif"/>
                <a:cs typeface="Microsoft Sans Serif"/>
              </a:rPr>
              <a:t>an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10">
                <a:solidFill>
                  <a:srgbClr val="0D0D0D"/>
                </a:solidFill>
                <a:latin typeface="Microsoft Sans Serif"/>
                <a:cs typeface="Microsoft Sans Serif"/>
              </a:rPr>
              <a:t>d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-45">
                <a:solidFill>
                  <a:srgbClr val="0D0D0D"/>
                </a:solidFill>
                <a:latin typeface="Microsoft Sans Serif"/>
                <a:cs typeface="Microsoft Sans Serif"/>
              </a:rPr>
              <a:t>F</a:t>
            </a:r>
            <a:r>
              <a:rPr dirty="0" sz="2950" spc="-37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95">
                <a:solidFill>
                  <a:srgbClr val="0D0D0D"/>
                </a:solidFill>
                <a:latin typeface="Microsoft Sans Serif"/>
                <a:cs typeface="Microsoft Sans Serif"/>
              </a:rPr>
              <a:t>u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65">
                <a:solidFill>
                  <a:srgbClr val="0D0D0D"/>
                </a:solidFill>
                <a:latin typeface="Microsoft Sans Serif"/>
                <a:cs typeface="Microsoft Sans Serif"/>
              </a:rPr>
              <a:t>nction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95">
                <a:solidFill>
                  <a:srgbClr val="0D0D0D"/>
                </a:solidFill>
                <a:latin typeface="Microsoft Sans Serif"/>
                <a:cs typeface="Microsoft Sans Serif"/>
              </a:rPr>
              <a:t>ality</a:t>
            </a:r>
            <a:endParaRPr sz="2950">
              <a:latin typeface="Microsoft Sans Serif"/>
              <a:cs typeface="Microsoft Sans Serif"/>
            </a:endParaRPr>
          </a:p>
          <a:p>
            <a:pPr indent="-254000" marL="266700">
              <a:lnSpc>
                <a:spcPct val="100000"/>
              </a:lnSpc>
              <a:spcBef>
                <a:spcPts val="960"/>
              </a:spcBef>
              <a:buAutoNum type="arabicPlain"/>
              <a:tabLst>
                <a:tab algn="l" pos="266700"/>
                <a:tab algn="l" pos="2107565"/>
                <a:tab algn="l" pos="3085465"/>
              </a:tabLst>
            </a:pPr>
            <a:r>
              <a:rPr dirty="0" sz="2950" spc="70">
                <a:solidFill>
                  <a:srgbClr val="0D0D0D"/>
                </a:solidFill>
                <a:latin typeface="Microsoft Sans Serif"/>
                <a:cs typeface="Microsoft Sans Serif"/>
              </a:rPr>
              <a:t>.R</a:t>
            </a:r>
            <a:r>
              <a:rPr dirty="0" sz="2950" spc="-29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20">
                <a:solidFill>
                  <a:srgbClr val="0D0D0D"/>
                </a:solidFill>
                <a:latin typeface="Microsoft Sans Serif"/>
                <a:cs typeface="Microsoft Sans Serif"/>
              </a:rPr>
              <a:t>esu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80">
                <a:solidFill>
                  <a:srgbClr val="0D0D0D"/>
                </a:solidFill>
                <a:latin typeface="Microsoft Sans Serif"/>
                <a:cs typeface="Microsoft Sans Serif"/>
              </a:rPr>
              <a:t>lts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80">
                <a:solidFill>
                  <a:srgbClr val="0D0D0D"/>
                </a:solidFill>
                <a:latin typeface="Microsoft Sans Serif"/>
                <a:cs typeface="Microsoft Sans Serif"/>
              </a:rPr>
              <a:t>a</a:t>
            </a:r>
            <a:r>
              <a:rPr dirty="0" sz="2950" spc="-3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95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10">
                <a:solidFill>
                  <a:srgbClr val="0D0D0D"/>
                </a:solidFill>
                <a:latin typeface="Microsoft Sans Serif"/>
                <a:cs typeface="Microsoft Sans Serif"/>
              </a:rPr>
              <a:t>d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-45">
                <a:solidFill>
                  <a:srgbClr val="0D0D0D"/>
                </a:solidFill>
                <a:latin typeface="Microsoft Sans Serif"/>
                <a:cs typeface="Microsoft Sans Serif"/>
              </a:rPr>
              <a:t>S</a:t>
            </a:r>
            <a:r>
              <a:rPr dirty="0" sz="2950" spc="-3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00">
                <a:solidFill>
                  <a:srgbClr val="0D0D0D"/>
                </a:solidFill>
                <a:latin typeface="Microsoft Sans Serif"/>
                <a:cs typeface="Microsoft Sans Serif"/>
              </a:rPr>
              <a:t>cre</a:t>
            </a:r>
            <a:r>
              <a:rPr dirty="0" sz="2950" spc="-32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70">
                <a:solidFill>
                  <a:srgbClr val="0D0D0D"/>
                </a:solidFill>
                <a:latin typeface="Microsoft Sans Serif"/>
                <a:cs typeface="Microsoft Sans Serif"/>
              </a:rPr>
              <a:t>en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40">
                <a:solidFill>
                  <a:srgbClr val="0D0D0D"/>
                </a:solidFill>
                <a:latin typeface="Microsoft Sans Serif"/>
                <a:cs typeface="Microsoft Sans Serif"/>
              </a:rPr>
              <a:t>sho</a:t>
            </a:r>
            <a:r>
              <a:rPr dirty="0" sz="2950" spc="-28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25">
                <a:solidFill>
                  <a:srgbClr val="0D0D0D"/>
                </a:solidFill>
                <a:latin typeface="Microsoft Sans Serif"/>
                <a:cs typeface="Microsoft Sans Serif"/>
              </a:rPr>
              <a:t>ts</a:t>
            </a:r>
            <a:endParaRPr sz="2950">
              <a:latin typeface="Microsoft Sans Serif"/>
              <a:cs typeface="Microsoft Sans Serif"/>
            </a:endParaRPr>
          </a:p>
          <a:p>
            <a:pPr indent="-279400" marL="292100">
              <a:lnSpc>
                <a:spcPct val="100000"/>
              </a:lnSpc>
              <a:spcBef>
                <a:spcPts val="960"/>
              </a:spcBef>
              <a:buAutoNum type="arabicPlain"/>
              <a:tabLst>
                <a:tab algn="l" pos="292100"/>
              </a:tabLst>
            </a:pPr>
            <a:r>
              <a:rPr dirty="0" sz="2950" spc="130">
                <a:solidFill>
                  <a:srgbClr val="0D0D0D"/>
                </a:solidFill>
                <a:latin typeface="Microsoft Sans Serif"/>
                <a:cs typeface="Microsoft Sans Serif"/>
              </a:rPr>
              <a:t>.C</a:t>
            </a:r>
            <a:r>
              <a:rPr dirty="0" sz="2950" spc="-31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60">
                <a:solidFill>
                  <a:srgbClr val="0D0D0D"/>
                </a:solidFill>
                <a:latin typeface="Microsoft Sans Serif"/>
                <a:cs typeface="Microsoft Sans Serif"/>
              </a:rPr>
              <a:t>o</a:t>
            </a:r>
            <a:r>
              <a:rPr dirty="0" sz="2950" spc="-28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315">
                <a:solidFill>
                  <a:srgbClr val="0D0D0D"/>
                </a:solidFill>
                <a:latin typeface="Microsoft Sans Serif"/>
                <a:cs typeface="Microsoft Sans Serif"/>
              </a:rPr>
              <a:t>nclu</a:t>
            </a:r>
            <a:r>
              <a:rPr dirty="0" sz="2950" spc="-33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00">
                <a:solidFill>
                  <a:srgbClr val="0D0D0D"/>
                </a:solidFill>
                <a:latin typeface="Microsoft Sans Serif"/>
                <a:cs typeface="Microsoft Sans Serif"/>
              </a:rPr>
              <a:t>sio</a:t>
            </a:r>
            <a:r>
              <a:rPr dirty="0" sz="2950" spc="-280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45">
                <a:solidFill>
                  <a:srgbClr val="0D0D0D"/>
                </a:solidFill>
                <a:latin typeface="Microsoft Sans Serif"/>
                <a:cs typeface="Microsoft Sans Serif"/>
              </a:rPr>
              <a:t>n</a:t>
            </a:r>
            <a:endParaRPr sz="2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algn="l" pos="2005964"/>
              </a:tabLst>
            </a:pPr>
            <a:r>
              <a:rPr dirty="0" sz="2950" spc="130">
                <a:solidFill>
                  <a:srgbClr val="0D0D0D"/>
                </a:solidFill>
                <a:latin typeface="Microsoft Sans Serif"/>
                <a:cs typeface="Microsoft Sans Serif"/>
              </a:rPr>
              <a:t>9</a:t>
            </a:r>
            <a:r>
              <a:rPr dirty="0" sz="2950" spc="-45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70">
                <a:solidFill>
                  <a:srgbClr val="0D0D0D"/>
                </a:solidFill>
                <a:latin typeface="Microsoft Sans Serif"/>
                <a:cs typeface="Microsoft Sans Serif"/>
              </a:rPr>
              <a:t>.</a:t>
            </a:r>
            <a:r>
              <a:rPr dirty="0" sz="2950" spc="-484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G</a:t>
            </a:r>
            <a:r>
              <a:rPr dirty="0" sz="2950" spc="-204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160">
                <a:solidFill>
                  <a:srgbClr val="0D0D0D"/>
                </a:solidFill>
                <a:latin typeface="Microsoft Sans Serif"/>
                <a:cs typeface="Microsoft Sans Serif"/>
              </a:rPr>
              <a:t>ith</a:t>
            </a:r>
            <a:r>
              <a:rPr dirty="0" sz="2950" spc="-325">
                <a:solidFill>
                  <a:srgbClr val="0D0D0D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280">
                <a:solidFill>
                  <a:srgbClr val="0D0D0D"/>
                </a:solidFill>
                <a:latin typeface="Microsoft Sans Serif"/>
                <a:cs typeface="Microsoft Sans Serif"/>
              </a:rPr>
              <a:t>ub</a:t>
            </a:r>
            <a:r>
              <a:rPr dirty="0" sz="2950">
                <a:solidFill>
                  <a:srgbClr val="0D0D0D"/>
                </a:solidFill>
                <a:latin typeface="Microsoft Sans Serif"/>
                <a:cs typeface="Microsoft Sans Serif"/>
              </a:rPr>
              <a:t>	</a:t>
            </a:r>
            <a:r>
              <a:rPr dirty="0" sz="2950" spc="265">
                <a:solidFill>
                  <a:srgbClr val="0D0D0D"/>
                </a:solidFill>
                <a:latin typeface="Microsoft Sans Serif"/>
                <a:cs typeface="Microsoft Sans Serif"/>
              </a:rPr>
              <a:t>Link</a:t>
            </a:r>
            <a:endParaRPr sz="2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ah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30" name="object 3" descr="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1048635" name="object 4" descr="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ah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/>
          </p:spPr>
        </p:pic>
      </p:grpSp>
      <p:sp>
        <p:nvSpPr>
          <p:cNvPr id="1048636" name="object 6"/>
          <p:cNvSpPr txBox="1">
            <a:spLocks noGrp="1"/>
          </p:cNvSpPr>
          <p:nvPr>
            <p:ph type="title"/>
          </p:nvPr>
        </p:nvSpPr>
        <p:spPr>
          <a:xfrm>
            <a:off x="406400" y="241300"/>
            <a:ext cx="12592050" cy="1371601"/>
          </a:xfrm>
          <a:prstGeom prst="rect"/>
        </p:spPr>
        <p:txBody>
          <a:bodyPr bIns="0" lIns="0" rIns="0" rtlCol="0" tIns="419100" vert="horz" wrap="square">
            <a:spAutoFit/>
          </a:bodyPr>
          <a:p>
            <a:pPr marL="2501900">
              <a:lnSpc>
                <a:spcPct val="100000"/>
              </a:lnSpc>
              <a:spcBef>
                <a:spcPts val="100"/>
              </a:spcBef>
            </a:pPr>
            <a:r>
              <a:rPr dirty="0" sz="5700" spc="345"/>
              <a:t>PROBLEM</a:t>
            </a:r>
            <a:r>
              <a:rPr dirty="0" sz="5700" spc="700"/>
              <a:t> </a:t>
            </a:r>
            <a:r>
              <a:rPr dirty="0" sz="5700" spc="250"/>
              <a:t>S</a:t>
            </a:r>
            <a:r>
              <a:rPr dirty="0" sz="5700" spc="-365"/>
              <a:t>T</a:t>
            </a:r>
            <a:r>
              <a:rPr dirty="0" sz="5700" spc="-260"/>
              <a:t>A</a:t>
            </a:r>
            <a:r>
              <a:rPr dirty="0" sz="5700" spc="25"/>
              <a:t>T</a:t>
            </a:r>
            <a:r>
              <a:rPr dirty="0" sz="5700" spc="215"/>
              <a:t>E</a:t>
            </a:r>
            <a:r>
              <a:rPr dirty="0" sz="5700" spc="90"/>
              <a:t>M</a:t>
            </a:r>
            <a:r>
              <a:rPr dirty="0" sz="5700" spc="130"/>
              <a:t>E</a:t>
            </a:r>
            <a:r>
              <a:rPr dirty="0" sz="5700" spc="100"/>
              <a:t>N</a:t>
            </a:r>
            <a:r>
              <a:rPr dirty="0" sz="5700" spc="525"/>
              <a:t>T</a:t>
            </a:r>
            <a:endParaRPr sz="5700"/>
          </a:p>
        </p:txBody>
      </p:sp>
      <p:pic>
        <p:nvPicPr>
          <p:cNvPr id="2097159" name="object 7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/>
        </p:spPr>
      </p:pic>
      <p:sp>
        <p:nvSpPr>
          <p:cNvPr id="1048637" name="object 8" descr=""/>
          <p:cNvSpPr txBox="1"/>
          <p:nvPr/>
        </p:nvSpPr>
        <p:spPr>
          <a:xfrm>
            <a:off x="1003300" y="2170176"/>
            <a:ext cx="9817100" cy="1339037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198755">
              <a:lnSpc>
                <a:spcPct val="123200"/>
              </a:lnSpc>
              <a:spcBef>
                <a:spcPts val="100"/>
              </a:spcBef>
              <a:tabLst>
                <a:tab algn="l" pos="1574165"/>
                <a:tab algn="l" pos="2704465"/>
                <a:tab algn="l" pos="3860165"/>
                <a:tab algn="l" pos="3885565"/>
                <a:tab algn="l" pos="4533265"/>
                <a:tab algn="l" pos="4965065"/>
                <a:tab algn="l" pos="7238365"/>
                <a:tab algn="l" pos="7886065"/>
                <a:tab algn="l" pos="9054465"/>
              </a:tabLst>
            </a:pPr>
            <a:r>
              <a:rPr dirty="0" sz="3450" spc="345">
                <a:latin typeface="Microsoft Sans Serif"/>
                <a:cs typeface="Microsoft Sans Serif"/>
              </a:rPr>
              <a:t>M</a:t>
            </a:r>
            <a:r>
              <a:rPr dirty="0" sz="3450" spc="-245">
                <a:latin typeface="Microsoft Sans Serif"/>
                <a:cs typeface="Microsoft Sans Serif"/>
              </a:rPr>
              <a:t> 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n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50">
                <a:latin typeface="Microsoft Sans Serif"/>
                <a:cs typeface="Microsoft Sans Serif"/>
              </a:rPr>
              <a:t>y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265">
                <a:latin typeface="Microsoft Sans Serif"/>
                <a:cs typeface="Microsoft Sans Serif"/>
              </a:rPr>
              <a:t>stu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345">
                <a:latin typeface="Microsoft Sans Serif"/>
                <a:cs typeface="Microsoft Sans Serif"/>
              </a:rPr>
              <a:t>de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n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155">
                <a:latin typeface="Microsoft Sans Serif"/>
                <a:cs typeface="Microsoft Sans Serif"/>
              </a:rPr>
              <a:t>ts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310">
                <a:latin typeface="Microsoft Sans Serif"/>
                <a:cs typeface="Microsoft Sans Serif"/>
              </a:rPr>
              <a:t>nd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90">
                <a:latin typeface="Microsoft Sans Serif"/>
                <a:cs typeface="Microsoft Sans Serif"/>
              </a:rPr>
              <a:t>d</a:t>
            </a:r>
            <a:r>
              <a:rPr dirty="0" sz="3450" spc="-425">
                <a:latin typeface="Microsoft Sans Serif"/>
                <a:cs typeface="Microsoft Sans Serif"/>
              </a:rPr>
              <a:t> </a:t>
            </a:r>
            <a:r>
              <a:rPr dirty="0" sz="3450" spc="290">
                <a:latin typeface="Microsoft Sans Serif"/>
                <a:cs typeface="Microsoft Sans Serif"/>
              </a:rPr>
              <a:t>ev</a:t>
            </a:r>
            <a:r>
              <a:rPr dirty="0" sz="3450" spc="-440">
                <a:latin typeface="Microsoft Sans Serif"/>
                <a:cs typeface="Microsoft Sans Serif"/>
              </a:rPr>
              <a:t> </a:t>
            </a:r>
            <a:r>
              <a:rPr dirty="0" sz="3450" spc="335">
                <a:latin typeface="Microsoft Sans Serif"/>
                <a:cs typeface="Microsoft Sans Serif"/>
              </a:rPr>
              <a:t>elop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e</a:t>
            </a:r>
            <a:r>
              <a:rPr dirty="0" sz="3450" spc="-440">
                <a:latin typeface="Microsoft Sans Serif"/>
                <a:cs typeface="Microsoft Sans Serif"/>
              </a:rPr>
              <a:t> </a:t>
            </a:r>
            <a:r>
              <a:rPr dirty="0" sz="3450" spc="114">
                <a:latin typeface="Microsoft Sans Serif"/>
                <a:cs typeface="Microsoft Sans Serif"/>
              </a:rPr>
              <a:t>rs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50">
                <a:latin typeface="Microsoft Sans Serif"/>
                <a:cs typeface="Microsoft Sans Serif"/>
              </a:rPr>
              <a:t>la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365">
                <a:latin typeface="Microsoft Sans Serif"/>
                <a:cs typeface="Microsoft Sans Serif"/>
              </a:rPr>
              <a:t>ck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45">
                <a:latin typeface="Microsoft Sans Serif"/>
                <a:cs typeface="Microsoft Sans Serif"/>
              </a:rPr>
              <a:t>a </a:t>
            </a:r>
            <a:r>
              <a:rPr dirty="0" sz="3450" spc="375">
                <a:latin typeface="Microsoft Sans Serif"/>
                <a:cs typeface="Microsoft Sans Serif"/>
              </a:rPr>
              <a:t>structu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80">
                <a:latin typeface="Microsoft Sans Serif"/>
                <a:cs typeface="Microsoft Sans Serif"/>
              </a:rPr>
              <a:t>re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40">
                <a:latin typeface="Microsoft Sans Serif"/>
                <a:cs typeface="Microsoft Sans Serif"/>
              </a:rPr>
              <a:t>d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345">
                <a:latin typeface="Microsoft Sans Serif"/>
                <a:cs typeface="Microsoft Sans Serif"/>
              </a:rPr>
              <a:t>w</a:t>
            </a:r>
            <a:r>
              <a:rPr dirty="0" sz="3450" spc="-254">
                <a:latin typeface="Microsoft Sans Serif"/>
                <a:cs typeface="Microsoft Sans Serif"/>
              </a:rPr>
              <a:t> </a:t>
            </a:r>
            <a:r>
              <a:rPr dirty="0" sz="3450" spc="265">
                <a:latin typeface="Microsoft Sans Serif"/>
                <a:cs typeface="Microsoft Sans Serif"/>
              </a:rPr>
              <a:t>ay</a:t>
            </a:r>
            <a:r>
              <a:rPr dirty="0" sz="3450">
                <a:latin typeface="Microsoft Sans Serif"/>
                <a:cs typeface="Microsoft Sans Serif"/>
              </a:rPr>
              <a:t>		</a:t>
            </a:r>
            <a:r>
              <a:rPr dirty="0" sz="3450" spc="225">
                <a:latin typeface="Microsoft Sans Serif"/>
                <a:cs typeface="Microsoft Sans Serif"/>
              </a:rPr>
              <a:t>to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235">
                <a:latin typeface="Microsoft Sans Serif"/>
                <a:cs typeface="Microsoft Sans Serif"/>
              </a:rPr>
              <a:t>sh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70">
                <a:latin typeface="Microsoft Sans Serif"/>
                <a:cs typeface="Microsoft Sans Serif"/>
              </a:rPr>
              <a:t>o</a:t>
            </a:r>
            <a:r>
              <a:rPr dirty="0" sz="3450" spc="-409">
                <a:latin typeface="Microsoft Sans Serif"/>
                <a:cs typeface="Microsoft Sans Serif"/>
              </a:rPr>
              <a:t> </a:t>
            </a:r>
            <a:r>
              <a:rPr dirty="0" sz="3450" spc="345">
                <a:latin typeface="Microsoft Sans Serif"/>
                <a:cs typeface="Microsoft Sans Serif"/>
              </a:rPr>
              <a:t>w</a:t>
            </a:r>
            <a:r>
              <a:rPr dirty="0" sz="3450" spc="-254">
                <a:latin typeface="Microsoft Sans Serif"/>
                <a:cs typeface="Microsoft Sans Serif"/>
              </a:rPr>
              <a:t> </a:t>
            </a:r>
            <a:r>
              <a:rPr dirty="0" sz="3450" spc="330">
                <a:latin typeface="Microsoft Sans Serif"/>
                <a:cs typeface="Microsoft Sans Serif"/>
              </a:rPr>
              <a:t>ca</a:t>
            </a:r>
            <a:r>
              <a:rPr dirty="0" sz="3450" spc="-425">
                <a:latin typeface="Microsoft Sans Serif"/>
                <a:cs typeface="Microsoft Sans Serif"/>
              </a:rPr>
              <a:t> </a:t>
            </a:r>
            <a:r>
              <a:rPr dirty="0" sz="3450" spc="210">
                <a:latin typeface="Microsoft Sans Serif"/>
                <a:cs typeface="Microsoft Sans Serif"/>
              </a:rPr>
              <a:t>se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220">
                <a:latin typeface="Microsoft Sans Serif"/>
                <a:cs typeface="Microsoft Sans Serif"/>
              </a:rPr>
              <a:t>th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254">
                <a:latin typeface="Microsoft Sans Serif"/>
                <a:cs typeface="Microsoft Sans Serif"/>
              </a:rPr>
              <a:t>eir</a:t>
            </a:r>
            <a:r>
              <a:rPr dirty="0" sz="3450" spc="459">
                <a:latin typeface="Microsoft Sans Serif"/>
                <a:cs typeface="Microsoft Sans Serif"/>
              </a:rPr>
              <a:t> </a:t>
            </a:r>
            <a:r>
              <a:rPr dirty="0" sz="3450" spc="200">
                <a:latin typeface="Microsoft Sans Serif"/>
                <a:cs typeface="Microsoft Sans Serif"/>
              </a:rPr>
              <a:t>skills</a:t>
            </a:r>
            <a:endParaRPr sz="3450">
              <a:latin typeface="Microsoft Sans Serif"/>
              <a:cs typeface="Microsoft Sans Serif"/>
            </a:endParaRPr>
          </a:p>
          <a:p>
            <a:pPr marL="12700" marR="5080">
              <a:lnSpc>
                <a:spcPct val="123200"/>
              </a:lnSpc>
              <a:tabLst>
                <a:tab algn="l" pos="672465"/>
                <a:tab algn="l" pos="862965"/>
                <a:tab algn="l" pos="1116965"/>
                <a:tab algn="l" pos="1320165"/>
                <a:tab algn="l" pos="2577465"/>
                <a:tab algn="l" pos="3441065"/>
                <a:tab algn="l" pos="4139565"/>
                <a:tab algn="l" pos="5003165"/>
                <a:tab algn="l" pos="5155565"/>
                <a:tab algn="l" pos="6108065"/>
                <a:tab algn="l" pos="7352665"/>
                <a:tab algn="l" pos="7543165"/>
                <a:tab algn="l" pos="8089265"/>
                <a:tab algn="l" pos="8495665"/>
                <a:tab algn="l" pos="8546465"/>
              </a:tabLst>
            </a:pP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310">
                <a:latin typeface="Microsoft Sans Serif"/>
                <a:cs typeface="Microsoft Sans Serif"/>
              </a:rPr>
              <a:t>nd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90">
                <a:latin typeface="Microsoft Sans Serif"/>
                <a:cs typeface="Microsoft Sans Serif"/>
              </a:rPr>
              <a:t>p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204">
                <a:latin typeface="Microsoft Sans Serif"/>
                <a:cs typeface="Microsoft Sans Serif"/>
              </a:rPr>
              <a:t>ro</a:t>
            </a:r>
            <a:r>
              <a:rPr dirty="0" sz="3450" spc="-409">
                <a:latin typeface="Microsoft Sans Serif"/>
                <a:cs typeface="Microsoft Sans Serif"/>
              </a:rPr>
              <a:t> </a:t>
            </a:r>
            <a:r>
              <a:rPr dirty="0" sz="3450" spc="105">
                <a:latin typeface="Microsoft Sans Serif"/>
                <a:cs typeface="Microsoft Sans Serif"/>
              </a:rPr>
              <a:t>je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340">
                <a:latin typeface="Microsoft Sans Serif"/>
                <a:cs typeface="Microsoft Sans Serif"/>
              </a:rPr>
              <a:t>cts.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-175">
                <a:latin typeface="Microsoft Sans Serif"/>
                <a:cs typeface="Microsoft Sans Serif"/>
              </a:rPr>
              <a:t>T</a:t>
            </a:r>
            <a:r>
              <a:rPr dirty="0" sz="3450" spc="-480">
                <a:latin typeface="Microsoft Sans Serif"/>
                <a:cs typeface="Microsoft Sans Serif"/>
              </a:rPr>
              <a:t> </a:t>
            </a:r>
            <a:r>
              <a:rPr dirty="0" sz="3450" spc="170">
                <a:latin typeface="Microsoft Sans Serif"/>
                <a:cs typeface="Microsoft Sans Serif"/>
              </a:rPr>
              <a:t>ra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275">
                <a:latin typeface="Microsoft Sans Serif"/>
                <a:cs typeface="Microsoft Sans Serif"/>
              </a:rPr>
              <a:t>ditio</a:t>
            </a:r>
            <a:r>
              <a:rPr dirty="0" sz="3450" spc="-415">
                <a:latin typeface="Microsoft Sans Serif"/>
                <a:cs typeface="Microsoft Sans Serif"/>
              </a:rPr>
              <a:t> </a:t>
            </a:r>
            <a:r>
              <a:rPr dirty="0" sz="3450" spc="285">
                <a:latin typeface="Microsoft Sans Serif"/>
                <a:cs typeface="Microsoft Sans Serif"/>
              </a:rPr>
              <a:t>na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>
                <a:latin typeface="Microsoft Sans Serif"/>
                <a:cs typeface="Microsoft Sans Serif"/>
              </a:rPr>
              <a:t>l</a:t>
            </a:r>
            <a:r>
              <a:rPr dirty="0" sz="3450" spc="430">
                <a:latin typeface="Microsoft Sans Serif"/>
                <a:cs typeface="Microsoft Sans Serif"/>
              </a:rPr>
              <a:t> </a:t>
            </a:r>
            <a:r>
              <a:rPr dirty="0" sz="3450" spc="180">
                <a:latin typeface="Microsoft Sans Serif"/>
                <a:cs typeface="Microsoft Sans Serif"/>
              </a:rPr>
              <a:t>re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235">
                <a:latin typeface="Microsoft Sans Serif"/>
                <a:cs typeface="Microsoft Sans Serif"/>
              </a:rPr>
              <a:t>su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285">
                <a:latin typeface="Microsoft Sans Serif"/>
                <a:cs typeface="Microsoft Sans Serif"/>
              </a:rPr>
              <a:t>m</a:t>
            </a:r>
            <a:r>
              <a:rPr dirty="0" sz="3450" spc="-185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-50">
                <a:latin typeface="Microsoft Sans Serif"/>
                <a:cs typeface="Microsoft Sans Serif"/>
              </a:rPr>
              <a:t>s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295">
                <a:latin typeface="Microsoft Sans Serif"/>
                <a:cs typeface="Microsoft Sans Serif"/>
              </a:rPr>
              <a:t>fail</a:t>
            </a:r>
            <a:r>
              <a:rPr dirty="0" sz="3450" spc="335">
                <a:latin typeface="Microsoft Sans Serif"/>
                <a:cs typeface="Microsoft Sans Serif"/>
              </a:rPr>
              <a:t> </a:t>
            </a:r>
            <a:r>
              <a:rPr dirty="0" sz="3450" spc="225">
                <a:latin typeface="Microsoft Sans Serif"/>
                <a:cs typeface="Microsoft Sans Serif"/>
              </a:rPr>
              <a:t>to </a:t>
            </a:r>
            <a:r>
              <a:rPr dirty="0" sz="3450" spc="110">
                <a:latin typeface="Microsoft Sans Serif"/>
                <a:cs typeface="Microsoft Sans Serif"/>
              </a:rPr>
              <a:t>h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45">
                <a:latin typeface="Microsoft Sans Serif"/>
                <a:cs typeface="Microsoft Sans Serif"/>
              </a:rPr>
              <a:t>ig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220">
                <a:latin typeface="Microsoft Sans Serif"/>
                <a:cs typeface="Microsoft Sans Serif"/>
              </a:rPr>
              <a:t>hlig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h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130">
                <a:latin typeface="Microsoft Sans Serif"/>
                <a:cs typeface="Microsoft Sans Serif"/>
              </a:rPr>
              <a:t>t</a:t>
            </a:r>
            <a:r>
              <a:rPr dirty="0" sz="3450" spc="395">
                <a:latin typeface="Microsoft Sans Serif"/>
                <a:cs typeface="Microsoft Sans Serif"/>
              </a:rPr>
              <a:t> </a:t>
            </a:r>
            <a:r>
              <a:rPr dirty="0" sz="3450" spc="160">
                <a:latin typeface="Microsoft Sans Serif"/>
                <a:cs typeface="Microsoft Sans Serif"/>
              </a:rPr>
              <a:t>in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70">
                <a:latin typeface="Microsoft Sans Serif"/>
                <a:cs typeface="Microsoft Sans Serif"/>
              </a:rPr>
              <a:t>te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360">
                <a:latin typeface="Microsoft Sans Serif"/>
                <a:cs typeface="Microsoft Sans Serif"/>
              </a:rPr>
              <a:t>ractive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n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140">
                <a:latin typeface="Microsoft Sans Serif"/>
                <a:cs typeface="Microsoft Sans Serif"/>
              </a:rPr>
              <a:t>d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00">
                <a:latin typeface="Microsoft Sans Serif"/>
                <a:cs typeface="Microsoft Sans Serif"/>
              </a:rPr>
              <a:t>v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90">
                <a:latin typeface="Microsoft Sans Serif"/>
                <a:cs typeface="Microsoft Sans Serif"/>
              </a:rPr>
              <a:t>isu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>
                <a:latin typeface="Microsoft Sans Serif"/>
                <a:cs typeface="Microsoft Sans Serif"/>
              </a:rPr>
              <a:t>l</a:t>
            </a:r>
            <a:r>
              <a:rPr dirty="0" sz="3450" spc="315">
                <a:latin typeface="Microsoft Sans Serif"/>
                <a:cs typeface="Microsoft Sans Serif"/>
              </a:rPr>
              <a:t> 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275">
                <a:latin typeface="Microsoft Sans Serif"/>
                <a:cs typeface="Microsoft Sans Serif"/>
              </a:rPr>
              <a:t>sp</a:t>
            </a:r>
            <a:r>
              <a:rPr dirty="0" sz="3450" spc="-434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e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285">
                <a:latin typeface="Microsoft Sans Serif"/>
                <a:cs typeface="Microsoft Sans Serif"/>
              </a:rPr>
              <a:t>cts </a:t>
            </a:r>
            <a:r>
              <a:rPr dirty="0" sz="3450" spc="170">
                <a:latin typeface="Microsoft Sans Serif"/>
                <a:cs typeface="Microsoft Sans Serif"/>
              </a:rPr>
              <a:t>o</a:t>
            </a:r>
            <a:r>
              <a:rPr dirty="0" sz="3450" spc="-415">
                <a:latin typeface="Microsoft Sans Serif"/>
                <a:cs typeface="Microsoft Sans Serif"/>
              </a:rPr>
              <a:t> </a:t>
            </a:r>
            <a:r>
              <a:rPr dirty="0" sz="3450" spc="204">
                <a:latin typeface="Microsoft Sans Serif"/>
                <a:cs typeface="Microsoft Sans Serif"/>
              </a:rPr>
              <a:t>f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70">
                <a:latin typeface="Microsoft Sans Serif"/>
                <a:cs typeface="Microsoft Sans Serif"/>
              </a:rPr>
              <a:t>o</a:t>
            </a:r>
            <a:r>
              <a:rPr dirty="0" sz="3450" spc="-415">
                <a:latin typeface="Microsoft Sans Serif"/>
                <a:cs typeface="Microsoft Sans Serif"/>
              </a:rPr>
              <a:t> </a:t>
            </a:r>
            <a:r>
              <a:rPr dirty="0" sz="3450" spc="295">
                <a:latin typeface="Microsoft Sans Serif"/>
                <a:cs typeface="Microsoft Sans Serif"/>
              </a:rPr>
              <a:t>ne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2675">
                <a:latin typeface="Microsoft Sans Serif"/>
                <a:cs typeface="Microsoft Sans Serif"/>
              </a:rPr>
              <a:t>’</a:t>
            </a:r>
            <a:r>
              <a:rPr dirty="0" sz="3450" spc="-155">
                <a:latin typeface="Microsoft Sans Serif"/>
                <a:cs typeface="Microsoft Sans Serif"/>
              </a:rPr>
              <a:t> </a:t>
            </a:r>
            <a:r>
              <a:rPr dirty="0" sz="3450" spc="-50">
                <a:latin typeface="Microsoft Sans Serif"/>
                <a:cs typeface="Microsoft Sans Serif"/>
              </a:rPr>
              <a:t>s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345">
                <a:latin typeface="Microsoft Sans Serif"/>
                <a:cs typeface="Microsoft Sans Serif"/>
              </a:rPr>
              <a:t>w</a:t>
            </a:r>
            <a:r>
              <a:rPr dirty="0" sz="3450" spc="-254">
                <a:latin typeface="Microsoft Sans Serif"/>
                <a:cs typeface="Microsoft Sans Serif"/>
              </a:rPr>
              <a:t> </a:t>
            </a:r>
            <a:r>
              <a:rPr dirty="0" sz="3450" spc="170">
                <a:latin typeface="Microsoft Sans Serif"/>
                <a:cs typeface="Microsoft Sans Serif"/>
              </a:rPr>
              <a:t>o</a:t>
            </a:r>
            <a:r>
              <a:rPr dirty="0" sz="3450" spc="-409">
                <a:latin typeface="Microsoft Sans Serif"/>
                <a:cs typeface="Microsoft Sans Serif"/>
              </a:rPr>
              <a:t> </a:t>
            </a:r>
            <a:r>
              <a:rPr dirty="0" sz="3450" spc="270">
                <a:latin typeface="Microsoft Sans Serif"/>
                <a:cs typeface="Microsoft Sans Serif"/>
              </a:rPr>
              <a:t>rk.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45">
                <a:latin typeface="Microsoft Sans Serif"/>
                <a:cs typeface="Microsoft Sans Serif"/>
              </a:rPr>
              <a:t>H</a:t>
            </a:r>
            <a:r>
              <a:rPr dirty="0" sz="3450" spc="-260">
                <a:latin typeface="Microsoft Sans Serif"/>
                <a:cs typeface="Microsoft Sans Serif"/>
              </a:rPr>
              <a:t> </a:t>
            </a:r>
            <a:r>
              <a:rPr dirty="0" sz="3450" spc="295">
                <a:latin typeface="Microsoft Sans Serif"/>
                <a:cs typeface="Microsoft Sans Serif"/>
              </a:rPr>
              <a:t>en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390">
                <a:latin typeface="Microsoft Sans Serif"/>
                <a:cs typeface="Microsoft Sans Serif"/>
              </a:rPr>
              <a:t>ce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-50">
                <a:latin typeface="Microsoft Sans Serif"/>
                <a:cs typeface="Microsoft Sans Serif"/>
              </a:rPr>
              <a:t>,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70">
                <a:latin typeface="Microsoft Sans Serif"/>
                <a:cs typeface="Microsoft Sans Serif"/>
              </a:rPr>
              <a:t>th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155">
                <a:latin typeface="Microsoft Sans Serif"/>
                <a:cs typeface="Microsoft Sans Serif"/>
              </a:rPr>
              <a:t>re</a:t>
            </a:r>
            <a:r>
              <a:rPr dirty="0" sz="3450">
                <a:latin typeface="Microsoft Sans Serif"/>
                <a:cs typeface="Microsoft Sans Serif"/>
              </a:rPr>
              <a:t>		</a:t>
            </a:r>
            <a:r>
              <a:rPr dirty="0" sz="3450" spc="45">
                <a:latin typeface="Microsoft Sans Serif"/>
                <a:cs typeface="Microsoft Sans Serif"/>
              </a:rPr>
              <a:t>is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45">
                <a:latin typeface="Microsoft Sans Serif"/>
                <a:cs typeface="Microsoft Sans Serif"/>
              </a:rPr>
              <a:t>a</a:t>
            </a:r>
            <a:r>
              <a:rPr dirty="0" sz="3450">
                <a:latin typeface="Microsoft Sans Serif"/>
                <a:cs typeface="Microsoft Sans Serif"/>
              </a:rPr>
              <a:t>		</a:t>
            </a:r>
            <a:r>
              <a:rPr dirty="0" sz="3450" spc="110">
                <a:latin typeface="Microsoft Sans Serif"/>
                <a:cs typeface="Microsoft Sans Serif"/>
              </a:rPr>
              <a:t>n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110">
                <a:latin typeface="Microsoft Sans Serif"/>
                <a:cs typeface="Microsoft Sans Serif"/>
              </a:rPr>
              <a:t>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140">
                <a:latin typeface="Microsoft Sans Serif"/>
                <a:cs typeface="Microsoft Sans Serif"/>
              </a:rPr>
              <a:t>d </a:t>
            </a:r>
            <a:r>
              <a:rPr dirty="0" sz="3450" spc="370">
                <a:latin typeface="Microsoft Sans Serif"/>
                <a:cs typeface="Microsoft Sans Serif"/>
              </a:rPr>
              <a:t>for</a:t>
            </a:r>
            <a:r>
              <a:rPr dirty="0" sz="3450">
                <a:latin typeface="Microsoft Sans Serif"/>
                <a:cs typeface="Microsoft Sans Serif"/>
              </a:rPr>
              <a:t>		</a:t>
            </a:r>
            <a:r>
              <a:rPr dirty="0" sz="3450" spc="45">
                <a:latin typeface="Microsoft Sans Serif"/>
                <a:cs typeface="Microsoft Sans Serif"/>
              </a:rPr>
              <a:t>a</a:t>
            </a:r>
            <a:r>
              <a:rPr dirty="0" sz="3450">
                <a:latin typeface="Microsoft Sans Serif"/>
                <a:cs typeface="Microsoft Sans Serif"/>
              </a:rPr>
              <a:t>		</a:t>
            </a:r>
            <a:r>
              <a:rPr dirty="0" sz="3450" spc="190">
                <a:latin typeface="Microsoft Sans Serif"/>
                <a:cs typeface="Microsoft Sans Serif"/>
              </a:rPr>
              <a:t>d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145">
                <a:latin typeface="Microsoft Sans Serif"/>
                <a:cs typeface="Microsoft Sans Serif"/>
              </a:rPr>
              <a:t>ig</a:t>
            </a:r>
            <a:r>
              <a:rPr dirty="0" sz="3450" spc="-434">
                <a:latin typeface="Microsoft Sans Serif"/>
                <a:cs typeface="Microsoft Sans Serif"/>
              </a:rPr>
              <a:t> </a:t>
            </a:r>
            <a:r>
              <a:rPr dirty="0" sz="3450" spc="175">
                <a:latin typeface="Microsoft Sans Serif"/>
                <a:cs typeface="Microsoft Sans Serif"/>
              </a:rPr>
              <a:t>ita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>
                <a:latin typeface="Microsoft Sans Serif"/>
                <a:cs typeface="Microsoft Sans Serif"/>
              </a:rPr>
              <a:t>l</a:t>
            </a:r>
            <a:r>
              <a:rPr dirty="0" sz="3450" spc="315">
                <a:latin typeface="Microsoft Sans Serif"/>
                <a:cs typeface="Microsoft Sans Serif"/>
              </a:rPr>
              <a:t> </a:t>
            </a:r>
            <a:r>
              <a:rPr dirty="0" sz="3450" spc="190">
                <a:latin typeface="Microsoft Sans Serif"/>
                <a:cs typeface="Microsoft Sans Serif"/>
              </a:rPr>
              <a:t>p</a:t>
            </a:r>
            <a:r>
              <a:rPr dirty="0" sz="3450" spc="-434">
                <a:latin typeface="Microsoft Sans Serif"/>
                <a:cs typeface="Microsoft Sans Serif"/>
              </a:rPr>
              <a:t> </a:t>
            </a:r>
            <a:r>
              <a:rPr dirty="0" sz="3450" spc="370">
                <a:latin typeface="Microsoft Sans Serif"/>
                <a:cs typeface="Microsoft Sans Serif"/>
              </a:rPr>
              <a:t>ortfo</a:t>
            </a:r>
            <a:r>
              <a:rPr dirty="0" sz="3450" spc="-415">
                <a:latin typeface="Microsoft Sans Serif"/>
                <a:cs typeface="Microsoft Sans Serif"/>
              </a:rPr>
              <a:t> </a:t>
            </a:r>
            <a:r>
              <a:rPr dirty="0" sz="3450" spc="100">
                <a:latin typeface="Microsoft Sans Serif"/>
                <a:cs typeface="Microsoft Sans Serif"/>
              </a:rPr>
              <a:t>lio</a:t>
            </a:r>
            <a:r>
              <a:rPr dirty="0" sz="3450">
                <a:latin typeface="Microsoft Sans Serif"/>
                <a:cs typeface="Microsoft Sans Serif"/>
              </a:rPr>
              <a:t>		</a:t>
            </a:r>
            <a:r>
              <a:rPr dirty="0" sz="3450" spc="220">
                <a:latin typeface="Microsoft Sans Serif"/>
                <a:cs typeface="Microsoft Sans Serif"/>
              </a:rPr>
              <a:t>th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130">
                <a:latin typeface="Microsoft Sans Serif"/>
                <a:cs typeface="Microsoft Sans Serif"/>
              </a:rPr>
              <a:t>t</a:t>
            </a:r>
            <a:r>
              <a:rPr dirty="0" sz="3450" spc="390">
                <a:latin typeface="Microsoft Sans Serif"/>
                <a:cs typeface="Microsoft Sans Serif"/>
              </a:rPr>
              <a:t> </a:t>
            </a:r>
            <a:r>
              <a:rPr dirty="0" sz="3450" spc="380">
                <a:latin typeface="Microsoft Sans Serif"/>
                <a:cs typeface="Microsoft Sans Serif"/>
              </a:rPr>
              <a:t>ca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60">
                <a:latin typeface="Microsoft Sans Serif"/>
                <a:cs typeface="Microsoft Sans Serif"/>
              </a:rPr>
              <a:t>n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340">
                <a:latin typeface="Microsoft Sans Serif"/>
                <a:cs typeface="Microsoft Sans Serif"/>
              </a:rPr>
              <a:t>pre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235">
                <a:latin typeface="Microsoft Sans Serif"/>
                <a:cs typeface="Microsoft Sans Serif"/>
              </a:rPr>
              <a:t>se</a:t>
            </a:r>
            <a:r>
              <a:rPr dirty="0" sz="3450" spc="-440">
                <a:latin typeface="Microsoft Sans Serif"/>
                <a:cs typeface="Microsoft Sans Serif"/>
              </a:rPr>
              <a:t> </a:t>
            </a:r>
            <a:r>
              <a:rPr dirty="0" sz="3450" spc="280">
                <a:latin typeface="Microsoft Sans Serif"/>
                <a:cs typeface="Microsoft Sans Serif"/>
              </a:rPr>
              <a:t>nt</a:t>
            </a:r>
            <a:endParaRPr sz="3450">
              <a:latin typeface="Microsoft Sans Serif"/>
              <a:cs typeface="Microsoft Sans Serif"/>
            </a:endParaRPr>
          </a:p>
          <a:p>
            <a:pPr marL="12700" marR="76835">
              <a:lnSpc>
                <a:spcPct val="123200"/>
              </a:lnSpc>
              <a:tabLst>
                <a:tab algn="l" pos="1485265"/>
                <a:tab algn="l" pos="2513965"/>
                <a:tab algn="l" pos="3796665"/>
                <a:tab algn="l" pos="4901565"/>
                <a:tab algn="l" pos="8571865"/>
                <a:tab algn="l" pos="9156065"/>
              </a:tabLst>
            </a:pPr>
            <a:r>
              <a:rPr dirty="0" sz="3450" spc="220">
                <a:latin typeface="Microsoft Sans Serif"/>
                <a:cs typeface="Microsoft Sans Serif"/>
              </a:rPr>
              <a:t>skills,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90">
                <a:latin typeface="Microsoft Sans Serif"/>
                <a:cs typeface="Microsoft Sans Serif"/>
              </a:rPr>
              <a:t>p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204">
                <a:latin typeface="Microsoft Sans Serif"/>
                <a:cs typeface="Microsoft Sans Serif"/>
              </a:rPr>
              <a:t>ro</a:t>
            </a:r>
            <a:r>
              <a:rPr dirty="0" sz="3450" spc="-409">
                <a:latin typeface="Microsoft Sans Serif"/>
                <a:cs typeface="Microsoft Sans Serif"/>
              </a:rPr>
              <a:t> </a:t>
            </a:r>
            <a:r>
              <a:rPr dirty="0" sz="3450" spc="105">
                <a:latin typeface="Microsoft Sans Serif"/>
                <a:cs typeface="Microsoft Sans Serif"/>
              </a:rPr>
              <a:t>je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325">
                <a:latin typeface="Microsoft Sans Serif"/>
                <a:cs typeface="Microsoft Sans Serif"/>
              </a:rPr>
              <a:t>cts,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310">
                <a:latin typeface="Microsoft Sans Serif"/>
                <a:cs typeface="Microsoft Sans Serif"/>
              </a:rPr>
              <a:t>nd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340">
                <a:latin typeface="Microsoft Sans Serif"/>
                <a:cs typeface="Microsoft Sans Serif"/>
              </a:rPr>
              <a:t>ch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265">
                <a:latin typeface="Microsoft Sans Serif"/>
                <a:cs typeface="Microsoft Sans Serif"/>
              </a:rPr>
              <a:t>iev</a:t>
            </a:r>
            <a:r>
              <a:rPr dirty="0" sz="3450" spc="-445">
                <a:latin typeface="Microsoft Sans Serif"/>
                <a:cs typeface="Microsoft Sans Serif"/>
              </a:rPr>
              <a:t> </a:t>
            </a:r>
            <a:r>
              <a:rPr dirty="0" sz="3450" spc="385">
                <a:latin typeface="Microsoft Sans Serif"/>
                <a:cs typeface="Microsoft Sans Serif"/>
              </a:rPr>
              <a:t>em</a:t>
            </a:r>
            <a:r>
              <a:rPr dirty="0" sz="3450" spc="-80">
                <a:latin typeface="Microsoft Sans Serif"/>
                <a:cs typeface="Microsoft Sans Serif"/>
              </a:rPr>
              <a:t> </a:t>
            </a:r>
            <a:r>
              <a:rPr dirty="0" sz="3450" spc="295">
                <a:latin typeface="Microsoft Sans Serif"/>
                <a:cs typeface="Microsoft Sans Serif"/>
              </a:rPr>
              <a:t>en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55">
                <a:latin typeface="Microsoft Sans Serif"/>
                <a:cs typeface="Microsoft Sans Serif"/>
              </a:rPr>
              <a:t>ts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135">
                <a:latin typeface="Microsoft Sans Serif"/>
                <a:cs typeface="Microsoft Sans Serif"/>
              </a:rPr>
              <a:t>in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60">
                <a:latin typeface="Microsoft Sans Serif"/>
                <a:cs typeface="Microsoft Sans Serif"/>
              </a:rPr>
              <a:t>n </a:t>
            </a:r>
            <a:r>
              <a:rPr dirty="0" sz="3450" spc="110">
                <a:latin typeface="Microsoft Sans Serif"/>
                <a:cs typeface="Microsoft Sans Serif"/>
              </a:rPr>
              <a:t>e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335">
                <a:latin typeface="Microsoft Sans Serif"/>
                <a:cs typeface="Microsoft Sans Serif"/>
              </a:rPr>
              <a:t>ng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25">
                <a:latin typeface="Microsoft Sans Serif"/>
                <a:cs typeface="Microsoft Sans Serif"/>
              </a:rPr>
              <a:t> </a:t>
            </a:r>
            <a:r>
              <a:rPr dirty="0" sz="3450" spc="295">
                <a:latin typeface="Microsoft Sans Serif"/>
                <a:cs typeface="Microsoft Sans Serif"/>
              </a:rPr>
              <a:t>gin</a:t>
            </a:r>
            <a:r>
              <a:rPr dirty="0" sz="3450" spc="-450">
                <a:latin typeface="Microsoft Sans Serif"/>
                <a:cs typeface="Microsoft Sans Serif"/>
              </a:rPr>
              <a:t> </a:t>
            </a:r>
            <a:r>
              <a:rPr dirty="0" sz="3450" spc="140">
                <a:latin typeface="Microsoft Sans Serif"/>
                <a:cs typeface="Microsoft Sans Serif"/>
              </a:rPr>
              <a:t>g</a:t>
            </a:r>
            <a:r>
              <a:rPr dirty="0" sz="3450">
                <a:latin typeface="Microsoft Sans Serif"/>
                <a:cs typeface="Microsoft Sans Serif"/>
              </a:rPr>
              <a:t>	</a:t>
            </a:r>
            <a:r>
              <a:rPr dirty="0" sz="3450" spc="345">
                <a:latin typeface="Microsoft Sans Serif"/>
                <a:cs typeface="Microsoft Sans Serif"/>
              </a:rPr>
              <a:t>w</a:t>
            </a:r>
            <a:r>
              <a:rPr dirty="0" sz="3450" spc="-254">
                <a:latin typeface="Microsoft Sans Serif"/>
                <a:cs typeface="Microsoft Sans Serif"/>
              </a:rPr>
              <a:t> </a:t>
            </a:r>
            <a:r>
              <a:rPr dirty="0" sz="3450" spc="95">
                <a:latin typeface="Microsoft Sans Serif"/>
                <a:cs typeface="Microsoft Sans Serif"/>
              </a:rPr>
              <a:t>a</a:t>
            </a:r>
            <a:r>
              <a:rPr dirty="0" sz="3450" spc="-430">
                <a:latin typeface="Microsoft Sans Serif"/>
                <a:cs typeface="Microsoft Sans Serif"/>
              </a:rPr>
              <a:t> </a:t>
            </a:r>
            <a:r>
              <a:rPr dirty="0" sz="3450" spc="250">
                <a:latin typeface="Microsoft Sans Serif"/>
                <a:cs typeface="Microsoft Sans Serif"/>
              </a:rPr>
              <a:t>y.</a:t>
            </a:r>
            <a:endParaRPr sz="3450">
              <a:latin typeface="Microsoft Sans Serif"/>
              <a:cs typeface="Microsoft Sans Serif"/>
            </a:endParaRPr>
          </a:p>
        </p:txBody>
      </p:sp>
      <p:sp>
        <p:nvSpPr>
          <p:cNvPr id="1048638" name="object 9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39700">
              <a:lnSpc>
                <a:spcPts val="1789"/>
              </a:lnSpc>
            </a:pPr>
            <a:fld id="{81D60167-4931-47E6-BA6A-407CBD079E47}" type="slidenum">
              <a:rPr dirty="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ah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grpSp>
        <p:nvGrpSpPr>
          <p:cNvPr id="32" name="object 3" descr="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1048640" name="object 4" descr=""/>
            <p:cNvSpPr/>
            <p:nvPr/>
          </p:nvSpPr>
          <p:spPr>
            <a:xfrm>
              <a:off x="12471589" y="7861419"/>
              <a:ext cx="241300" cy="241300"/>
            </a:xfrm>
            <a:custGeom>
              <a:avLst/>
              <a:ah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/>
          </p:spPr>
        </p:pic>
      </p:grpSp>
      <p:sp>
        <p:nvSpPr>
          <p:cNvPr id="1048641" name="object 6"/>
          <p:cNvSpPr txBox="1">
            <a:spLocks noGrp="1"/>
          </p:cNvSpPr>
          <p:nvPr>
            <p:ph type="title"/>
          </p:nvPr>
        </p:nvSpPr>
        <p:spPr>
          <a:xfrm>
            <a:off x="977900" y="1028700"/>
            <a:ext cx="7109459" cy="1917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3517265"/>
              </a:tabLst>
            </a:pPr>
            <a:r>
              <a:rPr dirty="0" sz="5700" spc="150"/>
              <a:t>PROJECT</a:t>
            </a:r>
            <a:r>
              <a:rPr dirty="0" sz="5700"/>
              <a:t>	</a:t>
            </a:r>
            <a:r>
              <a:rPr dirty="0" sz="5700" spc="195"/>
              <a:t>OVERVIEW</a:t>
            </a:r>
            <a:endParaRPr sz="5700"/>
          </a:p>
        </p:txBody>
      </p:sp>
      <p:pic>
        <p:nvPicPr>
          <p:cNvPr id="2097161" name="object 7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/>
        </p:spPr>
      </p:pic>
      <p:sp>
        <p:nvSpPr>
          <p:cNvPr id="1048642" name="object 8" descr=""/>
          <p:cNvSpPr txBox="1"/>
          <p:nvPr/>
        </p:nvSpPr>
        <p:spPr>
          <a:xfrm>
            <a:off x="15163800" y="8597900"/>
            <a:ext cx="137795" cy="2540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2D936A"/>
                </a:solidFill>
                <a:latin typeface="Microsoft Sans Serif"/>
                <a:cs typeface="Microsoft Sans Serif"/>
              </a:rPr>
              <a:t>5</a:t>
            </a:r>
            <a:endParaRPr sz="1500">
              <a:latin typeface="Microsoft Sans Serif"/>
              <a:cs typeface="Microsoft Sans Serif"/>
            </a:endParaRPr>
          </a:p>
        </p:txBody>
      </p:sp>
      <p:sp>
        <p:nvSpPr>
          <p:cNvPr id="1048643" name="object 9" descr=""/>
          <p:cNvSpPr txBox="1"/>
          <p:nvPr/>
        </p:nvSpPr>
        <p:spPr>
          <a:xfrm>
            <a:off x="1003300" y="2358136"/>
            <a:ext cx="8840470" cy="6671310"/>
          </a:xfrm>
          <a:prstGeom prst="rect"/>
        </p:spPr>
        <p:txBody>
          <a:bodyPr bIns="0" lIns="0" rIns="0" rtlCol="0" tIns="149860" vert="horz" wrap="square">
            <a:spAutoFit/>
          </a:bodyPr>
          <a:p>
            <a:pPr algn="just" marL="12700">
              <a:lnSpc>
                <a:spcPct val="100000"/>
              </a:lnSpc>
              <a:spcBef>
                <a:spcPts val="1180"/>
              </a:spcBef>
            </a:pPr>
            <a:r>
              <a:rPr dirty="0" sz="3850" spc="-170">
                <a:latin typeface="Microsoft Sans Serif"/>
                <a:cs typeface="Microsoft Sans Serif"/>
              </a:rPr>
              <a:t>T</a:t>
            </a:r>
            <a:r>
              <a:rPr dirty="0" sz="3850" spc="-515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h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819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p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245">
                <a:latin typeface="Microsoft Sans Serif"/>
                <a:cs typeface="Microsoft Sans Serif"/>
              </a:rPr>
              <a:t>ro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10">
                <a:latin typeface="Microsoft Sans Serif"/>
                <a:cs typeface="Microsoft Sans Serif"/>
              </a:rPr>
              <a:t>je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455">
                <a:latin typeface="Microsoft Sans Serif"/>
                <a:cs typeface="Microsoft Sans Serif"/>
              </a:rPr>
              <a:t>ct</a:t>
            </a:r>
            <a:r>
              <a:rPr dirty="0" sz="3850" spc="56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is</a:t>
            </a:r>
            <a:r>
              <a:rPr dirty="0" sz="3850" spc="71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840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p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315">
                <a:latin typeface="Microsoft Sans Serif"/>
                <a:cs typeface="Microsoft Sans Serif"/>
              </a:rPr>
              <a:t>rso</a:t>
            </a:r>
            <a:r>
              <a:rPr dirty="0" sz="3850" spc="-465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65">
                <a:latin typeface="Microsoft Sans Serif"/>
                <a:cs typeface="Microsoft Sans Serif"/>
              </a:rPr>
              <a:t> </a:t>
            </a:r>
            <a:r>
              <a:rPr dirty="0" sz="3850" spc="-50">
                <a:latin typeface="Microsoft Sans Serif"/>
                <a:cs typeface="Microsoft Sans Serif"/>
              </a:rPr>
              <a:t>l</a:t>
            </a:r>
            <a:endParaRPr sz="3850">
              <a:latin typeface="Microsoft Sans Serif"/>
              <a:cs typeface="Microsoft Sans Serif"/>
            </a:endParaRPr>
          </a:p>
          <a:p>
            <a:pPr algn="just" marL="12700" marR="1065530">
              <a:lnSpc>
                <a:spcPts val="5700"/>
              </a:lnSpc>
              <a:spcBef>
                <a:spcPts val="370"/>
              </a:spcBef>
            </a:pPr>
            <a:r>
              <a:rPr dirty="0" sz="3850" spc="210">
                <a:latin typeface="Microsoft Sans Serif"/>
                <a:cs typeface="Microsoft Sans Serif"/>
              </a:rPr>
              <a:t>p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90">
                <a:latin typeface="Microsoft Sans Serif"/>
                <a:cs typeface="Microsoft Sans Serif"/>
              </a:rPr>
              <a:t>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345">
                <a:latin typeface="Microsoft Sans Serif"/>
                <a:cs typeface="Microsoft Sans Serif"/>
              </a:rPr>
              <a:t>rtfolio</a:t>
            </a:r>
            <a:r>
              <a:rPr dirty="0" sz="3850" spc="835">
                <a:latin typeface="Microsoft Sans Serif"/>
                <a:cs typeface="Microsoft Sans Serif"/>
              </a:rPr>
              <a:t> </a:t>
            </a:r>
            <a:r>
              <a:rPr dirty="0" sz="3850" spc="385">
                <a:latin typeface="Microsoft Sans Serif"/>
                <a:cs typeface="Microsoft Sans Serif"/>
              </a:rPr>
              <a:t>w</a:t>
            </a:r>
            <a:r>
              <a:rPr dirty="0" sz="3850" spc="-295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b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275">
                <a:latin typeface="Microsoft Sans Serif"/>
                <a:cs typeface="Microsoft Sans Serif"/>
              </a:rPr>
              <a:t>site</a:t>
            </a:r>
            <a:r>
              <a:rPr dirty="0" sz="3850" spc="810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d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335">
                <a:latin typeface="Microsoft Sans Serif"/>
                <a:cs typeface="Microsoft Sans Serif"/>
              </a:rPr>
              <a:t>ve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lo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p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d</a:t>
            </a:r>
            <a:r>
              <a:rPr dirty="0" sz="3850" spc="10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u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35">
                <a:latin typeface="Microsoft Sans Serif"/>
                <a:cs typeface="Microsoft Sans Serif"/>
              </a:rPr>
              <a:t>sin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g</a:t>
            </a:r>
            <a:r>
              <a:rPr dirty="0" sz="3850" spc="815">
                <a:latin typeface="Microsoft Sans Serif"/>
                <a:cs typeface="Microsoft Sans Serif"/>
              </a:rPr>
              <a:t> </a:t>
            </a:r>
            <a:r>
              <a:rPr dirty="0" sz="3850" spc="165">
                <a:latin typeface="Microsoft Sans Serif"/>
                <a:cs typeface="Microsoft Sans Serif"/>
              </a:rPr>
              <a:t>H</a:t>
            </a:r>
            <a:r>
              <a:rPr dirty="0" sz="3850" spc="-280">
                <a:latin typeface="Microsoft Sans Serif"/>
                <a:cs typeface="Microsoft Sans Serif"/>
              </a:rPr>
              <a:t> </a:t>
            </a:r>
            <a:r>
              <a:rPr dirty="0" sz="3850" spc="-165">
                <a:latin typeface="Microsoft Sans Serif"/>
                <a:cs typeface="Microsoft Sans Serif"/>
              </a:rPr>
              <a:t>T</a:t>
            </a:r>
            <a:r>
              <a:rPr dirty="0" sz="3850" spc="-515">
                <a:latin typeface="Microsoft Sans Serif"/>
                <a:cs typeface="Microsoft Sans Serif"/>
              </a:rPr>
              <a:t> </a:t>
            </a:r>
            <a:r>
              <a:rPr dirty="0" sz="3850" spc="385">
                <a:latin typeface="Microsoft Sans Serif"/>
                <a:cs typeface="Microsoft Sans Serif"/>
              </a:rPr>
              <a:t>M</a:t>
            </a:r>
            <a:r>
              <a:rPr dirty="0" sz="3850" spc="-225">
                <a:latin typeface="Microsoft Sans Serif"/>
                <a:cs typeface="Microsoft Sans Serif"/>
              </a:rPr>
              <a:t> </a:t>
            </a:r>
            <a:r>
              <a:rPr dirty="0" sz="3850" spc="235">
                <a:latin typeface="Microsoft Sans Serif"/>
                <a:cs typeface="Microsoft Sans Serif"/>
              </a:rPr>
              <a:t>L,</a:t>
            </a:r>
            <a:r>
              <a:rPr dirty="0" sz="3850" spc="565">
                <a:latin typeface="Microsoft Sans Serif"/>
                <a:cs typeface="Microsoft Sans Serif"/>
              </a:rPr>
              <a:t> </a:t>
            </a:r>
            <a:r>
              <a:rPr dirty="0" sz="3850" spc="-30">
                <a:latin typeface="Microsoft Sans Serif"/>
                <a:cs typeface="Microsoft Sans Serif"/>
              </a:rPr>
              <a:t>C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-55">
                <a:latin typeface="Microsoft Sans Serif"/>
                <a:cs typeface="Microsoft Sans Serif"/>
              </a:rPr>
              <a:t>S</a:t>
            </a:r>
            <a:r>
              <a:rPr dirty="0" sz="3850" spc="-440">
                <a:latin typeface="Microsoft Sans Serif"/>
                <a:cs typeface="Microsoft Sans Serif"/>
              </a:rPr>
              <a:t> </a:t>
            </a:r>
            <a:r>
              <a:rPr dirty="0" sz="3850" spc="-55">
                <a:latin typeface="Microsoft Sans Serif"/>
                <a:cs typeface="Microsoft Sans Serif"/>
              </a:rPr>
              <a:t>S</a:t>
            </a:r>
            <a:r>
              <a:rPr dirty="0" sz="3850" spc="-440">
                <a:latin typeface="Microsoft Sans Serif"/>
                <a:cs typeface="Microsoft Sans Serif"/>
              </a:rPr>
              <a:t> </a:t>
            </a:r>
            <a:r>
              <a:rPr dirty="0" sz="3850" spc="30">
                <a:latin typeface="Microsoft Sans Serif"/>
                <a:cs typeface="Microsoft Sans Serif"/>
              </a:rPr>
              <a:t>,</a:t>
            </a:r>
            <a:r>
              <a:rPr dirty="0" sz="3850" spc="565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385">
                <a:latin typeface="Microsoft Sans Serif"/>
                <a:cs typeface="Microsoft Sans Serif"/>
              </a:rPr>
              <a:t>nd</a:t>
            </a:r>
            <a:endParaRPr sz="385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710"/>
              </a:spcBef>
            </a:pPr>
            <a:r>
              <a:rPr dirty="0" sz="3850" spc="385">
                <a:latin typeface="Microsoft Sans Serif"/>
                <a:cs typeface="Microsoft Sans Serif"/>
              </a:rPr>
              <a:t>Ja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335">
                <a:latin typeface="Microsoft Sans Serif"/>
                <a:cs typeface="Microsoft Sans Serif"/>
              </a:rPr>
              <a:t>va</a:t>
            </a:r>
            <a:r>
              <a:rPr dirty="0" sz="3850" spc="-465">
                <a:latin typeface="Microsoft Sans Serif"/>
                <a:cs typeface="Microsoft Sans Serif"/>
              </a:rPr>
              <a:t> </a:t>
            </a:r>
            <a:r>
              <a:rPr dirty="0" sz="3850" spc="-60">
                <a:latin typeface="Microsoft Sans Serif"/>
                <a:cs typeface="Microsoft Sans Serif"/>
              </a:rPr>
              <a:t>S</a:t>
            </a:r>
            <a:r>
              <a:rPr dirty="0" sz="3850" spc="-535">
                <a:latin typeface="Microsoft Sans Serif"/>
                <a:cs typeface="Microsoft Sans Serif"/>
              </a:rPr>
              <a:t> </a:t>
            </a:r>
            <a:r>
              <a:rPr dirty="0" sz="3850" spc="375">
                <a:latin typeface="Microsoft Sans Serif"/>
                <a:cs typeface="Microsoft Sans Serif"/>
              </a:rPr>
              <a:t>crip</a:t>
            </a:r>
            <a:r>
              <a:rPr dirty="0" sz="3850" spc="-480">
                <a:latin typeface="Microsoft Sans Serif"/>
                <a:cs typeface="Microsoft Sans Serif"/>
              </a:rPr>
              <a:t> </a:t>
            </a:r>
            <a:r>
              <a:rPr dirty="0" sz="3850" spc="200">
                <a:latin typeface="Microsoft Sans Serif"/>
                <a:cs typeface="Microsoft Sans Serif"/>
              </a:rPr>
              <a:t>t.</a:t>
            </a:r>
            <a:r>
              <a:rPr dirty="0" sz="3850" spc="620">
                <a:latin typeface="Microsoft Sans Serif"/>
                <a:cs typeface="Microsoft Sans Serif"/>
              </a:rPr>
              <a:t> </a:t>
            </a:r>
            <a:r>
              <a:rPr dirty="0" sz="3850" spc="130">
                <a:latin typeface="Microsoft Sans Serif"/>
                <a:cs typeface="Microsoft Sans Serif"/>
              </a:rPr>
              <a:t>It</a:t>
            </a:r>
            <a:r>
              <a:rPr dirty="0" sz="3850" spc="455">
                <a:latin typeface="Microsoft Sans Serif"/>
                <a:cs typeface="Microsoft Sans Serif"/>
              </a:rPr>
              <a:t> </a:t>
            </a:r>
            <a:r>
              <a:rPr dirty="0" sz="3850" spc="290">
                <a:latin typeface="Microsoft Sans Serif"/>
                <a:cs typeface="Microsoft Sans Serif"/>
              </a:rPr>
              <a:t>sh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190">
                <a:latin typeface="Microsoft Sans Serif"/>
                <a:cs typeface="Microsoft Sans Serif"/>
              </a:rPr>
              <a:t>o</a:t>
            </a:r>
            <a:r>
              <a:rPr dirty="0" sz="3850" spc="-465">
                <a:latin typeface="Microsoft Sans Serif"/>
                <a:cs typeface="Microsoft Sans Serif"/>
              </a:rPr>
              <a:t> </a:t>
            </a:r>
            <a:r>
              <a:rPr dirty="0" sz="3850" spc="385">
                <a:latin typeface="Microsoft Sans Serif"/>
                <a:cs typeface="Microsoft Sans Serif"/>
              </a:rPr>
              <a:t>w</a:t>
            </a:r>
            <a:r>
              <a:rPr dirty="0" sz="3850" spc="-290">
                <a:latin typeface="Microsoft Sans Serif"/>
                <a:cs typeface="Microsoft Sans Serif"/>
              </a:rPr>
              <a:t> </a:t>
            </a:r>
            <a:r>
              <a:rPr dirty="0" sz="3850" spc="434">
                <a:latin typeface="Microsoft Sans Serif"/>
                <a:cs typeface="Microsoft Sans Serif"/>
              </a:rPr>
              <a:t>ca</a:t>
            </a:r>
            <a:r>
              <a:rPr dirty="0" sz="3850" spc="-465">
                <a:latin typeface="Microsoft Sans Serif"/>
                <a:cs typeface="Microsoft Sans Serif"/>
              </a:rPr>
              <a:t> </a:t>
            </a:r>
            <a:r>
              <a:rPr dirty="0" sz="3850" spc="280">
                <a:latin typeface="Microsoft Sans Serif"/>
                <a:cs typeface="Microsoft Sans Serif"/>
              </a:rPr>
              <a:t>se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-50">
                <a:latin typeface="Microsoft Sans Serif"/>
                <a:cs typeface="Microsoft Sans Serif"/>
              </a:rPr>
              <a:t>s</a:t>
            </a:r>
            <a:endParaRPr sz="385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ts val="5700"/>
              </a:lnSpc>
              <a:spcBef>
                <a:spcPts val="370"/>
              </a:spcBef>
            </a:pPr>
            <a:r>
              <a:rPr dirty="0" sz="3850" spc="210">
                <a:latin typeface="Microsoft Sans Serif"/>
                <a:cs typeface="Microsoft Sans Serif"/>
              </a:rPr>
              <a:t>p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315">
                <a:latin typeface="Microsoft Sans Serif"/>
                <a:cs typeface="Microsoft Sans Serif"/>
              </a:rPr>
              <a:t>rso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60">
                <a:latin typeface="Microsoft Sans Serif"/>
                <a:cs typeface="Microsoft Sans Serif"/>
              </a:rPr>
              <a:t>al</a:t>
            </a:r>
            <a:r>
              <a:rPr dirty="0" sz="3850" spc="430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d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300">
                <a:latin typeface="Microsoft Sans Serif"/>
                <a:cs typeface="Microsoft Sans Serif"/>
              </a:rPr>
              <a:t>tails,</a:t>
            </a:r>
            <a:r>
              <a:rPr dirty="0" sz="3850" spc="465">
                <a:latin typeface="Microsoft Sans Serif"/>
                <a:cs typeface="Microsoft Sans Serif"/>
              </a:rPr>
              <a:t> </a:t>
            </a:r>
            <a:r>
              <a:rPr dirty="0" sz="3850" spc="295">
                <a:latin typeface="Microsoft Sans Serif"/>
                <a:cs typeface="Microsoft Sans Serif"/>
              </a:rPr>
              <a:t>sk</a:t>
            </a:r>
            <a:r>
              <a:rPr dirty="0" sz="3850" spc="-505">
                <a:latin typeface="Microsoft Sans Serif"/>
                <a:cs typeface="Microsoft Sans Serif"/>
              </a:rPr>
              <a:t> </a:t>
            </a:r>
            <a:r>
              <a:rPr dirty="0" sz="3850" spc="95">
                <a:latin typeface="Microsoft Sans Serif"/>
                <a:cs typeface="Microsoft Sans Serif"/>
              </a:rPr>
              <a:t>ills</a:t>
            </a:r>
            <a:r>
              <a:rPr dirty="0" sz="3850" spc="-605">
                <a:latin typeface="Microsoft Sans Serif"/>
                <a:cs typeface="Microsoft Sans Serif"/>
              </a:rPr>
              <a:t> </a:t>
            </a:r>
            <a:r>
              <a:rPr dirty="0" sz="3850" spc="30">
                <a:latin typeface="Microsoft Sans Serif"/>
                <a:cs typeface="Microsoft Sans Serif"/>
              </a:rPr>
              <a:t>,</a:t>
            </a:r>
            <a:r>
              <a:rPr dirty="0" sz="3850" spc="565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p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245">
                <a:latin typeface="Microsoft Sans Serif"/>
                <a:cs typeface="Microsoft Sans Serif"/>
              </a:rPr>
              <a:t>ro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10">
                <a:latin typeface="Microsoft Sans Serif"/>
                <a:cs typeface="Microsoft Sans Serif"/>
              </a:rPr>
              <a:t>je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415">
                <a:latin typeface="Microsoft Sans Serif"/>
                <a:cs typeface="Microsoft Sans Serif"/>
              </a:rPr>
              <a:t>cts,</a:t>
            </a:r>
            <a:r>
              <a:rPr dirty="0" sz="3850" spc="3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d</a:t>
            </a:r>
            <a:r>
              <a:rPr dirty="0" sz="3850" spc="819">
                <a:latin typeface="Microsoft Sans Serif"/>
                <a:cs typeface="Microsoft Sans Serif"/>
              </a:rPr>
              <a:t> </a:t>
            </a:r>
            <a:r>
              <a:rPr dirty="0" sz="3850" spc="475">
                <a:latin typeface="Microsoft Sans Serif"/>
                <a:cs typeface="Microsoft Sans Serif"/>
              </a:rPr>
              <a:t>co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360">
                <a:latin typeface="Microsoft Sans Serif"/>
                <a:cs typeface="Microsoft Sans Serif"/>
              </a:rPr>
              <a:t>nta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455">
                <a:latin typeface="Microsoft Sans Serif"/>
                <a:cs typeface="Microsoft Sans Serif"/>
              </a:rPr>
              <a:t>ct</a:t>
            </a:r>
            <a:r>
              <a:rPr dirty="0" sz="3850" spc="445">
                <a:latin typeface="Microsoft Sans Serif"/>
                <a:cs typeface="Microsoft Sans Serif"/>
              </a:rPr>
              <a:t> </a:t>
            </a:r>
            <a:r>
              <a:rPr dirty="0" sz="3850" spc="170">
                <a:latin typeface="Microsoft Sans Serif"/>
                <a:cs typeface="Microsoft Sans Serif"/>
              </a:rPr>
              <a:t>in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355">
                <a:latin typeface="Microsoft Sans Serif"/>
                <a:cs typeface="Microsoft Sans Serif"/>
              </a:rPr>
              <a:t>fo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310">
                <a:latin typeface="Microsoft Sans Serif"/>
                <a:cs typeface="Microsoft Sans Serif"/>
              </a:rPr>
              <a:t>rm</a:t>
            </a:r>
            <a:r>
              <a:rPr dirty="0" sz="3850" spc="-16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240">
                <a:latin typeface="Microsoft Sans Serif"/>
                <a:cs typeface="Microsoft Sans Serif"/>
              </a:rPr>
              <a:t>tio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810">
                <a:latin typeface="Microsoft Sans Serif"/>
                <a:cs typeface="Microsoft Sans Serif"/>
              </a:rPr>
              <a:t> </a:t>
            </a:r>
            <a:r>
              <a:rPr dirty="0" sz="3850" spc="170">
                <a:latin typeface="Microsoft Sans Serif"/>
                <a:cs typeface="Microsoft Sans Serif"/>
              </a:rPr>
              <a:t>in</a:t>
            </a:r>
            <a:r>
              <a:rPr dirty="0" sz="3850" spc="81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endParaRPr sz="3850">
              <a:latin typeface="Microsoft Sans Serif"/>
              <a:cs typeface="Microsoft Sans Serif"/>
            </a:endParaRPr>
          </a:p>
          <a:p>
            <a:pPr algn="just" marL="12700" marR="708660">
              <a:lnSpc>
                <a:spcPts val="5700"/>
              </a:lnSpc>
            </a:pPr>
            <a:r>
              <a:rPr dirty="0" sz="3850" spc="200">
                <a:latin typeface="Microsoft Sans Serif"/>
                <a:cs typeface="Microsoft Sans Serif"/>
              </a:rPr>
              <a:t>re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335">
                <a:latin typeface="Microsoft Sans Serif"/>
                <a:cs typeface="Microsoft Sans Serif"/>
              </a:rPr>
              <a:t>sp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90">
                <a:latin typeface="Microsoft Sans Serif"/>
                <a:cs typeface="Microsoft Sans Serif"/>
              </a:rPr>
              <a:t>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310">
                <a:latin typeface="Microsoft Sans Serif"/>
                <a:cs typeface="Microsoft Sans Serif"/>
              </a:rPr>
              <a:t>sive</a:t>
            </a:r>
            <a:r>
              <a:rPr dirty="0" sz="3850" spc="81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d</a:t>
            </a:r>
            <a:r>
              <a:rPr dirty="0" sz="3850" spc="819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u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80">
                <a:latin typeface="Microsoft Sans Serif"/>
                <a:cs typeface="Microsoft Sans Serif"/>
              </a:rPr>
              <a:t>se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565">
                <a:latin typeface="Microsoft Sans Serif"/>
                <a:cs typeface="Microsoft Sans Serif"/>
              </a:rPr>
              <a:t>r-</a:t>
            </a:r>
            <a:r>
              <a:rPr dirty="0" sz="3850" spc="-560">
                <a:latin typeface="Microsoft Sans Serif"/>
                <a:cs typeface="Microsoft Sans Serif"/>
              </a:rPr>
              <a:t> </a:t>
            </a:r>
            <a:r>
              <a:rPr dirty="0" sz="3850" spc="285">
                <a:latin typeface="Microsoft Sans Serif"/>
                <a:cs typeface="Microsoft Sans Serif"/>
              </a:rPr>
              <a:t>frie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d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114">
                <a:latin typeface="Microsoft Sans Serif"/>
                <a:cs typeface="Microsoft Sans Serif"/>
              </a:rPr>
              <a:t>ly</a:t>
            </a:r>
            <a:r>
              <a:rPr dirty="0" sz="3850" spc="60">
                <a:latin typeface="Microsoft Sans Serif"/>
                <a:cs typeface="Microsoft Sans Serif"/>
              </a:rPr>
              <a:t> </a:t>
            </a:r>
            <a:r>
              <a:rPr dirty="0" sz="3850" spc="355">
                <a:latin typeface="Microsoft Sans Serif"/>
                <a:cs typeface="Microsoft Sans Serif"/>
              </a:rPr>
              <a:t>layo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u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200">
                <a:latin typeface="Microsoft Sans Serif"/>
                <a:cs typeface="Microsoft Sans Serif"/>
              </a:rPr>
              <a:t>t.</a:t>
            </a:r>
            <a:r>
              <a:rPr dirty="0" sz="3850" spc="605">
                <a:latin typeface="Microsoft Sans Serif"/>
                <a:cs typeface="Microsoft Sans Serif"/>
              </a:rPr>
              <a:t> </a:t>
            </a:r>
            <a:r>
              <a:rPr dirty="0" sz="3850" spc="130">
                <a:latin typeface="Microsoft Sans Serif"/>
                <a:cs typeface="Microsoft Sans Serif"/>
              </a:rPr>
              <a:t>It</a:t>
            </a:r>
            <a:r>
              <a:rPr dirty="0" sz="3850" spc="550">
                <a:latin typeface="Microsoft Sans Serif"/>
                <a:cs typeface="Microsoft Sans Serif"/>
              </a:rPr>
              <a:t> </a:t>
            </a:r>
            <a:r>
              <a:rPr dirty="0" sz="3850" spc="75">
                <a:latin typeface="Microsoft Sans Serif"/>
                <a:cs typeface="Microsoft Sans Serif"/>
              </a:rPr>
              <a:t>is</a:t>
            </a:r>
            <a:r>
              <a:rPr dirty="0" sz="3850" spc="800">
                <a:latin typeface="Microsoft Sans Serif"/>
                <a:cs typeface="Microsoft Sans Serif"/>
              </a:rPr>
              <a:t> </a:t>
            </a:r>
            <a:r>
              <a:rPr dirty="0" sz="3850" spc="380">
                <a:latin typeface="Microsoft Sans Serif"/>
                <a:cs typeface="Microsoft Sans Serif"/>
              </a:rPr>
              <a:t>de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295">
                <a:latin typeface="Microsoft Sans Serif"/>
                <a:cs typeface="Microsoft Sans Serif"/>
              </a:rPr>
              <a:t>sig</a:t>
            </a:r>
            <a:r>
              <a:rPr dirty="0" sz="3850" spc="-484">
                <a:latin typeface="Microsoft Sans Serif"/>
                <a:cs typeface="Microsoft Sans Serif"/>
              </a:rPr>
              <a:t> </a:t>
            </a:r>
            <a:r>
              <a:rPr dirty="0" sz="3850" spc="330">
                <a:latin typeface="Microsoft Sans Serif"/>
                <a:cs typeface="Microsoft Sans Serif"/>
              </a:rPr>
              <a:t>ne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210">
                <a:latin typeface="Microsoft Sans Serif"/>
                <a:cs typeface="Microsoft Sans Serif"/>
              </a:rPr>
              <a:t>d</a:t>
            </a:r>
            <a:r>
              <a:rPr dirty="0" sz="3850" spc="919">
                <a:latin typeface="Microsoft Sans Serif"/>
                <a:cs typeface="Microsoft Sans Serif"/>
              </a:rPr>
              <a:t> </a:t>
            </a:r>
            <a:r>
              <a:rPr dirty="0" sz="3850" spc="254">
                <a:latin typeface="Microsoft Sans Serif"/>
                <a:cs typeface="Microsoft Sans Serif"/>
              </a:rPr>
              <a:t>to</a:t>
            </a:r>
            <a:r>
              <a:rPr dirty="0" sz="3850" spc="835">
                <a:latin typeface="Microsoft Sans Serif"/>
                <a:cs typeface="Microsoft Sans Serif"/>
              </a:rPr>
              <a:t> </a:t>
            </a:r>
            <a:r>
              <a:rPr dirty="0" sz="3850" spc="280">
                <a:latin typeface="Microsoft Sans Serif"/>
                <a:cs typeface="Microsoft Sans Serif"/>
              </a:rPr>
              <a:t>se</a:t>
            </a:r>
            <a:r>
              <a:rPr dirty="0" sz="3850" spc="-490">
                <a:latin typeface="Microsoft Sans Serif"/>
                <a:cs typeface="Microsoft Sans Serif"/>
              </a:rPr>
              <a:t> </a:t>
            </a:r>
            <a:r>
              <a:rPr dirty="0" sz="3850" spc="325">
                <a:latin typeface="Microsoft Sans Serif"/>
                <a:cs typeface="Microsoft Sans Serif"/>
              </a:rPr>
              <a:t>rve</a:t>
            </a:r>
            <a:r>
              <a:rPr dirty="0" sz="3850" spc="5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35">
                <a:latin typeface="Microsoft Sans Serif"/>
                <a:cs typeface="Microsoft Sans Serif"/>
              </a:rPr>
              <a:t>s</a:t>
            </a:r>
            <a:r>
              <a:rPr dirty="0" sz="3850" spc="70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810">
                <a:latin typeface="Microsoft Sans Serif"/>
                <a:cs typeface="Microsoft Sans Serif"/>
              </a:rPr>
              <a:t> </a:t>
            </a:r>
            <a:r>
              <a:rPr dirty="0" sz="3850" spc="190">
                <a:latin typeface="Microsoft Sans Serif"/>
                <a:cs typeface="Microsoft Sans Serif"/>
              </a:rPr>
              <a:t>o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125">
                <a:latin typeface="Microsoft Sans Serif"/>
                <a:cs typeface="Microsoft Sans Serif"/>
              </a:rPr>
              <a:t>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120">
                <a:latin typeface="Microsoft Sans Serif"/>
                <a:cs typeface="Microsoft Sans Serif"/>
              </a:rPr>
              <a:t>lin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810">
                <a:latin typeface="Microsoft Sans Serif"/>
                <a:cs typeface="Microsoft Sans Serif"/>
              </a:rPr>
              <a:t> </a:t>
            </a:r>
            <a:r>
              <a:rPr dirty="0" sz="3850" spc="380">
                <a:latin typeface="Microsoft Sans Serif"/>
                <a:cs typeface="Microsoft Sans Serif"/>
              </a:rPr>
              <a:t>resu</a:t>
            </a:r>
            <a:r>
              <a:rPr dirty="0" sz="3850" spc="-495">
                <a:latin typeface="Microsoft Sans Serif"/>
                <a:cs typeface="Microsoft Sans Serif"/>
              </a:rPr>
              <a:t> </a:t>
            </a:r>
            <a:r>
              <a:rPr dirty="0" sz="3850" spc="320">
                <a:latin typeface="Microsoft Sans Serif"/>
                <a:cs typeface="Microsoft Sans Serif"/>
              </a:rPr>
              <a:t>m</a:t>
            </a:r>
            <a:r>
              <a:rPr dirty="0" sz="3850" spc="-16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e</a:t>
            </a:r>
            <a:r>
              <a:rPr dirty="0" sz="3850" spc="910">
                <a:latin typeface="Microsoft Sans Serif"/>
                <a:cs typeface="Microsoft Sans Serif"/>
              </a:rPr>
              <a:t> </a:t>
            </a:r>
            <a:r>
              <a:rPr dirty="0" sz="3850" spc="105">
                <a:latin typeface="Microsoft Sans Serif"/>
                <a:cs typeface="Microsoft Sans Serif"/>
              </a:rPr>
              <a:t>a</a:t>
            </a:r>
            <a:r>
              <a:rPr dirty="0" sz="3850" spc="-470">
                <a:latin typeface="Microsoft Sans Serif"/>
                <a:cs typeface="Microsoft Sans Serif"/>
              </a:rPr>
              <a:t> </a:t>
            </a:r>
            <a:r>
              <a:rPr dirty="0" sz="3850" spc="385">
                <a:latin typeface="Microsoft Sans Serif"/>
                <a:cs typeface="Microsoft Sans Serif"/>
              </a:rPr>
              <a:t>nd</a:t>
            </a:r>
            <a:endParaRPr sz="3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ah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45" name="object 3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ah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646" name="object 4"/>
          <p:cNvSpPr txBox="1">
            <a:spLocks noGrp="1"/>
          </p:cNvSpPr>
          <p:nvPr>
            <p:ph type="title"/>
          </p:nvPr>
        </p:nvSpPr>
        <p:spPr>
          <a:xfrm>
            <a:off x="406400" y="241300"/>
            <a:ext cx="12592050" cy="1625601"/>
          </a:xfrm>
          <a:prstGeom prst="rect"/>
        </p:spPr>
        <p:txBody>
          <a:bodyPr bIns="0" lIns="0" rIns="0" rtlCol="0" tIns="901700" vert="horz" wrap="square">
            <a:spAutoFit/>
          </a:bodyPr>
          <a:p>
            <a:pPr marL="520700">
              <a:lnSpc>
                <a:spcPct val="100000"/>
              </a:lnSpc>
              <a:spcBef>
                <a:spcPts val="100"/>
              </a:spcBef>
            </a:pPr>
            <a:r>
              <a:rPr dirty="0" sz="4300" spc="35"/>
              <a:t>W</a:t>
            </a:r>
            <a:r>
              <a:rPr dirty="0" sz="4300" spc="210"/>
              <a:t>H</a:t>
            </a:r>
            <a:r>
              <a:rPr dirty="0" sz="4300" spc="919"/>
              <a:t>O</a:t>
            </a:r>
            <a:r>
              <a:rPr dirty="0" sz="4300" spc="170"/>
              <a:t>A</a:t>
            </a:r>
            <a:r>
              <a:rPr dirty="0" sz="4300" spc="200"/>
              <a:t>R</a:t>
            </a:r>
            <a:r>
              <a:rPr dirty="0" sz="4300" spc="530"/>
              <a:t>E</a:t>
            </a:r>
            <a:r>
              <a:rPr dirty="0" sz="4300" spc="-430"/>
              <a:t> </a:t>
            </a:r>
            <a:r>
              <a:rPr dirty="0" sz="4300"/>
              <a:t>THE</a:t>
            </a:r>
            <a:r>
              <a:rPr dirty="0" sz="4300" spc="-434"/>
              <a:t> </a:t>
            </a:r>
            <a:r>
              <a:rPr dirty="0" sz="4300" spc="285"/>
              <a:t>END</a:t>
            </a:r>
            <a:r>
              <a:rPr dirty="0" sz="4300" spc="-685"/>
              <a:t> </a:t>
            </a:r>
            <a:r>
              <a:rPr dirty="0" sz="4300" spc="360"/>
              <a:t>USERS?</a:t>
            </a:r>
            <a:endParaRPr sz="4300"/>
          </a:p>
        </p:txBody>
      </p:sp>
      <p:pic>
        <p:nvPicPr>
          <p:cNvPr id="2097162" name="object 5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/>
        </p:spPr>
      </p:pic>
      <p:sp>
        <p:nvSpPr>
          <p:cNvPr id="1048647" name="object 6" descr=""/>
          <p:cNvSpPr txBox="1"/>
          <p:nvPr/>
        </p:nvSpPr>
        <p:spPr>
          <a:xfrm>
            <a:off x="1485900" y="2678683"/>
            <a:ext cx="10777220" cy="4910878"/>
          </a:xfrm>
          <a:prstGeom prst="rect"/>
        </p:spPr>
        <p:txBody>
          <a:bodyPr bIns="0" lIns="0" rIns="0" rtlCol="0" tIns="12065" vert="horz" wrap="square">
            <a:spAutoFit/>
          </a:bodyPr>
          <a:p>
            <a:pPr indent="-609600" marL="622300" marR="5080">
              <a:lnSpc>
                <a:spcPct val="127099"/>
              </a:lnSpc>
              <a:spcBef>
                <a:spcPts val="95"/>
              </a:spcBef>
              <a:buSzPct val="125423"/>
              <a:buChar char="●"/>
              <a:tabLst>
                <a:tab algn="l" pos="622300"/>
                <a:tab algn="l" pos="2691765"/>
                <a:tab algn="l" pos="3656965"/>
                <a:tab algn="l" pos="5993765"/>
                <a:tab algn="l" pos="7835265"/>
                <a:tab algn="l" pos="10337165"/>
              </a:tabLst>
            </a:pPr>
            <a:r>
              <a:rPr dirty="0" sz="2950" spc="-45">
                <a:latin typeface="Microsoft Sans Serif"/>
                <a:cs typeface="Microsoft Sans Serif"/>
              </a:rPr>
              <a:t>S</a:t>
            </a:r>
            <a:r>
              <a:rPr dirty="0" sz="2950" spc="-325">
                <a:latin typeface="Microsoft Sans Serif"/>
                <a:cs typeface="Microsoft Sans Serif"/>
              </a:rPr>
              <a:t> </a:t>
            </a:r>
            <a:r>
              <a:rPr dirty="0" sz="2950" spc="180">
                <a:latin typeface="Microsoft Sans Serif"/>
                <a:cs typeface="Microsoft Sans Serif"/>
              </a:rPr>
              <a:t>tu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320">
                <a:latin typeface="Microsoft Sans Serif"/>
                <a:cs typeface="Microsoft Sans Serif"/>
              </a:rPr>
              <a:t>de</a:t>
            </a:r>
            <a:r>
              <a:rPr dirty="0" sz="2950" spc="-325">
                <a:latin typeface="Microsoft Sans Serif"/>
                <a:cs typeface="Microsoft Sans Serif"/>
              </a:rPr>
              <a:t> </a:t>
            </a:r>
            <a:r>
              <a:rPr dirty="0" sz="2950" spc="260">
                <a:latin typeface="Microsoft Sans Serif"/>
                <a:cs typeface="Microsoft Sans Serif"/>
              </a:rPr>
              <a:t>nts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270">
                <a:latin typeface="Microsoft Sans Serif"/>
                <a:cs typeface="Microsoft Sans Serif"/>
              </a:rPr>
              <a:t>an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110">
                <a:latin typeface="Microsoft Sans Serif"/>
                <a:cs typeface="Microsoft Sans Serif"/>
              </a:rPr>
              <a:t>d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315">
                <a:latin typeface="Microsoft Sans Serif"/>
                <a:cs typeface="Microsoft Sans Serif"/>
              </a:rPr>
              <a:t>gra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320">
                <a:latin typeface="Microsoft Sans Serif"/>
                <a:cs typeface="Microsoft Sans Serif"/>
              </a:rPr>
              <a:t>du</a:t>
            </a:r>
            <a:r>
              <a:rPr dirty="0" sz="2950" spc="-335">
                <a:latin typeface="Microsoft Sans Serif"/>
                <a:cs typeface="Microsoft Sans Serif"/>
              </a:rPr>
              <a:t> </a:t>
            </a:r>
            <a:r>
              <a:rPr dirty="0" sz="2950" spc="270">
                <a:latin typeface="Microsoft Sans Serif"/>
                <a:cs typeface="Microsoft Sans Serif"/>
              </a:rPr>
              <a:t>ate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-50">
                <a:latin typeface="Microsoft Sans Serif"/>
                <a:cs typeface="Microsoft Sans Serif"/>
              </a:rPr>
              <a:t>s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254">
                <a:latin typeface="Microsoft Sans Serif"/>
                <a:cs typeface="Microsoft Sans Serif"/>
              </a:rPr>
              <a:t>se</a:t>
            </a:r>
            <a:r>
              <a:rPr dirty="0" sz="2950" spc="-325">
                <a:latin typeface="Microsoft Sans Serif"/>
                <a:cs typeface="Microsoft Sans Serif"/>
              </a:rPr>
              <a:t> </a:t>
            </a:r>
            <a:r>
              <a:rPr dirty="0" sz="2950" spc="350">
                <a:latin typeface="Microsoft Sans Serif"/>
                <a:cs typeface="Microsoft Sans Serif"/>
              </a:rPr>
              <a:t>eking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105">
                <a:latin typeface="Microsoft Sans Serif"/>
                <a:cs typeface="Microsoft Sans Serif"/>
              </a:rPr>
              <a:t>in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180">
                <a:latin typeface="Microsoft Sans Serif"/>
                <a:cs typeface="Microsoft Sans Serif"/>
              </a:rPr>
              <a:t>te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315">
                <a:latin typeface="Microsoft Sans Serif"/>
                <a:cs typeface="Microsoft Sans Serif"/>
              </a:rPr>
              <a:t>rnsh</a:t>
            </a:r>
            <a:r>
              <a:rPr dirty="0" sz="2950" spc="-325">
                <a:latin typeface="Microsoft Sans Serif"/>
                <a:cs typeface="Microsoft Sans Serif"/>
              </a:rPr>
              <a:t> </a:t>
            </a:r>
            <a:r>
              <a:rPr dirty="0" sz="2950" spc="210">
                <a:latin typeface="Microsoft Sans Serif"/>
                <a:cs typeface="Microsoft Sans Serif"/>
              </a:rPr>
              <a:t>ips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160">
                <a:latin typeface="Microsoft Sans Serif"/>
                <a:cs typeface="Microsoft Sans Serif"/>
              </a:rPr>
              <a:t>o</a:t>
            </a:r>
            <a:r>
              <a:rPr dirty="0" sz="2950" spc="-290">
                <a:latin typeface="Microsoft Sans Serif"/>
                <a:cs typeface="Microsoft Sans Serif"/>
              </a:rPr>
              <a:t> </a:t>
            </a:r>
            <a:r>
              <a:rPr dirty="0" sz="2950" spc="15">
                <a:latin typeface="Microsoft Sans Serif"/>
                <a:cs typeface="Microsoft Sans Serif"/>
              </a:rPr>
              <a:t>r </a:t>
            </a:r>
            <a:r>
              <a:rPr dirty="0" sz="2950" spc="140">
                <a:latin typeface="Microsoft Sans Serif"/>
                <a:cs typeface="Microsoft Sans Serif"/>
              </a:rPr>
              <a:t>jo</a:t>
            </a:r>
            <a:r>
              <a:rPr dirty="0" sz="2950" spc="-285">
                <a:latin typeface="Microsoft Sans Serif"/>
                <a:cs typeface="Microsoft Sans Serif"/>
              </a:rPr>
              <a:t> </a:t>
            </a:r>
            <a:r>
              <a:rPr dirty="0" sz="2950" spc="265">
                <a:latin typeface="Microsoft Sans Serif"/>
                <a:cs typeface="Microsoft Sans Serif"/>
              </a:rPr>
              <a:t>bs</a:t>
            </a:r>
            <a:endParaRPr sz="2950">
              <a:latin typeface="Microsoft Sans Serif"/>
              <a:cs typeface="Microsoft Sans Serif"/>
            </a:endParaRPr>
          </a:p>
          <a:p>
            <a:pPr marL="622300">
              <a:lnSpc>
                <a:spcPct val="100000"/>
              </a:lnSpc>
              <a:spcBef>
                <a:spcPts val="960"/>
              </a:spcBef>
              <a:tabLst>
                <a:tab algn="l" pos="2958465"/>
                <a:tab algn="l" pos="3923665"/>
                <a:tab algn="l" pos="5269865"/>
              </a:tabLst>
            </a:pPr>
            <a:r>
              <a:rPr dirty="0" sz="2950" spc="-135">
                <a:latin typeface="Microsoft Sans Serif"/>
                <a:cs typeface="Microsoft Sans Serif"/>
              </a:rPr>
              <a:t>R</a:t>
            </a:r>
            <a:r>
              <a:rPr dirty="0" sz="2950" spc="-285">
                <a:latin typeface="Microsoft Sans Serif"/>
                <a:cs typeface="Microsoft Sans Serif"/>
              </a:rPr>
              <a:t> </a:t>
            </a:r>
            <a:r>
              <a:rPr dirty="0" sz="2950" spc="340">
                <a:latin typeface="Microsoft Sans Serif"/>
                <a:cs typeface="Microsoft Sans Serif"/>
              </a:rPr>
              <a:t>ecruite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100">
                <a:latin typeface="Microsoft Sans Serif"/>
                <a:cs typeface="Microsoft Sans Serif"/>
              </a:rPr>
              <a:t>rs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80">
                <a:latin typeface="Microsoft Sans Serif"/>
                <a:cs typeface="Microsoft Sans Serif"/>
              </a:rPr>
              <a:t>a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95">
                <a:latin typeface="Microsoft Sans Serif"/>
                <a:cs typeface="Microsoft Sans Serif"/>
              </a:rPr>
              <a:t>n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110">
                <a:latin typeface="Microsoft Sans Serif"/>
                <a:cs typeface="Microsoft Sans Serif"/>
              </a:rPr>
              <a:t>d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95">
                <a:latin typeface="Microsoft Sans Serif"/>
                <a:cs typeface="Microsoft Sans Serif"/>
              </a:rPr>
              <a:t>h</a:t>
            </a:r>
            <a:r>
              <a:rPr dirty="0" sz="2950" spc="-335">
                <a:latin typeface="Microsoft Sans Serif"/>
                <a:cs typeface="Microsoft Sans Serif"/>
              </a:rPr>
              <a:t> </a:t>
            </a:r>
            <a:r>
              <a:rPr dirty="0" sz="2950" spc="160">
                <a:latin typeface="Microsoft Sans Serif"/>
                <a:cs typeface="Microsoft Sans Serif"/>
              </a:rPr>
              <a:t>irin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130">
                <a:latin typeface="Microsoft Sans Serif"/>
                <a:cs typeface="Microsoft Sans Serif"/>
              </a:rPr>
              <a:t>g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245">
                <a:latin typeface="Microsoft Sans Serif"/>
                <a:cs typeface="Microsoft Sans Serif"/>
              </a:rPr>
              <a:t>m</a:t>
            </a:r>
            <a:r>
              <a:rPr dirty="0" sz="2950" spc="-110">
                <a:latin typeface="Microsoft Sans Serif"/>
                <a:cs typeface="Microsoft Sans Serif"/>
              </a:rPr>
              <a:t> </a:t>
            </a:r>
            <a:r>
              <a:rPr dirty="0" sz="2950" spc="80">
                <a:latin typeface="Microsoft Sans Serif"/>
                <a:cs typeface="Microsoft Sans Serif"/>
              </a:rPr>
              <a:t>a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265">
                <a:latin typeface="Microsoft Sans Serif"/>
                <a:cs typeface="Microsoft Sans Serif"/>
              </a:rPr>
              <a:t>na</a:t>
            </a:r>
            <a:r>
              <a:rPr dirty="0" sz="2950" spc="-315">
                <a:latin typeface="Microsoft Sans Serif"/>
                <a:cs typeface="Microsoft Sans Serif"/>
              </a:rPr>
              <a:t> </a:t>
            </a:r>
            <a:r>
              <a:rPr dirty="0" sz="2950" spc="325">
                <a:latin typeface="Microsoft Sans Serif"/>
                <a:cs typeface="Microsoft Sans Serif"/>
              </a:rPr>
              <a:t>ge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140">
                <a:latin typeface="Microsoft Sans Serif"/>
                <a:cs typeface="Microsoft Sans Serif"/>
              </a:rPr>
              <a:t>rs</a:t>
            </a:r>
            <a:endParaRPr sz="2950">
              <a:latin typeface="Microsoft Sans Serif"/>
              <a:cs typeface="Microsoft Sans Serif"/>
            </a:endParaRPr>
          </a:p>
          <a:p>
            <a:pPr marL="622300" marR="1825625">
              <a:lnSpc>
                <a:spcPct val="127099"/>
              </a:lnSpc>
              <a:spcBef>
                <a:spcPts val="5"/>
              </a:spcBef>
              <a:tabLst>
                <a:tab algn="l" pos="2209165"/>
                <a:tab algn="l" pos="3326765"/>
                <a:tab algn="l" pos="3923665"/>
                <a:tab algn="l" pos="4672965"/>
                <a:tab algn="l" pos="5752465"/>
                <a:tab algn="l" pos="6095365"/>
                <a:tab algn="l" pos="7187565"/>
              </a:tabLst>
            </a:pPr>
            <a:r>
              <a:rPr dirty="0" sz="2950" spc="-45">
                <a:latin typeface="Microsoft Sans Serif"/>
                <a:cs typeface="Microsoft Sans Serif"/>
              </a:rPr>
              <a:t>F</a:t>
            </a:r>
            <a:r>
              <a:rPr dirty="0" sz="2950" spc="-365">
                <a:latin typeface="Microsoft Sans Serif"/>
                <a:cs typeface="Microsoft Sans Serif"/>
              </a:rPr>
              <a:t> </a:t>
            </a:r>
            <a:r>
              <a:rPr dirty="0" sz="2950" spc="200">
                <a:latin typeface="Microsoft Sans Serif"/>
                <a:cs typeface="Microsoft Sans Serif"/>
              </a:rPr>
              <a:t>re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275">
                <a:latin typeface="Microsoft Sans Serif"/>
                <a:cs typeface="Microsoft Sans Serif"/>
              </a:rPr>
              <a:t>elan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350">
                <a:latin typeface="Microsoft Sans Serif"/>
                <a:cs typeface="Microsoft Sans Serif"/>
              </a:rPr>
              <a:t>ce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100">
                <a:latin typeface="Microsoft Sans Serif"/>
                <a:cs typeface="Microsoft Sans Serif"/>
              </a:rPr>
              <a:t>rs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254">
                <a:latin typeface="Microsoft Sans Serif"/>
                <a:cs typeface="Microsoft Sans Serif"/>
              </a:rPr>
              <a:t>sh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425">
                <a:latin typeface="Microsoft Sans Serif"/>
                <a:cs typeface="Microsoft Sans Serif"/>
              </a:rPr>
              <a:t>ow</a:t>
            </a:r>
            <a:r>
              <a:rPr dirty="0" sz="2950" spc="-120">
                <a:latin typeface="Microsoft Sans Serif"/>
                <a:cs typeface="Microsoft Sans Serif"/>
              </a:rPr>
              <a:t> </a:t>
            </a:r>
            <a:r>
              <a:rPr dirty="0" sz="2950" spc="335">
                <a:latin typeface="Microsoft Sans Serif"/>
                <a:cs typeface="Microsoft Sans Serif"/>
              </a:rPr>
              <a:t>casin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130">
                <a:latin typeface="Microsoft Sans Serif"/>
                <a:cs typeface="Microsoft Sans Serif"/>
              </a:rPr>
              <a:t>g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180">
                <a:latin typeface="Microsoft Sans Serif"/>
                <a:cs typeface="Microsoft Sans Serif"/>
              </a:rPr>
              <a:t>th</a:t>
            </a:r>
            <a:r>
              <a:rPr dirty="0" sz="2950" spc="-335">
                <a:latin typeface="Microsoft Sans Serif"/>
                <a:cs typeface="Microsoft Sans Serif"/>
              </a:rPr>
              <a:t> </a:t>
            </a:r>
            <a:r>
              <a:rPr dirty="0" sz="2950" spc="185">
                <a:latin typeface="Microsoft Sans Serif"/>
                <a:cs typeface="Microsoft Sans Serif"/>
              </a:rPr>
              <a:t>eir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204">
                <a:latin typeface="Microsoft Sans Serif"/>
                <a:cs typeface="Microsoft Sans Serif"/>
              </a:rPr>
              <a:t>se</a:t>
            </a:r>
            <a:r>
              <a:rPr dirty="0" sz="2950" spc="-320">
                <a:latin typeface="Microsoft Sans Serif"/>
                <a:cs typeface="Microsoft Sans Serif"/>
              </a:rPr>
              <a:t> </a:t>
            </a:r>
            <a:r>
              <a:rPr dirty="0" sz="2950" spc="305">
                <a:latin typeface="Microsoft Sans Serif"/>
                <a:cs typeface="Microsoft Sans Serif"/>
              </a:rPr>
              <a:t>rvice</a:t>
            </a:r>
            <a:r>
              <a:rPr dirty="0" sz="2950" spc="-315">
                <a:latin typeface="Microsoft Sans Serif"/>
                <a:cs typeface="Microsoft Sans Serif"/>
              </a:rPr>
              <a:t> </a:t>
            </a:r>
            <a:r>
              <a:rPr dirty="0" sz="2950" spc="-50">
                <a:latin typeface="Microsoft Sans Serif"/>
                <a:cs typeface="Microsoft Sans Serif"/>
              </a:rPr>
              <a:t>s </a:t>
            </a:r>
            <a:r>
              <a:rPr dirty="0" sz="2950">
                <a:latin typeface="Microsoft Sans Serif"/>
                <a:cs typeface="Microsoft Sans Serif"/>
              </a:rPr>
              <a:t>C</a:t>
            </a:r>
            <a:r>
              <a:rPr dirty="0" sz="2950" spc="-315">
                <a:latin typeface="Microsoft Sans Serif"/>
                <a:cs typeface="Microsoft Sans Serif"/>
              </a:rPr>
              <a:t> </a:t>
            </a:r>
            <a:r>
              <a:rPr dirty="0" sz="2950" spc="195">
                <a:latin typeface="Microsoft Sans Serif"/>
                <a:cs typeface="Microsoft Sans Serif"/>
              </a:rPr>
              <a:t>lien</a:t>
            </a:r>
            <a:r>
              <a:rPr dirty="0" sz="2950" spc="-335">
                <a:latin typeface="Microsoft Sans Serif"/>
                <a:cs typeface="Microsoft Sans Serif"/>
              </a:rPr>
              <a:t> </a:t>
            </a:r>
            <a:r>
              <a:rPr dirty="0" sz="2950" spc="125">
                <a:latin typeface="Microsoft Sans Serif"/>
                <a:cs typeface="Microsoft Sans Serif"/>
              </a:rPr>
              <a:t>ts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275">
                <a:latin typeface="Microsoft Sans Serif"/>
                <a:cs typeface="Microsoft Sans Serif"/>
              </a:rPr>
              <a:t>loo</a:t>
            </a:r>
            <a:r>
              <a:rPr dirty="0" sz="2950" spc="-285">
                <a:latin typeface="Microsoft Sans Serif"/>
                <a:cs typeface="Microsoft Sans Serif"/>
              </a:rPr>
              <a:t> </a:t>
            </a:r>
            <a:r>
              <a:rPr dirty="0" sz="2950" spc="114">
                <a:latin typeface="Microsoft Sans Serif"/>
                <a:cs typeface="Microsoft Sans Serif"/>
              </a:rPr>
              <a:t>k</a:t>
            </a:r>
            <a:r>
              <a:rPr dirty="0" sz="2950" spc="-380">
                <a:latin typeface="Microsoft Sans Serif"/>
                <a:cs typeface="Microsoft Sans Serif"/>
              </a:rPr>
              <a:t> </a:t>
            </a:r>
            <a:r>
              <a:rPr dirty="0" sz="2950" spc="105">
                <a:latin typeface="Microsoft Sans Serif"/>
                <a:cs typeface="Microsoft Sans Serif"/>
              </a:rPr>
              <a:t>in</a:t>
            </a:r>
            <a:r>
              <a:rPr dirty="0" sz="2950" spc="-325">
                <a:latin typeface="Microsoft Sans Serif"/>
                <a:cs typeface="Microsoft Sans Serif"/>
              </a:rPr>
              <a:t> </a:t>
            </a:r>
            <a:r>
              <a:rPr dirty="0" sz="2950" spc="130">
                <a:latin typeface="Microsoft Sans Serif"/>
                <a:cs typeface="Microsoft Sans Serif"/>
              </a:rPr>
              <a:t>g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315">
                <a:latin typeface="Microsoft Sans Serif"/>
                <a:cs typeface="Microsoft Sans Serif"/>
              </a:rPr>
              <a:t>fo</a:t>
            </a:r>
            <a:r>
              <a:rPr dirty="0" sz="2950" spc="-290">
                <a:latin typeface="Microsoft Sans Serif"/>
                <a:cs typeface="Microsoft Sans Serif"/>
              </a:rPr>
              <a:t> </a:t>
            </a:r>
            <a:r>
              <a:rPr dirty="0" sz="2950" spc="15">
                <a:latin typeface="Microsoft Sans Serif"/>
                <a:cs typeface="Microsoft Sans Serif"/>
              </a:rPr>
              <a:t>r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295">
                <a:latin typeface="Microsoft Sans Serif"/>
                <a:cs typeface="Microsoft Sans Serif"/>
              </a:rPr>
              <a:t>w</a:t>
            </a:r>
            <a:r>
              <a:rPr dirty="0" sz="2950" spc="-229">
                <a:latin typeface="Microsoft Sans Serif"/>
                <a:cs typeface="Microsoft Sans Serif"/>
              </a:rPr>
              <a:t> </a:t>
            </a:r>
            <a:r>
              <a:rPr dirty="0" sz="2950" spc="95">
                <a:latin typeface="Microsoft Sans Serif"/>
                <a:cs typeface="Microsoft Sans Serif"/>
              </a:rPr>
              <a:t>e</a:t>
            </a:r>
            <a:r>
              <a:rPr dirty="0" sz="2950" spc="-325">
                <a:latin typeface="Microsoft Sans Serif"/>
                <a:cs typeface="Microsoft Sans Serif"/>
              </a:rPr>
              <a:t> </a:t>
            </a:r>
            <a:r>
              <a:rPr dirty="0" sz="2950" spc="110">
                <a:latin typeface="Microsoft Sans Serif"/>
                <a:cs typeface="Microsoft Sans Serif"/>
              </a:rPr>
              <a:t>b</a:t>
            </a:r>
            <a:r>
              <a:rPr dirty="0" sz="2950">
                <a:latin typeface="Microsoft Sans Serif"/>
                <a:cs typeface="Microsoft Sans Serif"/>
              </a:rPr>
              <a:t>	</a:t>
            </a:r>
            <a:r>
              <a:rPr dirty="0" sz="2950" spc="320">
                <a:latin typeface="Microsoft Sans Serif"/>
                <a:cs typeface="Microsoft Sans Serif"/>
              </a:rPr>
              <a:t>de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254">
                <a:latin typeface="Microsoft Sans Serif"/>
                <a:cs typeface="Microsoft Sans Serif"/>
              </a:rPr>
              <a:t>ve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90">
                <a:latin typeface="Microsoft Sans Serif"/>
                <a:cs typeface="Microsoft Sans Serif"/>
              </a:rPr>
              <a:t>lo</a:t>
            </a:r>
            <a:r>
              <a:rPr dirty="0" sz="2950" spc="-285">
                <a:latin typeface="Microsoft Sans Serif"/>
                <a:cs typeface="Microsoft Sans Serif"/>
              </a:rPr>
              <a:t> </a:t>
            </a:r>
            <a:r>
              <a:rPr dirty="0" sz="2950" spc="325">
                <a:latin typeface="Microsoft Sans Serif"/>
                <a:cs typeface="Microsoft Sans Serif"/>
              </a:rPr>
              <a:t>pe</a:t>
            </a:r>
            <a:r>
              <a:rPr dirty="0" sz="2950" spc="-330">
                <a:latin typeface="Microsoft Sans Serif"/>
                <a:cs typeface="Microsoft Sans Serif"/>
              </a:rPr>
              <a:t> </a:t>
            </a:r>
            <a:r>
              <a:rPr dirty="0" sz="2950" spc="150">
                <a:latin typeface="Microsoft Sans Serif"/>
                <a:cs typeface="Microsoft Sans Serif"/>
              </a:rPr>
              <a:t>rs</a:t>
            </a:r>
            <a:endParaRPr sz="2950">
              <a:latin typeface="Microsoft Sans Serif"/>
              <a:cs typeface="Microsoft Sans Serif"/>
            </a:endParaRPr>
          </a:p>
        </p:txBody>
      </p:sp>
      <p:sp>
        <p:nvSpPr>
          <p:cNvPr id="1048648" name="object 7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39700">
              <a:lnSpc>
                <a:spcPts val="1789"/>
              </a:lnSpc>
            </a:pPr>
            <a:fld id="{81D60167-4931-47E6-BA6A-407CBD079E47}" type="slidenum">
              <a:rPr dirty="0" spc="5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598400" y="0"/>
            <a:ext cx="3594100" cy="4051300"/>
          </a:xfrm>
          <a:prstGeom prst="rect"/>
        </p:spPr>
      </p:pic>
      <p:sp>
        <p:nvSpPr>
          <p:cNvPr id="1048649" name="object 3" descr=""/>
          <p:cNvSpPr/>
          <p:nvPr/>
        </p:nvSpPr>
        <p:spPr>
          <a:xfrm>
            <a:off x="12471589" y="7150209"/>
            <a:ext cx="610235" cy="610235"/>
          </a:xfrm>
          <a:custGeom>
            <a:avLst/>
            <a:ah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50" name="object 4" descr=""/>
          <p:cNvSpPr/>
          <p:nvPr/>
        </p:nvSpPr>
        <p:spPr>
          <a:xfrm>
            <a:off x="14630623" y="4572069"/>
            <a:ext cx="419100" cy="432434"/>
          </a:xfrm>
          <a:custGeom>
            <a:avLst/>
            <a:ah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bIns="0" lIns="0" rIns="0" rtlCol="0" tIns="0" wrap="square"/>
          <a:p/>
        </p:txBody>
      </p:sp>
      <p:sp>
        <p:nvSpPr>
          <p:cNvPr id="1048651" name="object 5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ah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sp>
        <p:nvSpPr>
          <p:cNvPr id="1048652" name="object 6"/>
          <p:cNvSpPr txBox="1">
            <a:spLocks noGrp="1"/>
          </p:cNvSpPr>
          <p:nvPr>
            <p:ph type="title"/>
          </p:nvPr>
        </p:nvSpPr>
        <p:spPr>
          <a:xfrm>
            <a:off x="406400" y="241300"/>
            <a:ext cx="12592050" cy="1016001"/>
          </a:xfrm>
          <a:prstGeom prst="rect"/>
        </p:spPr>
        <p:txBody>
          <a:bodyPr bIns="0" lIns="0" rIns="0" rtlCol="0" tIns="215900" vert="horz" wrap="square">
            <a:spAutoFit/>
          </a:bodyPr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dirty="0" sz="4800" spc="195"/>
              <a:t>TOOLS</a:t>
            </a:r>
            <a:r>
              <a:rPr dirty="0" sz="4800" spc="-505"/>
              <a:t> </a:t>
            </a:r>
            <a:r>
              <a:rPr dirty="0" sz="4800" spc="395"/>
              <a:t>AND</a:t>
            </a:r>
            <a:r>
              <a:rPr dirty="0" sz="4800" spc="-525"/>
              <a:t> </a:t>
            </a:r>
            <a:r>
              <a:rPr dirty="0" sz="4800" spc="155"/>
              <a:t>TECHNIQUES</a:t>
            </a:r>
            <a:endParaRPr sz="4800"/>
          </a:p>
        </p:txBody>
      </p:sp>
      <p:pic>
        <p:nvPicPr>
          <p:cNvPr id="2097164" name="object 7" descr="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/>
        </p:spPr>
      </p:pic>
      <p:pic>
        <p:nvPicPr>
          <p:cNvPr id="2097165" name="object 8" descr="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930400" y="2159000"/>
            <a:ext cx="8661400" cy="6159500"/>
          </a:xfrm>
          <a:prstGeom prst="rect"/>
        </p:spPr>
      </p:pic>
      <p:sp>
        <p:nvSpPr>
          <p:cNvPr id="1048653" name="object 9" descr=""/>
          <p:cNvSpPr txBox="1"/>
          <p:nvPr/>
        </p:nvSpPr>
        <p:spPr>
          <a:xfrm>
            <a:off x="1930400" y="2120900"/>
            <a:ext cx="8574405" cy="770507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43865" marL="456565">
              <a:lnSpc>
                <a:spcPct val="100000"/>
              </a:lnSpc>
              <a:spcBef>
                <a:spcPts val="100"/>
              </a:spcBef>
              <a:buSzPct val="125490"/>
              <a:buFont typeface="Wingdings"/>
              <a:buChar char=""/>
              <a:tabLst>
                <a:tab algn="l" pos="456565"/>
                <a:tab algn="l" pos="1929764"/>
                <a:tab algn="l" pos="4279265"/>
                <a:tab algn="l" pos="4774565"/>
                <a:tab algn="l" pos="5485765"/>
              </a:tabLst>
            </a:pPr>
            <a:r>
              <a:rPr dirty="0" sz="2550" spc="125">
                <a:latin typeface="Microsoft Sans Serif"/>
                <a:cs typeface="Microsoft Sans Serif"/>
              </a:rPr>
              <a:t>H</a:t>
            </a:r>
            <a:r>
              <a:rPr dirty="0" sz="2550" spc="-245">
                <a:latin typeface="Microsoft Sans Serif"/>
                <a:cs typeface="Microsoft Sans Serif"/>
              </a:rPr>
              <a:t> </a:t>
            </a:r>
            <a:r>
              <a:rPr dirty="0" sz="2550" spc="-114">
                <a:latin typeface="Microsoft Sans Serif"/>
                <a:cs typeface="Microsoft Sans Serif"/>
              </a:rPr>
              <a:t>T</a:t>
            </a:r>
            <a:r>
              <a:rPr dirty="0" sz="2550" spc="-335">
                <a:latin typeface="Microsoft Sans Serif"/>
                <a:cs typeface="Microsoft Sans Serif"/>
              </a:rPr>
              <a:t> </a:t>
            </a:r>
            <a:r>
              <a:rPr dirty="0" sz="2550" spc="275">
                <a:latin typeface="Microsoft Sans Serif"/>
                <a:cs typeface="Microsoft Sans Serif"/>
              </a:rPr>
              <a:t>M</a:t>
            </a:r>
            <a:r>
              <a:rPr dirty="0" sz="2550" spc="-7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L</a:t>
            </a:r>
            <a:r>
              <a:rPr dirty="0" sz="2550" spc="-415">
                <a:latin typeface="Microsoft Sans Serif"/>
                <a:cs typeface="Microsoft Sans Serif"/>
              </a:rPr>
              <a:t> </a:t>
            </a:r>
            <a:r>
              <a:rPr dirty="0" sz="2550" spc="30">
                <a:latin typeface="Microsoft Sans Serif"/>
                <a:cs typeface="Microsoft Sans Serif"/>
              </a:rPr>
              <a:t>5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3200">
                <a:latin typeface="Microsoft Sans Serif"/>
                <a:cs typeface="Microsoft Sans Serif"/>
              </a:rPr>
              <a:t>→</a:t>
            </a:r>
            <a:r>
              <a:rPr dirty="0" sz="3200" spc="55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S</a:t>
            </a:r>
            <a:r>
              <a:rPr dirty="0" sz="2550" spc="-250">
                <a:latin typeface="Microsoft Sans Serif"/>
                <a:cs typeface="Microsoft Sans Serif"/>
              </a:rPr>
              <a:t> </a:t>
            </a:r>
            <a:r>
              <a:rPr dirty="0" sz="2550" spc="170">
                <a:latin typeface="Microsoft Sans Serif"/>
                <a:cs typeface="Microsoft Sans Serif"/>
              </a:rPr>
              <a:t>tru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65">
                <a:latin typeface="Microsoft Sans Serif"/>
                <a:cs typeface="Microsoft Sans Serif"/>
              </a:rPr>
              <a:t>ctu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135">
                <a:latin typeface="Microsoft Sans Serif"/>
                <a:cs typeface="Microsoft Sans Serif"/>
              </a:rPr>
              <a:t>re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305">
                <a:latin typeface="Microsoft Sans Serif"/>
                <a:cs typeface="Microsoft Sans Serif"/>
              </a:rPr>
              <a:t>of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20">
                <a:latin typeface="Microsoft Sans Serif"/>
                <a:cs typeface="Microsoft Sans Serif"/>
              </a:rPr>
              <a:t>the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54">
                <a:latin typeface="Microsoft Sans Serif"/>
                <a:cs typeface="Microsoft Sans Serif"/>
              </a:rPr>
              <a:t>w</a:t>
            </a:r>
            <a:r>
              <a:rPr dirty="0" sz="2550" spc="-190">
                <a:latin typeface="Microsoft Sans Serif"/>
                <a:cs typeface="Microsoft Sans Serif"/>
              </a:rPr>
              <a:t> </a:t>
            </a:r>
            <a:r>
              <a:rPr dirty="0" sz="2550" spc="80">
                <a:latin typeface="Microsoft Sans Serif"/>
                <a:cs typeface="Microsoft Sans Serif"/>
              </a:rPr>
              <a:t>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260">
                <a:latin typeface="Microsoft Sans Serif"/>
                <a:cs typeface="Microsoft Sans Serif"/>
              </a:rPr>
              <a:t>bsite.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Font typeface="Wingdings"/>
              <a:buChar char=""/>
            </a:pPr>
            <a:endParaRPr sz="2550">
              <a:latin typeface="Microsoft Sans Serif"/>
              <a:cs typeface="Microsoft Sans Serif"/>
            </a:endParaRPr>
          </a:p>
          <a:p>
            <a:pPr indent="-444500" marL="457200" marR="678180">
              <a:lnSpc>
                <a:spcPct val="115900"/>
              </a:lnSpc>
              <a:buSzPct val="125490"/>
              <a:buFont typeface="Wingdings"/>
              <a:buChar char=""/>
              <a:tabLst>
                <a:tab algn="l" pos="457200"/>
                <a:tab algn="l" pos="1612265"/>
                <a:tab algn="l" pos="3606165"/>
                <a:tab algn="l" pos="5892165"/>
              </a:tabLst>
            </a:pPr>
            <a:r>
              <a:rPr dirty="0" sz="2550">
                <a:latin typeface="Microsoft Sans Serif"/>
                <a:cs typeface="Microsoft Sans Serif"/>
              </a:rPr>
              <a:t>C</a:t>
            </a:r>
            <a:r>
              <a:rPr dirty="0" sz="2550" spc="-320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S</a:t>
            </a:r>
            <a:r>
              <a:rPr dirty="0" sz="2550" spc="-250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S</a:t>
            </a:r>
            <a:r>
              <a:rPr dirty="0" sz="2550" spc="-350">
                <a:latin typeface="Microsoft Sans Serif"/>
                <a:cs typeface="Microsoft Sans Serif"/>
              </a:rPr>
              <a:t> </a:t>
            </a:r>
            <a:r>
              <a:rPr dirty="0" sz="2550" spc="30">
                <a:latin typeface="Microsoft Sans Serif"/>
                <a:cs typeface="Microsoft Sans Serif"/>
              </a:rPr>
              <a:t>3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3200">
                <a:latin typeface="Microsoft Sans Serif"/>
                <a:cs typeface="Microsoft Sans Serif"/>
              </a:rPr>
              <a:t>→</a:t>
            </a:r>
            <a:r>
              <a:rPr dirty="0" sz="3200" spc="55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S</a:t>
            </a:r>
            <a:r>
              <a:rPr dirty="0" sz="2550" spc="-350">
                <a:latin typeface="Microsoft Sans Serif"/>
                <a:cs typeface="Microsoft Sans Serif"/>
              </a:rPr>
              <a:t> </a:t>
            </a:r>
            <a:r>
              <a:rPr dirty="0" sz="2550" spc="225">
                <a:latin typeface="Microsoft Sans Serif"/>
                <a:cs typeface="Microsoft Sans Serif"/>
              </a:rPr>
              <a:t>tyling</a:t>
            </a:r>
            <a:r>
              <a:rPr dirty="0" sz="2550" spc="-254">
                <a:latin typeface="Microsoft Sans Serif"/>
                <a:cs typeface="Microsoft Sans Serif"/>
              </a:rPr>
              <a:t> </a:t>
            </a:r>
            <a:r>
              <a:rPr dirty="0" sz="2550" spc="-50">
                <a:latin typeface="Microsoft Sans Serif"/>
                <a:cs typeface="Microsoft Sans Serif"/>
              </a:rPr>
              <a:t>,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40">
                <a:latin typeface="Microsoft Sans Serif"/>
                <a:cs typeface="Microsoft Sans Serif"/>
              </a:rPr>
              <a:t>an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160">
                <a:latin typeface="Microsoft Sans Serif"/>
                <a:cs typeface="Microsoft Sans Serif"/>
              </a:rPr>
              <a:t>im</a:t>
            </a:r>
            <a:r>
              <a:rPr dirty="0" sz="2550" spc="-130">
                <a:latin typeface="Microsoft Sans Serif"/>
                <a:cs typeface="Microsoft Sans Serif"/>
              </a:rPr>
              <a:t> </a:t>
            </a:r>
            <a:r>
              <a:rPr dirty="0" sz="2550" spc="80">
                <a:latin typeface="Microsoft Sans Serif"/>
                <a:cs typeface="Microsoft Sans Serif"/>
              </a:rPr>
              <a:t>a</a:t>
            </a:r>
            <a:r>
              <a:rPr dirty="0" sz="2550" spc="-270">
                <a:latin typeface="Microsoft Sans Serif"/>
                <a:cs typeface="Microsoft Sans Serif"/>
              </a:rPr>
              <a:t> </a:t>
            </a:r>
            <a:r>
              <a:rPr dirty="0" sz="2550" spc="140">
                <a:latin typeface="Microsoft Sans Serif"/>
                <a:cs typeface="Microsoft Sans Serif"/>
              </a:rPr>
              <a:t>tio</a:t>
            </a:r>
            <a:r>
              <a:rPr dirty="0" sz="2550" spc="-235">
                <a:latin typeface="Microsoft Sans Serif"/>
                <a:cs typeface="Microsoft Sans Serif"/>
              </a:rPr>
              <a:t> </a:t>
            </a:r>
            <a:r>
              <a:rPr dirty="0" sz="2550" spc="215">
                <a:latin typeface="Microsoft Sans Serif"/>
                <a:cs typeface="Microsoft Sans Serif"/>
              </a:rPr>
              <a:t>ns,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70">
                <a:latin typeface="Microsoft Sans Serif"/>
                <a:cs typeface="Microsoft Sans Serif"/>
              </a:rPr>
              <a:t>resp</a:t>
            </a:r>
            <a:r>
              <a:rPr dirty="0" sz="2550" spc="-254">
                <a:latin typeface="Microsoft Sans Serif"/>
                <a:cs typeface="Microsoft Sans Serif"/>
              </a:rPr>
              <a:t> </a:t>
            </a:r>
            <a:r>
              <a:rPr dirty="0" sz="2550" spc="285">
                <a:latin typeface="Microsoft Sans Serif"/>
                <a:cs typeface="Microsoft Sans Serif"/>
              </a:rPr>
              <a:t>onsive </a:t>
            </a:r>
            <a:r>
              <a:rPr dirty="0" sz="2550" spc="280">
                <a:latin typeface="Microsoft Sans Serif"/>
                <a:cs typeface="Microsoft Sans Serif"/>
              </a:rPr>
              <a:t>de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260">
                <a:latin typeface="Microsoft Sans Serif"/>
                <a:cs typeface="Microsoft Sans Serif"/>
              </a:rPr>
              <a:t>sign.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Wingdings"/>
              <a:buChar char=""/>
            </a:pPr>
            <a:endParaRPr sz="2550">
              <a:latin typeface="Microsoft Sans Serif"/>
              <a:cs typeface="Microsoft Sans Serif"/>
            </a:endParaRPr>
          </a:p>
          <a:p>
            <a:pPr indent="-444500" marL="457200" marR="5080">
              <a:lnSpc>
                <a:spcPct val="115900"/>
              </a:lnSpc>
              <a:buSzPct val="125490"/>
              <a:buFont typeface="Wingdings"/>
              <a:buChar char=""/>
              <a:tabLst>
                <a:tab algn="l" pos="457200"/>
                <a:tab algn="l" pos="2552065"/>
                <a:tab algn="l" pos="5320665"/>
                <a:tab algn="l" pos="6476365"/>
              </a:tabLst>
            </a:pPr>
            <a:r>
              <a:rPr dirty="0" sz="2550" spc="245">
                <a:latin typeface="Microsoft Sans Serif"/>
                <a:cs typeface="Microsoft Sans Serif"/>
              </a:rPr>
              <a:t>Ja</a:t>
            </a:r>
            <a:r>
              <a:rPr dirty="0" sz="2550" spc="-270">
                <a:latin typeface="Microsoft Sans Serif"/>
                <a:cs typeface="Microsoft Sans Serif"/>
              </a:rPr>
              <a:t> </a:t>
            </a:r>
            <a:r>
              <a:rPr dirty="0" sz="2550" spc="195">
                <a:latin typeface="Microsoft Sans Serif"/>
                <a:cs typeface="Microsoft Sans Serif"/>
              </a:rPr>
              <a:t>va</a:t>
            </a:r>
            <a:r>
              <a:rPr dirty="0" sz="2550" spc="-270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S</a:t>
            </a:r>
            <a:r>
              <a:rPr dirty="0" sz="2550" spc="-350">
                <a:latin typeface="Microsoft Sans Serif"/>
                <a:cs typeface="Microsoft Sans Serif"/>
              </a:rPr>
              <a:t> </a:t>
            </a:r>
            <a:r>
              <a:rPr dirty="0" sz="2550" spc="280">
                <a:latin typeface="Microsoft Sans Serif"/>
                <a:cs typeface="Microsoft Sans Serif"/>
              </a:rPr>
              <a:t>cript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3200">
                <a:latin typeface="Microsoft Sans Serif"/>
                <a:cs typeface="Microsoft Sans Serif"/>
              </a:rPr>
              <a:t>→</a:t>
            </a:r>
            <a:r>
              <a:rPr dirty="0" sz="3200" spc="65">
                <a:latin typeface="Microsoft Sans Serif"/>
                <a:cs typeface="Microsoft Sans Serif"/>
              </a:rPr>
              <a:t> </a:t>
            </a:r>
            <a:r>
              <a:rPr dirty="0" sz="2550" spc="235">
                <a:latin typeface="Microsoft Sans Serif"/>
                <a:cs typeface="Microsoft Sans Serif"/>
              </a:rPr>
              <a:t>Intera</a:t>
            </a:r>
            <a:r>
              <a:rPr dirty="0" sz="2550" spc="-265">
                <a:latin typeface="Microsoft Sans Serif"/>
                <a:cs typeface="Microsoft Sans Serif"/>
              </a:rPr>
              <a:t> </a:t>
            </a:r>
            <a:r>
              <a:rPr dirty="0" sz="2550" spc="229">
                <a:latin typeface="Microsoft Sans Serif"/>
                <a:cs typeface="Microsoft Sans Serif"/>
              </a:rPr>
              <a:t>ctivity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65">
                <a:latin typeface="Microsoft Sans Serif"/>
                <a:cs typeface="Microsoft Sans Serif"/>
              </a:rPr>
              <a:t>(</a:t>
            </a:r>
            <a:r>
              <a:rPr dirty="0" sz="2550" spc="-405">
                <a:latin typeface="Microsoft Sans Serif"/>
                <a:cs typeface="Microsoft Sans Serif"/>
              </a:rPr>
              <a:t> </a:t>
            </a:r>
            <a:r>
              <a:rPr dirty="0" sz="2550" spc="305">
                <a:latin typeface="Microsoft Sans Serif"/>
                <a:cs typeface="Microsoft Sans Serif"/>
              </a:rPr>
              <a:t>form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04">
                <a:latin typeface="Microsoft Sans Serif"/>
                <a:cs typeface="Microsoft Sans Serif"/>
              </a:rPr>
              <a:t>su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345">
                <a:latin typeface="Microsoft Sans Serif"/>
                <a:cs typeface="Microsoft Sans Serif"/>
              </a:rPr>
              <a:t>bm</a:t>
            </a:r>
            <a:r>
              <a:rPr dirty="0" sz="2550" spc="-125">
                <a:latin typeface="Microsoft Sans Serif"/>
                <a:cs typeface="Microsoft Sans Serif"/>
              </a:rPr>
              <a:t> </a:t>
            </a:r>
            <a:r>
              <a:rPr dirty="0" sz="2550" spc="195">
                <a:latin typeface="Microsoft Sans Serif"/>
                <a:cs typeface="Microsoft Sans Serif"/>
              </a:rPr>
              <a:t>issio</a:t>
            </a:r>
            <a:r>
              <a:rPr dirty="0" sz="2550" spc="-229">
                <a:latin typeface="Microsoft Sans Serif"/>
                <a:cs typeface="Microsoft Sans Serif"/>
              </a:rPr>
              <a:t> </a:t>
            </a:r>
            <a:r>
              <a:rPr dirty="0" sz="2550" spc="45">
                <a:latin typeface="Microsoft Sans Serif"/>
                <a:cs typeface="Microsoft Sans Serif"/>
              </a:rPr>
              <a:t>n </a:t>
            </a:r>
            <a:r>
              <a:rPr dirty="0" sz="2550" spc="229">
                <a:latin typeface="Microsoft Sans Serif"/>
                <a:cs typeface="Microsoft Sans Serif"/>
              </a:rPr>
              <a:t>alert).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buFont typeface="Wingdings"/>
              <a:buChar char=""/>
            </a:pPr>
            <a:endParaRPr sz="2550">
              <a:latin typeface="Microsoft Sans Serif"/>
              <a:cs typeface="Microsoft Sans Serif"/>
            </a:endParaRPr>
          </a:p>
          <a:p>
            <a:pPr indent="-443865" marL="456565">
              <a:lnSpc>
                <a:spcPct val="100000"/>
              </a:lnSpc>
              <a:buSzPct val="125490"/>
              <a:buFont typeface="Wingdings"/>
              <a:buChar char=""/>
              <a:tabLst>
                <a:tab algn="l" pos="456565"/>
                <a:tab algn="l" pos="1091565"/>
                <a:tab algn="l" pos="2209165"/>
                <a:tab algn="l" pos="3847465"/>
              </a:tabLst>
            </a:pPr>
            <a:r>
              <a:rPr dirty="0" sz="2550" spc="-60">
                <a:latin typeface="Microsoft Sans Serif"/>
                <a:cs typeface="Microsoft Sans Serif"/>
              </a:rPr>
              <a:t>V</a:t>
            </a:r>
            <a:r>
              <a:rPr dirty="0" sz="2550" spc="-340">
                <a:latin typeface="Microsoft Sans Serif"/>
                <a:cs typeface="Microsoft Sans Serif"/>
              </a:rPr>
              <a:t> </a:t>
            </a:r>
            <a:r>
              <a:rPr dirty="0" sz="2550" spc="-50">
                <a:latin typeface="Microsoft Sans Serif"/>
                <a:cs typeface="Microsoft Sans Serif"/>
              </a:rPr>
              <a:t>S</a:t>
            </a:r>
            <a:r>
              <a:rPr dirty="0" sz="2550">
                <a:latin typeface="Microsoft Sans Serif"/>
                <a:cs typeface="Microsoft Sans Serif"/>
              </a:rPr>
              <a:t>	C</a:t>
            </a:r>
            <a:r>
              <a:rPr dirty="0" sz="2550" spc="-320">
                <a:latin typeface="Microsoft Sans Serif"/>
                <a:cs typeface="Microsoft Sans Serif"/>
              </a:rPr>
              <a:t> </a:t>
            </a:r>
            <a:r>
              <a:rPr dirty="0" sz="2550" spc="315">
                <a:latin typeface="Microsoft Sans Serif"/>
                <a:cs typeface="Microsoft Sans Serif"/>
              </a:rPr>
              <a:t>od</a:t>
            </a:r>
            <a:r>
              <a:rPr dirty="0" sz="2550" spc="-250">
                <a:latin typeface="Microsoft Sans Serif"/>
                <a:cs typeface="Microsoft Sans Serif"/>
              </a:rPr>
              <a:t> </a:t>
            </a:r>
            <a:r>
              <a:rPr dirty="0" sz="2550" spc="30">
                <a:latin typeface="Microsoft Sans Serif"/>
                <a:cs typeface="Microsoft Sans Serif"/>
              </a:rPr>
              <a:t>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3200">
                <a:latin typeface="Microsoft Sans Serif"/>
                <a:cs typeface="Microsoft Sans Serif"/>
              </a:rPr>
              <a:t>→</a:t>
            </a:r>
            <a:r>
              <a:rPr dirty="0" sz="3200" spc="5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C</a:t>
            </a:r>
            <a:r>
              <a:rPr dirty="0" sz="2550" spc="-320">
                <a:latin typeface="Microsoft Sans Serif"/>
                <a:cs typeface="Microsoft Sans Serif"/>
              </a:rPr>
              <a:t> </a:t>
            </a:r>
            <a:r>
              <a:rPr dirty="0" sz="2550" spc="140">
                <a:latin typeface="Microsoft Sans Serif"/>
                <a:cs typeface="Microsoft Sans Serif"/>
              </a:rPr>
              <a:t>o</a:t>
            </a:r>
            <a:r>
              <a:rPr dirty="0" sz="2550" spc="-240">
                <a:latin typeface="Microsoft Sans Serif"/>
                <a:cs typeface="Microsoft Sans Serif"/>
              </a:rPr>
              <a:t> </a:t>
            </a:r>
            <a:r>
              <a:rPr dirty="0" sz="2550" spc="245">
                <a:latin typeface="Microsoft Sans Serif"/>
                <a:cs typeface="Microsoft Sans Serif"/>
              </a:rPr>
              <a:t>de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80">
                <a:latin typeface="Microsoft Sans Serif"/>
                <a:cs typeface="Microsoft Sans Serif"/>
              </a:rPr>
              <a:t>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60">
                <a:latin typeface="Microsoft Sans Serif"/>
                <a:cs typeface="Microsoft Sans Serif"/>
              </a:rPr>
              <a:t>ditor.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0"/>
              </a:spcBef>
              <a:buFont typeface="Wingdings"/>
              <a:buChar char=""/>
            </a:pPr>
            <a:endParaRPr sz="2550">
              <a:latin typeface="Microsoft Sans Serif"/>
              <a:cs typeface="Microsoft Sans Serif"/>
            </a:endParaRPr>
          </a:p>
          <a:p>
            <a:pPr indent="-444500" marL="457200" marR="428625">
              <a:lnSpc>
                <a:spcPct val="115900"/>
              </a:lnSpc>
              <a:buSzPct val="125490"/>
              <a:buFont typeface="Wingdings"/>
              <a:buChar char=""/>
              <a:tabLst>
                <a:tab algn="l" pos="457200"/>
                <a:tab algn="l" pos="1878964"/>
                <a:tab algn="l" pos="2107565"/>
                <a:tab algn="l" pos="3174365"/>
                <a:tab algn="l" pos="4660265"/>
                <a:tab algn="l" pos="6146165"/>
              </a:tabLst>
            </a:pPr>
            <a:r>
              <a:rPr dirty="0" sz="2550">
                <a:latin typeface="Microsoft Sans Serif"/>
                <a:cs typeface="Microsoft Sans Serif"/>
              </a:rPr>
              <a:t>G</a:t>
            </a:r>
            <a:r>
              <a:rPr dirty="0" sz="2550" spc="-175">
                <a:latin typeface="Microsoft Sans Serif"/>
                <a:cs typeface="Microsoft Sans Serif"/>
              </a:rPr>
              <a:t> </a:t>
            </a:r>
            <a:r>
              <a:rPr dirty="0" sz="2550" spc="135">
                <a:latin typeface="Microsoft Sans Serif"/>
                <a:cs typeface="Microsoft Sans Serif"/>
              </a:rPr>
              <a:t>itH</a:t>
            </a:r>
            <a:r>
              <a:rPr dirty="0" sz="2550" spc="-135">
                <a:latin typeface="Microsoft Sans Serif"/>
                <a:cs typeface="Microsoft Sans Serif"/>
              </a:rPr>
              <a:t> </a:t>
            </a:r>
            <a:r>
              <a:rPr dirty="0" sz="2550" spc="240">
                <a:latin typeface="Microsoft Sans Serif"/>
                <a:cs typeface="Microsoft Sans Serif"/>
              </a:rPr>
              <a:t>ub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-40">
                <a:latin typeface="Microsoft Sans Serif"/>
                <a:cs typeface="Microsoft Sans Serif"/>
              </a:rPr>
              <a:t>P</a:t>
            </a:r>
            <a:r>
              <a:rPr dirty="0" sz="2550" spc="-250">
                <a:latin typeface="Microsoft Sans Serif"/>
                <a:cs typeface="Microsoft Sans Serif"/>
              </a:rPr>
              <a:t> </a:t>
            </a:r>
            <a:r>
              <a:rPr dirty="0" sz="2550" spc="80">
                <a:latin typeface="Microsoft Sans Serif"/>
                <a:cs typeface="Microsoft Sans Serif"/>
              </a:rPr>
              <a:t>a</a:t>
            </a:r>
            <a:r>
              <a:rPr dirty="0" sz="2550" spc="-270">
                <a:latin typeface="Microsoft Sans Serif"/>
                <a:cs typeface="Microsoft Sans Serif"/>
              </a:rPr>
              <a:t> </a:t>
            </a:r>
            <a:r>
              <a:rPr dirty="0" sz="2550" spc="270">
                <a:latin typeface="Microsoft Sans Serif"/>
                <a:cs typeface="Microsoft Sans Serif"/>
              </a:rPr>
              <a:t>ges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3200">
                <a:latin typeface="Microsoft Sans Serif"/>
                <a:cs typeface="Microsoft Sans Serif"/>
              </a:rPr>
              <a:t>→</a:t>
            </a:r>
            <a:r>
              <a:rPr dirty="0" sz="3200" spc="55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F</a:t>
            </a:r>
            <a:r>
              <a:rPr dirty="0" sz="2550" spc="-320">
                <a:latin typeface="Microsoft Sans Serif"/>
                <a:cs typeface="Microsoft Sans Serif"/>
              </a:rPr>
              <a:t> </a:t>
            </a:r>
            <a:r>
              <a:rPr dirty="0" sz="2550" spc="160">
                <a:latin typeface="Microsoft Sans Serif"/>
                <a:cs typeface="Microsoft Sans Serif"/>
              </a:rPr>
              <a:t>re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30">
                <a:latin typeface="Microsoft Sans Serif"/>
                <a:cs typeface="Microsoft Sans Serif"/>
              </a:rPr>
              <a:t>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95">
                <a:latin typeface="Microsoft Sans Serif"/>
                <a:cs typeface="Microsoft Sans Serif"/>
              </a:rPr>
              <a:t>h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275">
                <a:latin typeface="Microsoft Sans Serif"/>
                <a:cs typeface="Microsoft Sans Serif"/>
              </a:rPr>
              <a:t>osting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54">
                <a:latin typeface="Microsoft Sans Serif"/>
                <a:cs typeface="Microsoft Sans Serif"/>
              </a:rPr>
              <a:t>fo</a:t>
            </a:r>
            <a:r>
              <a:rPr dirty="0" sz="2550" spc="-240">
                <a:latin typeface="Microsoft Sans Serif"/>
                <a:cs typeface="Microsoft Sans Serif"/>
              </a:rPr>
              <a:t> </a:t>
            </a:r>
            <a:r>
              <a:rPr dirty="0" sz="2550" spc="55">
                <a:latin typeface="Microsoft Sans Serif"/>
                <a:cs typeface="Microsoft Sans Serif"/>
              </a:rPr>
              <a:t>r</a:t>
            </a:r>
            <a:r>
              <a:rPr dirty="0" sz="2550" spc="320">
                <a:latin typeface="Microsoft Sans Serif"/>
                <a:cs typeface="Microsoft Sans Serif"/>
              </a:rPr>
              <a:t> 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40">
                <a:latin typeface="Microsoft Sans Serif"/>
                <a:cs typeface="Microsoft Sans Serif"/>
              </a:rPr>
              <a:t> </a:t>
            </a:r>
            <a:r>
              <a:rPr dirty="0" sz="2550" spc="240">
                <a:latin typeface="Microsoft Sans Serif"/>
                <a:cs typeface="Microsoft Sans Serif"/>
              </a:rPr>
              <a:t>ak</a:t>
            </a:r>
            <a:r>
              <a:rPr dirty="0" sz="2550" spc="-260">
                <a:latin typeface="Microsoft Sans Serif"/>
                <a:cs typeface="Microsoft Sans Serif"/>
              </a:rPr>
              <a:t> </a:t>
            </a:r>
            <a:r>
              <a:rPr dirty="0" sz="2550" spc="190">
                <a:latin typeface="Microsoft Sans Serif"/>
                <a:cs typeface="Microsoft Sans Serif"/>
              </a:rPr>
              <a:t>ing </a:t>
            </a:r>
            <a:r>
              <a:rPr dirty="0" sz="2550" spc="275">
                <a:latin typeface="Microsoft Sans Serif"/>
                <a:cs typeface="Microsoft Sans Serif"/>
              </a:rPr>
              <a:t>portfolio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150">
                <a:latin typeface="Microsoft Sans Serif"/>
                <a:cs typeface="Microsoft Sans Serif"/>
              </a:rPr>
              <a:t>live</a:t>
            </a:r>
            <a:r>
              <a:rPr dirty="0" sz="2550" spc="-280">
                <a:latin typeface="Microsoft Sans Serif"/>
                <a:cs typeface="Microsoft Sans Serif"/>
              </a:rPr>
              <a:t> </a:t>
            </a:r>
            <a:r>
              <a:rPr dirty="0" sz="2550" spc="10">
                <a:latin typeface="Microsoft Sans Serif"/>
                <a:cs typeface="Microsoft Sans Serif"/>
              </a:rPr>
              <a:t>.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1048654" name="object 10" descr=""/>
          <p:cNvSpPr/>
          <p:nvPr/>
        </p:nvSpPr>
        <p:spPr>
          <a:xfrm>
            <a:off x="1917700" y="2158999"/>
            <a:ext cx="8674100" cy="6197600"/>
          </a:xfrm>
          <a:custGeom>
            <a:avLst/>
            <a:ahLst/>
            <a:rect l="l" t="t" r="r" b="b"/>
            <a:pathLst>
              <a:path w="8674100" h="6197600">
                <a:moveTo>
                  <a:pt x="8674100" y="0"/>
                </a:moveTo>
                <a:lnTo>
                  <a:pt x="8661400" y="0"/>
                </a:lnTo>
                <a:lnTo>
                  <a:pt x="8661400" y="6146800"/>
                </a:lnTo>
                <a:lnTo>
                  <a:pt x="12700" y="6146800"/>
                </a:lnTo>
                <a:lnTo>
                  <a:pt x="0" y="6146800"/>
                </a:lnTo>
                <a:lnTo>
                  <a:pt x="0" y="6197600"/>
                </a:lnTo>
                <a:lnTo>
                  <a:pt x="12700" y="6197600"/>
                </a:lnTo>
                <a:lnTo>
                  <a:pt x="8661400" y="6197600"/>
                </a:lnTo>
                <a:lnTo>
                  <a:pt x="8674100" y="6197600"/>
                </a:lnTo>
                <a:lnTo>
                  <a:pt x="8674100" y="6146800"/>
                </a:lnTo>
                <a:lnTo>
                  <a:pt x="8674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55" name="object 11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39700">
              <a:lnSpc>
                <a:spcPts val="1789"/>
              </a:lnSpc>
            </a:pPr>
            <a:fld id="{81D60167-4931-47E6-BA6A-407CBD079E47}" type="slidenum">
              <a:rPr dirty="0" spc="5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 descr=""/>
          <p:cNvSpPr/>
          <p:nvPr/>
        </p:nvSpPr>
        <p:spPr>
          <a:xfrm>
            <a:off x="12471589" y="7861419"/>
            <a:ext cx="241300" cy="241300"/>
          </a:xfrm>
          <a:custGeom>
            <a:avLst/>
            <a:ah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bIns="0" lIns="0" rIns="0" rtlCol="0" tIns="0" wrap="square"/>
          <a:p/>
        </p:txBody>
      </p:sp>
      <p:grpSp>
        <p:nvGrpSpPr>
          <p:cNvPr id="36" name="object 3" descr=""/>
          <p:cNvGrpSpPr/>
          <p:nvPr/>
        </p:nvGrpSpPr>
        <p:grpSpPr>
          <a:xfrm>
            <a:off x="1320800" y="1854200"/>
            <a:ext cx="9639300" cy="7010400"/>
            <a:chOff x="1320800" y="1854200"/>
            <a:chExt cx="9639300" cy="7010400"/>
          </a:xfrm>
        </p:grpSpPr>
        <p:pic>
          <p:nvPicPr>
            <p:cNvPr id="2097166" name="object 4" descr="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2222500" y="8623300"/>
              <a:ext cx="101600" cy="241300"/>
            </a:xfrm>
            <a:prstGeom prst="rect"/>
          </p:spPr>
        </p:pic>
        <p:pic>
          <p:nvPicPr>
            <p:cNvPr id="2097167" name="object 5" descr="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320800" y="1854200"/>
              <a:ext cx="9639300" cy="6705600"/>
            </a:xfrm>
            <a:prstGeom prst="rect"/>
          </p:spPr>
        </p:pic>
      </p:grpSp>
      <p:sp>
        <p:nvSpPr>
          <p:cNvPr id="1048657" name="object 6"/>
          <p:cNvSpPr txBox="1">
            <a:spLocks noGrp="1"/>
          </p:cNvSpPr>
          <p:nvPr>
            <p:ph type="title"/>
          </p:nvPr>
        </p:nvSpPr>
        <p:spPr>
          <a:xfrm>
            <a:off x="977900" y="304800"/>
            <a:ext cx="9926955" cy="1790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105"/>
              <a:t>POTFOLIO</a:t>
            </a:r>
            <a:r>
              <a:rPr dirty="0" sz="5300" spc="-580"/>
              <a:t> </a:t>
            </a:r>
            <a:r>
              <a:rPr dirty="0" sz="5300" spc="315"/>
              <a:t>DESIGN</a:t>
            </a:r>
            <a:r>
              <a:rPr dirty="0" sz="5300" spc="-580"/>
              <a:t> </a:t>
            </a:r>
            <a:r>
              <a:rPr dirty="0" sz="5300" spc="445"/>
              <a:t>AND</a:t>
            </a:r>
            <a:r>
              <a:rPr dirty="0" sz="5300" spc="-645"/>
              <a:t> </a:t>
            </a:r>
            <a:r>
              <a:rPr dirty="0" sz="5300" spc="150"/>
              <a:t>LAYOUT</a:t>
            </a:r>
            <a:endParaRPr sz="5300"/>
          </a:p>
        </p:txBody>
      </p:sp>
      <p:sp>
        <p:nvSpPr>
          <p:cNvPr id="1048658" name="object 7" descr=""/>
          <p:cNvSpPr/>
          <p:nvPr/>
        </p:nvSpPr>
        <p:spPr>
          <a:xfrm>
            <a:off x="13411404" y="700198"/>
            <a:ext cx="610235" cy="610235"/>
          </a:xfrm>
          <a:custGeom>
            <a:avLst/>
            <a:ahLst/>
            <a:rect l="l" t="t" r="r" b="b"/>
            <a:pathLst>
              <a:path w="610234" h="610235">
                <a:moveTo>
                  <a:pt x="609609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9" y="0"/>
                </a:lnTo>
                <a:lnTo>
                  <a:pt x="609609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bIns="0" lIns="0" rIns="0" rtlCol="0" tIns="0" wrap="square"/>
          <a:p/>
        </p:txBody>
      </p:sp>
      <p:sp>
        <p:nvSpPr>
          <p:cNvPr id="1048659" name="object 8" descr=""/>
          <p:cNvSpPr txBox="1"/>
          <p:nvPr/>
        </p:nvSpPr>
        <p:spPr>
          <a:xfrm>
            <a:off x="1320800" y="1816100"/>
            <a:ext cx="9535795" cy="807951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444500" marL="457200">
              <a:lnSpc>
                <a:spcPct val="100000"/>
              </a:lnSpc>
              <a:spcBef>
                <a:spcPts val="100"/>
              </a:spcBef>
              <a:buSzPct val="125490"/>
              <a:buChar char="□"/>
              <a:tabLst>
                <a:tab algn="l" pos="457200"/>
                <a:tab algn="l" pos="1967864"/>
                <a:tab algn="l" pos="3580765"/>
                <a:tab algn="l" pos="4418965"/>
                <a:tab algn="l" pos="6933565"/>
              </a:tabLst>
            </a:pPr>
            <a:r>
              <a:rPr dirty="0" sz="2550" spc="-40">
                <a:latin typeface="Microsoft Sans Serif"/>
                <a:cs typeface="Microsoft Sans Serif"/>
              </a:rPr>
              <a:t>S</a:t>
            </a:r>
            <a:r>
              <a:rPr dirty="0" sz="2550" spc="-355">
                <a:latin typeface="Microsoft Sans Serif"/>
                <a:cs typeface="Microsoft Sans Serif"/>
              </a:rPr>
              <a:t> </a:t>
            </a:r>
            <a:r>
              <a:rPr dirty="0" sz="2550" spc="160">
                <a:latin typeface="Microsoft Sans Serif"/>
                <a:cs typeface="Microsoft Sans Serif"/>
              </a:rPr>
              <a:t>im</a:t>
            </a:r>
            <a:r>
              <a:rPr dirty="0" sz="2550" spc="-35">
                <a:latin typeface="Microsoft Sans Serif"/>
                <a:cs typeface="Microsoft Sans Serif"/>
              </a:rPr>
              <a:t> </a:t>
            </a:r>
            <a:r>
              <a:rPr dirty="0" sz="2550" spc="190">
                <a:latin typeface="Microsoft Sans Serif"/>
                <a:cs typeface="Microsoft Sans Serif"/>
              </a:rPr>
              <a:t>ple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-50">
                <a:latin typeface="Microsoft Sans Serif"/>
                <a:cs typeface="Microsoft Sans Serif"/>
              </a:rPr>
              <a:t>,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85">
                <a:latin typeface="Microsoft Sans Serif"/>
                <a:cs typeface="Microsoft Sans Serif"/>
              </a:rPr>
              <a:t>colo</a:t>
            </a:r>
            <a:r>
              <a:rPr dirty="0" sz="2550" spc="-240">
                <a:latin typeface="Microsoft Sans Serif"/>
                <a:cs typeface="Microsoft Sans Serif"/>
              </a:rPr>
              <a:t> </a:t>
            </a:r>
            <a:r>
              <a:rPr dirty="0" sz="2550" spc="204">
                <a:latin typeface="Microsoft Sans Serif"/>
                <a:cs typeface="Microsoft Sans Serif"/>
              </a:rPr>
              <a:t>rfu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-25">
                <a:latin typeface="Microsoft Sans Serif"/>
                <a:cs typeface="Microsoft Sans Serif"/>
              </a:rPr>
              <a:t>l,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80">
                <a:latin typeface="Microsoft Sans Serif"/>
                <a:cs typeface="Microsoft Sans Serif"/>
              </a:rPr>
              <a:t>a</a:t>
            </a:r>
            <a:r>
              <a:rPr dirty="0" sz="2550" spc="-275">
                <a:latin typeface="Microsoft Sans Serif"/>
                <a:cs typeface="Microsoft Sans Serif"/>
              </a:rPr>
              <a:t> </a:t>
            </a:r>
            <a:r>
              <a:rPr dirty="0" sz="2550" spc="240">
                <a:latin typeface="Microsoft Sans Serif"/>
                <a:cs typeface="Microsoft Sans Serif"/>
              </a:rPr>
              <a:t>nd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60">
                <a:latin typeface="Microsoft Sans Serif"/>
                <a:cs typeface="Microsoft Sans Serif"/>
              </a:rPr>
              <a:t>use</a:t>
            </a:r>
            <a:r>
              <a:rPr dirty="0" sz="2550" spc="-280">
                <a:latin typeface="Microsoft Sans Serif"/>
                <a:cs typeface="Microsoft Sans Serif"/>
              </a:rPr>
              <a:t> </a:t>
            </a:r>
            <a:r>
              <a:rPr dirty="0" sz="2550" spc="400">
                <a:latin typeface="Microsoft Sans Serif"/>
                <a:cs typeface="Microsoft Sans Serif"/>
              </a:rPr>
              <a:t>r-</a:t>
            </a:r>
            <a:r>
              <a:rPr dirty="0" sz="2550" spc="-395">
                <a:latin typeface="Microsoft Sans Serif"/>
                <a:cs typeface="Microsoft Sans Serif"/>
              </a:rPr>
              <a:t> </a:t>
            </a:r>
            <a:r>
              <a:rPr dirty="0" sz="2550" spc="235">
                <a:latin typeface="Microsoft Sans Serif"/>
                <a:cs typeface="Microsoft Sans Serif"/>
              </a:rPr>
              <a:t>frien</a:t>
            </a:r>
            <a:r>
              <a:rPr dirty="0" sz="2550" spc="-280">
                <a:latin typeface="Microsoft Sans Serif"/>
                <a:cs typeface="Microsoft Sans Serif"/>
              </a:rPr>
              <a:t> </a:t>
            </a:r>
            <a:r>
              <a:rPr dirty="0" sz="2550" spc="165">
                <a:latin typeface="Microsoft Sans Serif"/>
                <a:cs typeface="Microsoft Sans Serif"/>
              </a:rPr>
              <a:t>dly</a:t>
            </a:r>
            <a:r>
              <a:rPr dirty="0" sz="2550">
                <a:latin typeface="Microsoft Sans Serif"/>
                <a:cs typeface="Microsoft Sans Serif"/>
              </a:rPr>
              <a:t>	la</a:t>
            </a:r>
            <a:r>
              <a:rPr dirty="0" sz="2550" spc="-185">
                <a:latin typeface="Microsoft Sans Serif"/>
                <a:cs typeface="Microsoft Sans Serif"/>
              </a:rPr>
              <a:t> </a:t>
            </a:r>
            <a:r>
              <a:rPr dirty="0" sz="2550" spc="315">
                <a:latin typeface="Microsoft Sans Serif"/>
                <a:cs typeface="Microsoft Sans Serif"/>
              </a:rPr>
              <a:t>yout.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□"/>
            </a:pP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85"/>
              </a:spcBef>
              <a:buFont typeface="Microsoft Sans Serif"/>
              <a:buChar char="□"/>
            </a:pPr>
            <a:endParaRPr sz="2550">
              <a:latin typeface="Microsoft Sans Serif"/>
              <a:cs typeface="Microsoft Sans Serif"/>
            </a:endParaRPr>
          </a:p>
          <a:p>
            <a:pPr indent="-444500" marL="457200">
              <a:lnSpc>
                <a:spcPct val="100000"/>
              </a:lnSpc>
              <a:buSzPct val="125490"/>
              <a:buChar char="□"/>
              <a:tabLst>
                <a:tab algn="l" pos="457200"/>
                <a:tab algn="l" pos="2386965"/>
                <a:tab algn="l" pos="6425565"/>
                <a:tab algn="l" pos="7060565"/>
                <a:tab algn="l" pos="8635365"/>
              </a:tabLst>
            </a:pPr>
            <a:r>
              <a:rPr dirty="0" sz="2550" spc="65">
                <a:latin typeface="Microsoft Sans Serif"/>
                <a:cs typeface="Microsoft Sans Serif"/>
              </a:rPr>
              <a:t>A</a:t>
            </a:r>
            <a:r>
              <a:rPr dirty="0" sz="2550" spc="-260">
                <a:latin typeface="Microsoft Sans Serif"/>
                <a:cs typeface="Microsoft Sans Serif"/>
              </a:rPr>
              <a:t> </a:t>
            </a:r>
            <a:r>
              <a:rPr dirty="0" sz="2550" spc="235">
                <a:latin typeface="Microsoft Sans Serif"/>
                <a:cs typeface="Microsoft Sans Serif"/>
              </a:rPr>
              <a:t>nim</a:t>
            </a:r>
            <a:r>
              <a:rPr dirty="0" sz="2550" spc="-40">
                <a:latin typeface="Microsoft Sans Serif"/>
                <a:cs typeface="Microsoft Sans Serif"/>
              </a:rPr>
              <a:t> </a:t>
            </a:r>
            <a:r>
              <a:rPr dirty="0" sz="2550" spc="275">
                <a:latin typeface="Microsoft Sans Serif"/>
                <a:cs typeface="Microsoft Sans Serif"/>
              </a:rPr>
              <a:t>ated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95">
                <a:latin typeface="Microsoft Sans Serif"/>
                <a:cs typeface="Microsoft Sans Serif"/>
              </a:rPr>
              <a:t>gradie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95">
                <a:latin typeface="Microsoft Sans Serif"/>
                <a:cs typeface="Microsoft Sans Serif"/>
              </a:rPr>
              <a:t>n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95">
                <a:latin typeface="Microsoft Sans Serif"/>
                <a:cs typeface="Microsoft Sans Serif"/>
              </a:rPr>
              <a:t>t</a:t>
            </a:r>
            <a:r>
              <a:rPr dirty="0" sz="2550" spc="315">
                <a:latin typeface="Microsoft Sans Serif"/>
                <a:cs typeface="Microsoft Sans Serif"/>
              </a:rPr>
              <a:t> </a:t>
            </a:r>
            <a:r>
              <a:rPr dirty="0" sz="2550" spc="280">
                <a:latin typeface="Microsoft Sans Serif"/>
                <a:cs typeface="Microsoft Sans Serif"/>
              </a:rPr>
              <a:t>ba</a:t>
            </a:r>
            <a:r>
              <a:rPr dirty="0" sz="2550" spc="-270">
                <a:latin typeface="Microsoft Sans Serif"/>
                <a:cs typeface="Microsoft Sans Serif"/>
              </a:rPr>
              <a:t> </a:t>
            </a:r>
            <a:r>
              <a:rPr dirty="0" sz="2550" spc="370">
                <a:latin typeface="Microsoft Sans Serif"/>
                <a:cs typeface="Microsoft Sans Serif"/>
              </a:rPr>
              <a:t>ckgrou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40">
                <a:latin typeface="Microsoft Sans Serif"/>
                <a:cs typeface="Microsoft Sans Serif"/>
              </a:rPr>
              <a:t>nd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04">
                <a:latin typeface="Microsoft Sans Serif"/>
                <a:cs typeface="Microsoft Sans Serif"/>
              </a:rPr>
              <a:t>fo</a:t>
            </a:r>
            <a:r>
              <a:rPr dirty="0" sz="2550" spc="-235">
                <a:latin typeface="Microsoft Sans Serif"/>
                <a:cs typeface="Microsoft Sans Serif"/>
              </a:rPr>
              <a:t> </a:t>
            </a:r>
            <a:r>
              <a:rPr dirty="0" sz="2550" spc="-5">
                <a:latin typeface="Microsoft Sans Serif"/>
                <a:cs typeface="Microsoft Sans Serif"/>
              </a:rPr>
              <a:t>r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135">
                <a:latin typeface="Microsoft Sans Serif"/>
                <a:cs typeface="Microsoft Sans Serif"/>
              </a:rPr>
              <a:t> </a:t>
            </a:r>
            <a:r>
              <a:rPr dirty="0" sz="2550" spc="345">
                <a:latin typeface="Microsoft Sans Serif"/>
                <a:cs typeface="Microsoft Sans Serif"/>
              </a:rPr>
              <a:t>ode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140">
                <a:latin typeface="Microsoft Sans Serif"/>
                <a:cs typeface="Microsoft Sans Serif"/>
              </a:rPr>
              <a:t>rn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85">
                <a:latin typeface="Microsoft Sans Serif"/>
                <a:cs typeface="Microsoft Sans Serif"/>
              </a:rPr>
              <a:t>look.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□"/>
            </a:pP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Font typeface="Microsoft Sans Serif"/>
              <a:buChar char="□"/>
            </a:pPr>
            <a:endParaRPr sz="2550">
              <a:latin typeface="Microsoft Sans Serif"/>
              <a:cs typeface="Microsoft Sans Serif"/>
            </a:endParaRPr>
          </a:p>
          <a:p>
            <a:pPr indent="-444500" marL="457200" marR="292735">
              <a:lnSpc>
                <a:spcPct val="115900"/>
              </a:lnSpc>
              <a:spcBef>
                <a:spcPts val="5"/>
              </a:spcBef>
              <a:buSzPct val="125490"/>
              <a:buChar char="□"/>
              <a:tabLst>
                <a:tab algn="l" pos="457200"/>
                <a:tab algn="l" pos="2590165"/>
                <a:tab algn="l" pos="3314065"/>
                <a:tab algn="l" pos="3949065"/>
                <a:tab algn="l" pos="5485765"/>
                <a:tab algn="l" pos="7632065"/>
              </a:tabLst>
            </a:pPr>
            <a:r>
              <a:rPr dirty="0" sz="2550" spc="125">
                <a:latin typeface="Microsoft Sans Serif"/>
                <a:cs typeface="Microsoft Sans Serif"/>
              </a:rPr>
              <a:t>N</a:t>
            </a:r>
            <a:r>
              <a:rPr dirty="0" sz="2550" spc="-250">
                <a:latin typeface="Microsoft Sans Serif"/>
                <a:cs typeface="Microsoft Sans Serif"/>
              </a:rPr>
              <a:t> </a:t>
            </a:r>
            <a:r>
              <a:rPr dirty="0" sz="2550" spc="80">
                <a:latin typeface="Microsoft Sans Serif"/>
                <a:cs typeface="Microsoft Sans Serif"/>
              </a:rPr>
              <a:t>a</a:t>
            </a:r>
            <a:r>
              <a:rPr dirty="0" sz="2550" spc="-270">
                <a:latin typeface="Microsoft Sans Serif"/>
                <a:cs typeface="Microsoft Sans Serif"/>
              </a:rPr>
              <a:t> </a:t>
            </a:r>
            <a:r>
              <a:rPr dirty="0" sz="2550" spc="190">
                <a:latin typeface="Microsoft Sans Serif"/>
                <a:cs typeface="Microsoft Sans Serif"/>
              </a:rPr>
              <a:t>vig</a:t>
            </a:r>
            <a:r>
              <a:rPr dirty="0" sz="2550" spc="-250">
                <a:latin typeface="Microsoft Sans Serif"/>
                <a:cs typeface="Microsoft Sans Serif"/>
              </a:rPr>
              <a:t> </a:t>
            </a:r>
            <a:r>
              <a:rPr dirty="0" sz="2550" spc="254">
                <a:latin typeface="Microsoft Sans Serif"/>
                <a:cs typeface="Microsoft Sans Serif"/>
              </a:rPr>
              <a:t>ation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80">
                <a:latin typeface="Microsoft Sans Serif"/>
                <a:cs typeface="Microsoft Sans Serif"/>
              </a:rPr>
              <a:t>bar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75">
                <a:latin typeface="Microsoft Sans Serif"/>
                <a:cs typeface="Microsoft Sans Serif"/>
              </a:rPr>
              <a:t>for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65">
                <a:latin typeface="Microsoft Sans Serif"/>
                <a:cs typeface="Microsoft Sans Serif"/>
              </a:rPr>
              <a:t>sm</a:t>
            </a:r>
            <a:r>
              <a:rPr dirty="0" sz="2550" spc="-140">
                <a:latin typeface="Microsoft Sans Serif"/>
                <a:cs typeface="Microsoft Sans Serif"/>
              </a:rPr>
              <a:t> </a:t>
            </a:r>
            <a:r>
              <a:rPr dirty="0" sz="2550" spc="140">
                <a:latin typeface="Microsoft Sans Serif"/>
                <a:cs typeface="Microsoft Sans Serif"/>
              </a:rPr>
              <a:t>o</a:t>
            </a:r>
            <a:r>
              <a:rPr dirty="0" sz="2550" spc="-240">
                <a:latin typeface="Microsoft Sans Serif"/>
                <a:cs typeface="Microsoft Sans Serif"/>
              </a:rPr>
              <a:t> </a:t>
            </a:r>
            <a:r>
              <a:rPr dirty="0" sz="2550" spc="225">
                <a:latin typeface="Microsoft Sans Serif"/>
                <a:cs typeface="Microsoft Sans Serif"/>
              </a:rPr>
              <a:t>oth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140">
                <a:latin typeface="Microsoft Sans Serif"/>
                <a:cs typeface="Microsoft Sans Serif"/>
              </a:rPr>
              <a:t> </a:t>
            </a:r>
            <a:r>
              <a:rPr dirty="0" sz="2550" spc="140">
                <a:latin typeface="Microsoft Sans Serif"/>
                <a:cs typeface="Microsoft Sans Serif"/>
              </a:rPr>
              <a:t>o</a:t>
            </a:r>
            <a:r>
              <a:rPr dirty="0" sz="2550" spc="-235">
                <a:latin typeface="Microsoft Sans Serif"/>
                <a:cs typeface="Microsoft Sans Serif"/>
              </a:rPr>
              <a:t> </a:t>
            </a:r>
            <a:r>
              <a:rPr dirty="0" sz="2550" spc="195">
                <a:latin typeface="Microsoft Sans Serif"/>
                <a:cs typeface="Microsoft Sans Serif"/>
              </a:rPr>
              <a:t>ve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140">
                <a:latin typeface="Microsoft Sans Serif"/>
                <a:cs typeface="Microsoft Sans Serif"/>
              </a:rPr>
              <a:t> </a:t>
            </a:r>
            <a:r>
              <a:rPr dirty="0" sz="2550" spc="80">
                <a:latin typeface="Microsoft Sans Serif"/>
                <a:cs typeface="Microsoft Sans Serif"/>
              </a:rPr>
              <a:t>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215">
                <a:latin typeface="Microsoft Sans Serif"/>
                <a:cs typeface="Microsoft Sans Serif"/>
              </a:rPr>
              <a:t>nt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80">
                <a:latin typeface="Microsoft Sans Serif"/>
                <a:cs typeface="Microsoft Sans Serif"/>
              </a:rPr>
              <a:t>be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15">
                <a:latin typeface="Microsoft Sans Serif"/>
                <a:cs typeface="Microsoft Sans Serif"/>
              </a:rPr>
              <a:t>tw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 spc="225">
                <a:latin typeface="Microsoft Sans Serif"/>
                <a:cs typeface="Microsoft Sans Serif"/>
              </a:rPr>
              <a:t>ee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45">
                <a:latin typeface="Microsoft Sans Serif"/>
                <a:cs typeface="Microsoft Sans Serif"/>
              </a:rPr>
              <a:t>n </a:t>
            </a:r>
            <a:r>
              <a:rPr dirty="0" sz="2550" spc="310">
                <a:latin typeface="Microsoft Sans Serif"/>
                <a:cs typeface="Microsoft Sans Serif"/>
              </a:rPr>
              <a:t>section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165">
                <a:latin typeface="Microsoft Sans Serif"/>
                <a:cs typeface="Microsoft Sans Serif"/>
              </a:rPr>
              <a:t>s.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Font typeface="Microsoft Sans Serif"/>
              <a:buChar char="□"/>
            </a:pP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305"/>
              </a:spcBef>
              <a:buFont typeface="Microsoft Sans Serif"/>
              <a:buChar char="□"/>
            </a:pPr>
            <a:endParaRPr sz="2550">
              <a:latin typeface="Microsoft Sans Serif"/>
              <a:cs typeface="Microsoft Sans Serif"/>
            </a:endParaRPr>
          </a:p>
          <a:p>
            <a:pPr indent="-444500" marL="457200" marR="114300">
              <a:lnSpc>
                <a:spcPct val="115900"/>
              </a:lnSpc>
              <a:buSzPct val="125490"/>
              <a:buChar char="□"/>
              <a:tabLst>
                <a:tab algn="l" pos="457200"/>
                <a:tab algn="l" pos="1612265"/>
                <a:tab algn="l" pos="2272665"/>
                <a:tab algn="l" pos="2513965"/>
                <a:tab algn="l" pos="3555365"/>
                <a:tab algn="l" pos="3695065"/>
                <a:tab algn="l" pos="4876165"/>
                <a:tab algn="l" pos="7301865"/>
                <a:tab algn="l" pos="8127365"/>
              </a:tabLst>
            </a:pPr>
            <a:r>
              <a:rPr dirty="0" sz="2550" spc="-120">
                <a:latin typeface="Microsoft Sans Serif"/>
                <a:cs typeface="Microsoft Sans Serif"/>
              </a:rPr>
              <a:t>R</a:t>
            </a:r>
            <a:r>
              <a:rPr dirty="0" sz="2550" spc="-310">
                <a:latin typeface="Microsoft Sans Serif"/>
                <a:cs typeface="Microsoft Sans Serif"/>
              </a:rPr>
              <a:t> </a:t>
            </a:r>
            <a:r>
              <a:rPr dirty="0" sz="2550" spc="285">
                <a:latin typeface="Microsoft Sans Serif"/>
                <a:cs typeface="Microsoft Sans Serif"/>
              </a:rPr>
              <a:t>ou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315">
                <a:latin typeface="Microsoft Sans Serif"/>
                <a:cs typeface="Microsoft Sans Serif"/>
              </a:rPr>
              <a:t>nde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105">
                <a:latin typeface="Microsoft Sans Serif"/>
                <a:cs typeface="Microsoft Sans Serif"/>
              </a:rPr>
              <a:t>d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54">
                <a:latin typeface="Microsoft Sans Serif"/>
                <a:cs typeface="Microsoft Sans Serif"/>
              </a:rPr>
              <a:t>profile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155">
                <a:latin typeface="Microsoft Sans Serif"/>
                <a:cs typeface="Microsoft Sans Serif"/>
              </a:rPr>
              <a:t>p</a:t>
            </a:r>
            <a:r>
              <a:rPr dirty="0" sz="2550" spc="-254">
                <a:latin typeface="Microsoft Sans Serif"/>
                <a:cs typeface="Microsoft Sans Serif"/>
              </a:rPr>
              <a:t> </a:t>
            </a:r>
            <a:r>
              <a:rPr dirty="0" sz="2550" spc="315">
                <a:latin typeface="Microsoft Sans Serif"/>
                <a:cs typeface="Microsoft Sans Serif"/>
              </a:rPr>
              <a:t>hoto,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180">
                <a:latin typeface="Microsoft Sans Serif"/>
                <a:cs typeface="Microsoft Sans Serif"/>
              </a:rPr>
              <a:t>skill</a:t>
            </a:r>
            <a:r>
              <a:rPr dirty="0" sz="2550" spc="270">
                <a:latin typeface="Microsoft Sans Serif"/>
                <a:cs typeface="Microsoft Sans Serif"/>
              </a:rPr>
              <a:t> </a:t>
            </a:r>
            <a:r>
              <a:rPr dirty="0" sz="2550" spc="280">
                <a:latin typeface="Microsoft Sans Serif"/>
                <a:cs typeface="Microsoft Sans Serif"/>
              </a:rPr>
              <a:t>ba</a:t>
            </a:r>
            <a:r>
              <a:rPr dirty="0" sz="2550" spc="-265">
                <a:latin typeface="Microsoft Sans Serif"/>
                <a:cs typeface="Microsoft Sans Serif"/>
              </a:rPr>
              <a:t> </a:t>
            </a:r>
            <a:r>
              <a:rPr dirty="0" sz="2550" spc="345">
                <a:latin typeface="Microsoft Sans Serif"/>
                <a:cs typeface="Microsoft Sans Serif"/>
              </a:rPr>
              <a:t>dge</a:t>
            </a:r>
            <a:r>
              <a:rPr dirty="0" sz="2550" spc="-280">
                <a:latin typeface="Microsoft Sans Serif"/>
                <a:cs typeface="Microsoft Sans Serif"/>
              </a:rPr>
              <a:t> </a:t>
            </a:r>
            <a:r>
              <a:rPr dirty="0" sz="2550" spc="140">
                <a:latin typeface="Microsoft Sans Serif"/>
                <a:cs typeface="Microsoft Sans Serif"/>
              </a:rPr>
              <a:t>s,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40">
                <a:latin typeface="Microsoft Sans Serif"/>
                <a:cs typeface="Microsoft Sans Serif"/>
              </a:rPr>
              <a:t>an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105">
                <a:latin typeface="Microsoft Sans Serif"/>
                <a:cs typeface="Microsoft Sans Serif"/>
              </a:rPr>
              <a:t>d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75">
                <a:latin typeface="Microsoft Sans Serif"/>
                <a:cs typeface="Microsoft Sans Serif"/>
              </a:rPr>
              <a:t>proje</a:t>
            </a:r>
            <a:r>
              <a:rPr dirty="0" sz="2550" spc="-280">
                <a:latin typeface="Microsoft Sans Serif"/>
                <a:cs typeface="Microsoft Sans Serif"/>
              </a:rPr>
              <a:t> </a:t>
            </a:r>
            <a:r>
              <a:rPr dirty="0" sz="2550" spc="285">
                <a:latin typeface="Microsoft Sans Serif"/>
                <a:cs typeface="Microsoft Sans Serif"/>
              </a:rPr>
              <a:t>ct </a:t>
            </a:r>
            <a:r>
              <a:rPr dirty="0" sz="2550" spc="320">
                <a:latin typeface="Microsoft Sans Serif"/>
                <a:cs typeface="Microsoft Sans Serif"/>
              </a:rPr>
              <a:t>cards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54">
                <a:latin typeface="Microsoft Sans Serif"/>
                <a:cs typeface="Microsoft Sans Serif"/>
              </a:rPr>
              <a:t>w</a:t>
            </a:r>
            <a:r>
              <a:rPr dirty="0" sz="2550" spc="-90">
                <a:latin typeface="Microsoft Sans Serif"/>
                <a:cs typeface="Microsoft Sans Serif"/>
              </a:rPr>
              <a:t> </a:t>
            </a:r>
            <a:r>
              <a:rPr dirty="0" sz="2550" spc="100">
                <a:latin typeface="Microsoft Sans Serif"/>
                <a:cs typeface="Microsoft Sans Serif"/>
              </a:rPr>
              <a:t>ith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60">
                <a:latin typeface="Microsoft Sans Serif"/>
                <a:cs typeface="Microsoft Sans Serif"/>
              </a:rPr>
              <a:t>ho</a:t>
            </a:r>
            <a:r>
              <a:rPr dirty="0" sz="2550" spc="-235">
                <a:latin typeface="Microsoft Sans Serif"/>
                <a:cs typeface="Microsoft Sans Serif"/>
              </a:rPr>
              <a:t> </a:t>
            </a:r>
            <a:r>
              <a:rPr dirty="0" sz="2550" spc="195">
                <a:latin typeface="Microsoft Sans Serif"/>
                <a:cs typeface="Microsoft Sans Serif"/>
              </a:rPr>
              <a:t>ve</a:t>
            </a:r>
            <a:r>
              <a:rPr dirty="0" sz="2550" spc="-285">
                <a:latin typeface="Microsoft Sans Serif"/>
                <a:cs typeface="Microsoft Sans Serif"/>
              </a:rPr>
              <a:t> </a:t>
            </a:r>
            <a:r>
              <a:rPr dirty="0" sz="2550" spc="5">
                <a:latin typeface="Microsoft Sans Serif"/>
                <a:cs typeface="Microsoft Sans Serif"/>
              </a:rPr>
              <a:t>r</a:t>
            </a:r>
            <a:r>
              <a:rPr dirty="0" sz="2550">
                <a:latin typeface="Microsoft Sans Serif"/>
                <a:cs typeface="Microsoft Sans Serif"/>
              </a:rPr>
              <a:t>		</a:t>
            </a:r>
            <a:r>
              <a:rPr dirty="0" sz="2550" spc="320">
                <a:latin typeface="Microsoft Sans Serif"/>
                <a:cs typeface="Microsoft Sans Serif"/>
              </a:rPr>
              <a:t>effects.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1048660" name="object 9" descr=""/>
          <p:cNvSpPr/>
          <p:nvPr/>
        </p:nvSpPr>
        <p:spPr>
          <a:xfrm>
            <a:off x="1308100" y="1854199"/>
            <a:ext cx="9652000" cy="6743700"/>
          </a:xfrm>
          <a:custGeom>
            <a:avLst/>
            <a:ahLst/>
            <a:rect l="l" t="t" r="r" b="b"/>
            <a:pathLst>
              <a:path w="9652000" h="6743700">
                <a:moveTo>
                  <a:pt x="9652000" y="0"/>
                </a:moveTo>
                <a:lnTo>
                  <a:pt x="9639300" y="0"/>
                </a:lnTo>
                <a:lnTo>
                  <a:pt x="9639300" y="6692900"/>
                </a:lnTo>
                <a:lnTo>
                  <a:pt x="12700" y="6692900"/>
                </a:lnTo>
                <a:lnTo>
                  <a:pt x="0" y="6692900"/>
                </a:lnTo>
                <a:lnTo>
                  <a:pt x="0" y="6743700"/>
                </a:lnTo>
                <a:lnTo>
                  <a:pt x="12700" y="6743700"/>
                </a:lnTo>
                <a:lnTo>
                  <a:pt x="9639300" y="6743700"/>
                </a:lnTo>
                <a:lnTo>
                  <a:pt x="9652000" y="6743700"/>
                </a:lnTo>
                <a:lnTo>
                  <a:pt x="9652000" y="6692900"/>
                </a:lnTo>
                <a:lnTo>
                  <a:pt x="965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sp>
        <p:nvSpPr>
          <p:cNvPr id="1048661" name="object 10" descr="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0" vert="horz" wrap="square">
            <a:spAutoFit/>
          </a:bodyPr>
          <a:p>
            <a:pPr marL="139700">
              <a:lnSpc>
                <a:spcPts val="1789"/>
              </a:lnSpc>
            </a:pPr>
            <a:fld id="{81D60167-4931-47E6-BA6A-407CBD079E47}" type="slidenum">
              <a:rPr dirty="0" spc="5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>
            <a:spLocks noGrp="1"/>
          </p:cNvSpPr>
          <p:nvPr>
            <p:ph type="title"/>
          </p:nvPr>
        </p:nvSpPr>
        <p:spPr>
          <a:xfrm>
            <a:off x="406400" y="241300"/>
            <a:ext cx="12592050" cy="2374900"/>
          </a:xfrm>
          <a:prstGeom prst="rect"/>
        </p:spPr>
        <p:txBody>
          <a:bodyPr bIns="0" lIns="0" rIns="0" rtlCol="0" tIns="241300" vert="horz" wrap="square">
            <a:spAutoFit/>
          </a:bodyPr>
          <a:p>
            <a:pPr marL="711200">
              <a:lnSpc>
                <a:spcPct val="100000"/>
              </a:lnSpc>
              <a:spcBef>
                <a:spcPts val="100"/>
              </a:spcBef>
            </a:pPr>
            <a:r>
              <a:rPr dirty="0" spc="235"/>
              <a:t>F</a:t>
            </a:r>
            <a:r>
              <a:rPr dirty="0" spc="175"/>
              <a:t>E</a:t>
            </a:r>
            <a:r>
              <a:rPr dirty="0" spc="210"/>
              <a:t>A</a:t>
            </a:r>
            <a:r>
              <a:rPr dirty="0" spc="85"/>
              <a:t>T</a:t>
            </a:r>
            <a:r>
              <a:rPr dirty="0" spc="180"/>
              <a:t>U</a:t>
            </a:r>
            <a:r>
              <a:rPr dirty="0" spc="135"/>
              <a:t>R</a:t>
            </a:r>
            <a:r>
              <a:rPr dirty="0" spc="260"/>
              <a:t>E</a:t>
            </a:r>
            <a:r>
              <a:rPr dirty="0" spc="600"/>
              <a:t>S</a:t>
            </a:r>
            <a:r>
              <a:rPr dirty="0" spc="-770"/>
              <a:t> </a:t>
            </a:r>
            <a:r>
              <a:rPr dirty="0" spc="535"/>
              <a:t>AND</a:t>
            </a:r>
            <a:r>
              <a:rPr dirty="0" spc="-900"/>
              <a:t> </a:t>
            </a:r>
            <a:r>
              <a:rPr dirty="0" spc="110"/>
              <a:t>F</a:t>
            </a:r>
            <a:r>
              <a:rPr dirty="0" spc="55"/>
              <a:t>U</a:t>
            </a:r>
            <a:r>
              <a:rPr dirty="0" spc="5"/>
              <a:t>N</a:t>
            </a:r>
            <a:r>
              <a:rPr dirty="0" spc="-35"/>
              <a:t>C</a:t>
            </a:r>
            <a:r>
              <a:rPr dirty="0" spc="-40"/>
              <a:t>T</a:t>
            </a:r>
            <a:r>
              <a:rPr dirty="0" spc="195"/>
              <a:t>I</a:t>
            </a:r>
            <a:r>
              <a:rPr dirty="0" spc="-15"/>
              <a:t>O</a:t>
            </a:r>
            <a:r>
              <a:rPr dirty="0" spc="5"/>
              <a:t>N</a:t>
            </a:r>
            <a:r>
              <a:rPr dirty="0" spc="85"/>
              <a:t>A</a:t>
            </a:r>
            <a:r>
              <a:rPr dirty="0" spc="105"/>
              <a:t>L</a:t>
            </a:r>
            <a:r>
              <a:rPr dirty="0" spc="195"/>
              <a:t>I</a:t>
            </a:r>
            <a:r>
              <a:rPr dirty="0" spc="55"/>
              <a:t>T</a:t>
            </a:r>
            <a:r>
              <a:rPr dirty="0" spc="475"/>
              <a:t>Y</a:t>
            </a:r>
          </a:p>
        </p:txBody>
      </p:sp>
      <p:pic>
        <p:nvPicPr>
          <p:cNvPr id="2097168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133600" y="2260600"/>
            <a:ext cx="9537700" cy="6197600"/>
          </a:xfrm>
          <a:prstGeom prst="rect"/>
        </p:spPr>
      </p:pic>
      <p:sp>
        <p:nvSpPr>
          <p:cNvPr id="1048663" name="object 4" descr=""/>
          <p:cNvSpPr txBox="1"/>
          <p:nvPr/>
        </p:nvSpPr>
        <p:spPr>
          <a:xfrm>
            <a:off x="2133600" y="2222500"/>
            <a:ext cx="7959725" cy="5903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361565"/>
                <a:tab algn="l" pos="3834765"/>
                <a:tab algn="l" pos="4317365"/>
                <a:tab algn="l" pos="6196965"/>
              </a:tabLst>
            </a:pPr>
            <a:r>
              <a:rPr dirty="0" sz="3200" spc="305">
                <a:latin typeface="Lucida Sans Unicode"/>
                <a:cs typeface="Lucida Sans Unicode"/>
              </a:rPr>
              <a:t>▶</a:t>
            </a:r>
            <a:r>
              <a:rPr dirty="0" sz="2550" spc="305">
                <a:latin typeface="Microsoft Sans Serif"/>
                <a:cs typeface="Microsoft Sans Serif"/>
              </a:rPr>
              <a:t>A</a:t>
            </a:r>
            <a:r>
              <a:rPr dirty="0" sz="2550" spc="-260">
                <a:latin typeface="Microsoft Sans Serif"/>
                <a:cs typeface="Microsoft Sans Serif"/>
              </a:rPr>
              <a:t> </a:t>
            </a:r>
            <a:r>
              <a:rPr dirty="0" sz="2550" spc="350">
                <a:latin typeface="Microsoft Sans Serif"/>
                <a:cs typeface="Microsoft Sans Serif"/>
              </a:rPr>
              <a:t>bou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95">
                <a:latin typeface="Microsoft Sans Serif"/>
                <a:cs typeface="Microsoft Sans Serif"/>
              </a:rPr>
              <a:t>t</a:t>
            </a:r>
            <a:r>
              <a:rPr dirty="0" sz="2550" spc="310">
                <a:latin typeface="Microsoft Sans Serif"/>
                <a:cs typeface="Microsoft Sans Serif"/>
              </a:rPr>
              <a:t> </a:t>
            </a:r>
            <a:r>
              <a:rPr dirty="0" sz="2550" spc="275">
                <a:latin typeface="Microsoft Sans Serif"/>
                <a:cs typeface="Microsoft Sans Serif"/>
              </a:rPr>
              <a:t>M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 spc="30">
                <a:latin typeface="Microsoft Sans Serif"/>
                <a:cs typeface="Microsoft Sans Serif"/>
              </a:rPr>
              <a:t>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00">
                <a:latin typeface="Microsoft Sans Serif"/>
                <a:cs typeface="Microsoft Sans Serif"/>
              </a:rPr>
              <a:t>se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65">
                <a:latin typeface="Microsoft Sans Serif"/>
                <a:cs typeface="Microsoft Sans Serif"/>
              </a:rPr>
              <a:t>ction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185">
                <a:latin typeface="Microsoft Sans Serif"/>
                <a:cs typeface="Microsoft Sans Serif"/>
              </a:rPr>
              <a:t>to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95">
                <a:latin typeface="Microsoft Sans Serif"/>
                <a:cs typeface="Microsoft Sans Serif"/>
              </a:rPr>
              <a:t>introdu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275">
                <a:latin typeface="Microsoft Sans Serif"/>
                <a:cs typeface="Microsoft Sans Serif"/>
              </a:rPr>
              <a:t>ce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35">
                <a:latin typeface="Microsoft Sans Serif"/>
                <a:cs typeface="Microsoft Sans Serif"/>
              </a:rPr>
              <a:t> </a:t>
            </a:r>
            <a:r>
              <a:rPr dirty="0" sz="2550" spc="240">
                <a:latin typeface="Microsoft Sans Serif"/>
                <a:cs typeface="Microsoft Sans Serif"/>
              </a:rPr>
              <a:t>yse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120">
                <a:latin typeface="Microsoft Sans Serif"/>
                <a:cs typeface="Microsoft Sans Serif"/>
              </a:rPr>
              <a:t>lf.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550">
              <a:latin typeface="Microsoft Sans Serif"/>
              <a:cs typeface="Microsoft Sans Serif"/>
            </a:endParaRPr>
          </a:p>
          <a:p>
            <a:pPr indent="-368300" marL="381000" marR="5080">
              <a:lnSpc>
                <a:spcPct val="115900"/>
              </a:lnSpc>
              <a:tabLst>
                <a:tab algn="l" pos="1447165"/>
                <a:tab algn="l" pos="2920365"/>
                <a:tab algn="l" pos="3402965"/>
                <a:tab algn="l" pos="5434965"/>
              </a:tabLst>
            </a:pPr>
            <a:r>
              <a:rPr dirty="0" sz="3200" spc="250">
                <a:latin typeface="Lucida Sans Unicode"/>
                <a:cs typeface="Lucida Sans Unicode"/>
              </a:rPr>
              <a:t>▶</a:t>
            </a:r>
            <a:r>
              <a:rPr dirty="0" sz="2550" spc="250">
                <a:latin typeface="Microsoft Sans Serif"/>
                <a:cs typeface="Microsoft Sans Serif"/>
              </a:rPr>
              <a:t>S</a:t>
            </a:r>
            <a:r>
              <a:rPr dirty="0" sz="2550" spc="-365">
                <a:latin typeface="Microsoft Sans Serif"/>
                <a:cs typeface="Microsoft Sans Serif"/>
              </a:rPr>
              <a:t> </a:t>
            </a:r>
            <a:r>
              <a:rPr dirty="0" sz="2550" spc="100">
                <a:latin typeface="Microsoft Sans Serif"/>
                <a:cs typeface="Microsoft Sans Serif"/>
              </a:rPr>
              <a:t>k</a:t>
            </a:r>
            <a:r>
              <a:rPr dirty="0" sz="2550" spc="-254">
                <a:latin typeface="Microsoft Sans Serif"/>
                <a:cs typeface="Microsoft Sans Serif"/>
              </a:rPr>
              <a:t> </a:t>
            </a:r>
            <a:r>
              <a:rPr dirty="0" sz="2550" spc="-20">
                <a:latin typeface="Microsoft Sans Serif"/>
                <a:cs typeface="Microsoft Sans Serif"/>
              </a:rPr>
              <a:t>ills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00">
                <a:latin typeface="Microsoft Sans Serif"/>
                <a:cs typeface="Microsoft Sans Serif"/>
              </a:rPr>
              <a:t>se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75">
                <a:latin typeface="Microsoft Sans Serif"/>
                <a:cs typeface="Microsoft Sans Serif"/>
              </a:rPr>
              <a:t>ction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185">
                <a:latin typeface="Microsoft Sans Serif"/>
                <a:cs typeface="Microsoft Sans Serif"/>
              </a:rPr>
              <a:t>to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04">
                <a:latin typeface="Microsoft Sans Serif"/>
                <a:cs typeface="Microsoft Sans Serif"/>
              </a:rPr>
              <a:t>sh</a:t>
            </a:r>
            <a:r>
              <a:rPr dirty="0" sz="2550" spc="-295">
                <a:latin typeface="Microsoft Sans Serif"/>
                <a:cs typeface="Microsoft Sans Serif"/>
              </a:rPr>
              <a:t> </a:t>
            </a:r>
            <a:r>
              <a:rPr dirty="0" sz="2550" spc="365">
                <a:latin typeface="Microsoft Sans Serif"/>
                <a:cs typeface="Microsoft Sans Serif"/>
              </a:rPr>
              <a:t>ow</a:t>
            </a:r>
            <a:r>
              <a:rPr dirty="0" sz="2550" spc="-180">
                <a:latin typeface="Microsoft Sans Serif"/>
                <a:cs typeface="Microsoft Sans Serif"/>
              </a:rPr>
              <a:t> </a:t>
            </a:r>
            <a:r>
              <a:rPr dirty="0" sz="2550" spc="305">
                <a:latin typeface="Microsoft Sans Serif"/>
                <a:cs typeface="Microsoft Sans Serif"/>
              </a:rPr>
              <a:t>case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330">
                <a:latin typeface="Microsoft Sans Serif"/>
                <a:cs typeface="Microsoft Sans Serif"/>
              </a:rPr>
              <a:t>progra</a:t>
            </a:r>
            <a:r>
              <a:rPr dirty="0" sz="2550" spc="-270">
                <a:latin typeface="Microsoft Sans Serif"/>
                <a:cs typeface="Microsoft Sans Serif"/>
              </a:rPr>
              <a:t> 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130">
                <a:latin typeface="Microsoft Sans Serif"/>
                <a:cs typeface="Microsoft Sans Serif"/>
              </a:rPr>
              <a:t> 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30">
                <a:latin typeface="Microsoft Sans Serif"/>
                <a:cs typeface="Microsoft Sans Serif"/>
              </a:rPr>
              <a:t> </a:t>
            </a:r>
            <a:r>
              <a:rPr dirty="0" sz="2550" spc="190">
                <a:latin typeface="Microsoft Sans Serif"/>
                <a:cs typeface="Microsoft Sans Serif"/>
              </a:rPr>
              <a:t>ing </a:t>
            </a:r>
            <a:r>
              <a:rPr dirty="0" sz="2550" spc="254">
                <a:latin typeface="Microsoft Sans Serif"/>
                <a:cs typeface="Microsoft Sans Serif"/>
              </a:rPr>
              <a:t>kn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365">
                <a:latin typeface="Microsoft Sans Serif"/>
                <a:cs typeface="Microsoft Sans Serif"/>
              </a:rPr>
              <a:t>ow</a:t>
            </a:r>
            <a:r>
              <a:rPr dirty="0" sz="2550" spc="-175">
                <a:latin typeface="Microsoft Sans Serif"/>
                <a:cs typeface="Microsoft Sans Serif"/>
              </a:rPr>
              <a:t> </a:t>
            </a:r>
            <a:r>
              <a:rPr dirty="0" sz="2550" spc="300">
                <a:latin typeface="Microsoft Sans Serif"/>
                <a:cs typeface="Microsoft Sans Serif"/>
              </a:rPr>
              <a:t>ledge</a:t>
            </a:r>
            <a:r>
              <a:rPr dirty="0" sz="2550" spc="-280">
                <a:latin typeface="Microsoft Sans Serif"/>
                <a:cs typeface="Microsoft Sans Serif"/>
              </a:rPr>
              <a:t> </a:t>
            </a:r>
            <a:r>
              <a:rPr dirty="0" sz="2550" spc="10">
                <a:latin typeface="Microsoft Sans Serif"/>
                <a:cs typeface="Microsoft Sans Serif"/>
              </a:rPr>
              <a:t>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14"/>
              </a:spcBef>
            </a:pPr>
            <a:endParaRPr sz="2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algn="l" pos="2031364"/>
                <a:tab algn="l" pos="3504565"/>
                <a:tab algn="l" pos="4406265"/>
                <a:tab algn="l" pos="5892165"/>
              </a:tabLst>
            </a:pPr>
            <a:r>
              <a:rPr dirty="0" sz="3200" spc="250">
                <a:latin typeface="Lucida Sans Unicode"/>
                <a:cs typeface="Lucida Sans Unicode"/>
              </a:rPr>
              <a:t>▶</a:t>
            </a:r>
            <a:r>
              <a:rPr dirty="0" sz="2550" spc="250">
                <a:latin typeface="Microsoft Sans Serif"/>
                <a:cs typeface="Microsoft Sans Serif"/>
              </a:rPr>
              <a:t>P</a:t>
            </a:r>
            <a:r>
              <a:rPr dirty="0" sz="2550" spc="-350">
                <a:latin typeface="Microsoft Sans Serif"/>
                <a:cs typeface="Microsoft Sans Serif"/>
              </a:rPr>
              <a:t> </a:t>
            </a:r>
            <a:r>
              <a:rPr dirty="0" sz="2550" spc="225">
                <a:latin typeface="Microsoft Sans Serif"/>
                <a:cs typeface="Microsoft Sans Serif"/>
              </a:rPr>
              <a:t>roje</a:t>
            </a:r>
            <a:r>
              <a:rPr dirty="0" sz="2550" spc="-280">
                <a:latin typeface="Microsoft Sans Serif"/>
                <a:cs typeface="Microsoft Sans Serif"/>
              </a:rPr>
              <a:t> </a:t>
            </a:r>
            <a:r>
              <a:rPr dirty="0" sz="2550" spc="250">
                <a:latin typeface="Microsoft Sans Serif"/>
                <a:cs typeface="Microsoft Sans Serif"/>
              </a:rPr>
              <a:t>cts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00">
                <a:latin typeface="Microsoft Sans Serif"/>
                <a:cs typeface="Microsoft Sans Serif"/>
              </a:rPr>
              <a:t>se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85">
                <a:latin typeface="Microsoft Sans Serif"/>
                <a:cs typeface="Microsoft Sans Serif"/>
              </a:rPr>
              <a:t>ction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54">
                <a:latin typeface="Microsoft Sans Serif"/>
                <a:cs typeface="Microsoft Sans Serif"/>
              </a:rPr>
              <a:t>w</a:t>
            </a:r>
            <a:r>
              <a:rPr dirty="0" sz="2550" spc="-90">
                <a:latin typeface="Microsoft Sans Serif"/>
                <a:cs typeface="Microsoft Sans Serif"/>
              </a:rPr>
              <a:t> </a:t>
            </a:r>
            <a:r>
              <a:rPr dirty="0" sz="2550" spc="100">
                <a:latin typeface="Microsoft Sans Serif"/>
                <a:cs typeface="Microsoft Sans Serif"/>
              </a:rPr>
              <a:t>ith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305">
                <a:latin typeface="Microsoft Sans Serif"/>
                <a:cs typeface="Microsoft Sans Serif"/>
              </a:rPr>
              <a:t>sam</a:t>
            </a:r>
            <a:r>
              <a:rPr dirty="0" sz="2550" spc="-40">
                <a:latin typeface="Microsoft Sans Serif"/>
                <a:cs typeface="Microsoft Sans Serif"/>
              </a:rPr>
              <a:t> </a:t>
            </a:r>
            <a:r>
              <a:rPr dirty="0" sz="2550" spc="165">
                <a:latin typeface="Microsoft Sans Serif"/>
                <a:cs typeface="Microsoft Sans Serif"/>
              </a:rPr>
              <a:t>ple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54">
                <a:latin typeface="Microsoft Sans Serif"/>
                <a:cs typeface="Microsoft Sans Serif"/>
              </a:rPr>
              <a:t>w</a:t>
            </a:r>
            <a:r>
              <a:rPr dirty="0" sz="2550" spc="-190">
                <a:latin typeface="Microsoft Sans Serif"/>
                <a:cs typeface="Microsoft Sans Serif"/>
              </a:rPr>
              <a:t> </a:t>
            </a:r>
            <a:r>
              <a:rPr dirty="0" sz="2550" spc="290">
                <a:latin typeface="Microsoft Sans Serif"/>
                <a:cs typeface="Microsoft Sans Serif"/>
              </a:rPr>
              <a:t>orks.</a:t>
            </a: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5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85"/>
              </a:spcBef>
            </a:pPr>
            <a:endParaRPr sz="25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tabLst>
                <a:tab algn="l" pos="1993264"/>
                <a:tab algn="l" pos="3098165"/>
                <a:tab algn="l" pos="3733165"/>
                <a:tab algn="l" pos="4736465"/>
              </a:tabLst>
            </a:pPr>
            <a:r>
              <a:rPr dirty="0" sz="3200" spc="270">
                <a:latin typeface="Lucida Sans Unicode"/>
                <a:cs typeface="Lucida Sans Unicode"/>
              </a:rPr>
              <a:t>▶</a:t>
            </a:r>
            <a:r>
              <a:rPr dirty="0" sz="2550" spc="270">
                <a:latin typeface="Microsoft Sans Serif"/>
                <a:cs typeface="Microsoft Sans Serif"/>
              </a:rPr>
              <a:t>C</a:t>
            </a:r>
            <a:r>
              <a:rPr dirty="0" sz="2550" spc="-320">
                <a:latin typeface="Microsoft Sans Serif"/>
                <a:cs typeface="Microsoft Sans Serif"/>
              </a:rPr>
              <a:t> </a:t>
            </a:r>
            <a:r>
              <a:rPr dirty="0" sz="2550" spc="285">
                <a:latin typeface="Microsoft Sans Serif"/>
                <a:cs typeface="Microsoft Sans Serif"/>
              </a:rPr>
              <a:t>on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300">
                <a:latin typeface="Microsoft Sans Serif"/>
                <a:cs typeface="Microsoft Sans Serif"/>
              </a:rPr>
              <a:t>tact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-40">
                <a:latin typeface="Microsoft Sans Serif"/>
                <a:cs typeface="Microsoft Sans Serif"/>
              </a:rPr>
              <a:t>F</a:t>
            </a:r>
            <a:r>
              <a:rPr dirty="0" sz="2550" spc="-315">
                <a:latin typeface="Microsoft Sans Serif"/>
                <a:cs typeface="Microsoft Sans Serif"/>
              </a:rPr>
              <a:t> </a:t>
            </a:r>
            <a:r>
              <a:rPr dirty="0" sz="2550" spc="280">
                <a:latin typeface="Microsoft Sans Serif"/>
                <a:cs typeface="Microsoft Sans Serif"/>
              </a:rPr>
              <a:t>orm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275">
                <a:latin typeface="Microsoft Sans Serif"/>
                <a:cs typeface="Microsoft Sans Serif"/>
              </a:rPr>
              <a:t>for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80">
                <a:latin typeface="Microsoft Sans Serif"/>
                <a:cs typeface="Microsoft Sans Serif"/>
              </a:rPr>
              <a:t>e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35">
                <a:latin typeface="Microsoft Sans Serif"/>
                <a:cs typeface="Microsoft Sans Serif"/>
              </a:rPr>
              <a:t>asy</a:t>
            </a:r>
            <a:r>
              <a:rPr dirty="0" sz="2550">
                <a:latin typeface="Microsoft Sans Serif"/>
                <a:cs typeface="Microsoft Sans Serif"/>
              </a:rPr>
              <a:t>	</a:t>
            </a:r>
            <a:r>
              <a:rPr dirty="0" sz="2550" spc="400">
                <a:latin typeface="Microsoft Sans Serif"/>
                <a:cs typeface="Microsoft Sans Serif"/>
              </a:rPr>
              <a:t>com</a:t>
            </a:r>
            <a:r>
              <a:rPr dirty="0" sz="2550" spc="-30">
                <a:latin typeface="Microsoft Sans Serif"/>
                <a:cs typeface="Microsoft Sans Serif"/>
              </a:rPr>
              <a:t> </a:t>
            </a:r>
            <a:r>
              <a:rPr dirty="0" sz="2550" spc="210">
                <a:latin typeface="Microsoft Sans Serif"/>
                <a:cs typeface="Microsoft Sans Serif"/>
              </a:rPr>
              <a:t>m</a:t>
            </a:r>
            <a:r>
              <a:rPr dirty="0" sz="2550" spc="-130">
                <a:latin typeface="Microsoft Sans Serif"/>
                <a:cs typeface="Microsoft Sans Serif"/>
              </a:rPr>
              <a:t> </a:t>
            </a:r>
            <a:r>
              <a:rPr dirty="0" sz="2550" spc="95">
                <a:latin typeface="Microsoft Sans Serif"/>
                <a:cs typeface="Microsoft Sans Serif"/>
              </a:rPr>
              <a:t>u</a:t>
            </a:r>
            <a:r>
              <a:rPr dirty="0" sz="2550" spc="-290">
                <a:latin typeface="Microsoft Sans Serif"/>
                <a:cs typeface="Microsoft Sans Serif"/>
              </a:rPr>
              <a:t> </a:t>
            </a:r>
            <a:r>
              <a:rPr dirty="0" sz="2550" spc="270">
                <a:latin typeface="Microsoft Sans Serif"/>
                <a:cs typeface="Microsoft Sans Serif"/>
              </a:rPr>
              <a:t>nica</a:t>
            </a:r>
            <a:r>
              <a:rPr dirty="0" sz="2550" spc="-265">
                <a:latin typeface="Microsoft Sans Serif"/>
                <a:cs typeface="Microsoft Sans Serif"/>
              </a:rPr>
              <a:t> </a:t>
            </a:r>
            <a:r>
              <a:rPr dirty="0" sz="2550" spc="195">
                <a:latin typeface="Microsoft Sans Serif"/>
                <a:cs typeface="Microsoft Sans Serif"/>
              </a:rPr>
              <a:t>tion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1048664" name="object 5" descr=""/>
          <p:cNvSpPr/>
          <p:nvPr/>
        </p:nvSpPr>
        <p:spPr>
          <a:xfrm>
            <a:off x="2120900" y="2247899"/>
            <a:ext cx="9550400" cy="6248400"/>
          </a:xfrm>
          <a:custGeom>
            <a:avLst/>
            <a:ahLst/>
            <a:rect l="l" t="t" r="r" b="b"/>
            <a:pathLst>
              <a:path w="9550400" h="6248400">
                <a:moveTo>
                  <a:pt x="9537700" y="0"/>
                </a:moveTo>
                <a:lnTo>
                  <a:pt x="12700" y="0"/>
                </a:lnTo>
                <a:lnTo>
                  <a:pt x="0" y="0"/>
                </a:lnTo>
                <a:lnTo>
                  <a:pt x="0" y="12700"/>
                </a:lnTo>
                <a:lnTo>
                  <a:pt x="12700" y="12700"/>
                </a:lnTo>
                <a:lnTo>
                  <a:pt x="9537700" y="12700"/>
                </a:lnTo>
                <a:lnTo>
                  <a:pt x="9537700" y="0"/>
                </a:lnTo>
                <a:close/>
              </a:path>
              <a:path w="9550400" h="6248400">
                <a:moveTo>
                  <a:pt x="9550400" y="12700"/>
                </a:moveTo>
                <a:lnTo>
                  <a:pt x="9537700" y="12700"/>
                </a:lnTo>
                <a:lnTo>
                  <a:pt x="9537700" y="6197600"/>
                </a:lnTo>
                <a:lnTo>
                  <a:pt x="12700" y="6197600"/>
                </a:lnTo>
                <a:lnTo>
                  <a:pt x="0" y="6197600"/>
                </a:lnTo>
                <a:lnTo>
                  <a:pt x="0" y="6248400"/>
                </a:lnTo>
                <a:lnTo>
                  <a:pt x="12700" y="6248400"/>
                </a:lnTo>
                <a:lnTo>
                  <a:pt x="9537700" y="6248400"/>
                </a:lnTo>
                <a:lnTo>
                  <a:pt x="9550400" y="6248400"/>
                </a:lnTo>
                <a:lnTo>
                  <a:pt x="9550400" y="6197600"/>
                </a:lnTo>
                <a:lnTo>
                  <a:pt x="955040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CPH2467</dc:creator>
  <dcterms:created xsi:type="dcterms:W3CDTF">2025-09-18T19:49:43Z</dcterms:created>
  <dcterms:modified xsi:type="dcterms:W3CDTF">2025-09-19T07:04:30Z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Producer">
    <vt:lpwstr>Skia/PDF m100</vt:lpwstr>
  </property>
  <property fmtid="{D5CDD505-2E9C-101B-9397-08002B2CF9AE}" pid="4" name="LastSaved">
    <vt:filetime>2025-09-19T00:00:00Z</vt:filetime>
  </property>
  <property fmtid="{D5CDD505-2E9C-101B-9397-08002B2CF9AE}" pid="5" name="ICV">
    <vt:lpwstr>1259fe72d18d45d2a8ebec26bdc091c2</vt:lpwstr>
  </property>
</Properties>
</file>