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6" r:id="rId4"/>
    <p:sldId id="259" r:id="rId5"/>
    <p:sldId id="258" r:id="rId6"/>
    <p:sldId id="262" r:id="rId7"/>
    <p:sldId id="261" r:id="rId8"/>
    <p:sldId id="267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6" autoAdjust="0"/>
  </p:normalViewPr>
  <p:slideViewPr>
    <p:cSldViewPr snapToGrid="0" snapToObjects="1">
      <p:cViewPr varScale="1">
        <p:scale>
          <a:sx n="85" d="100"/>
          <a:sy n="85" d="100"/>
        </p:scale>
        <p:origin x="-1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03/04/14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010" y="1386889"/>
            <a:ext cx="7718388" cy="1914144"/>
          </a:xfrm>
        </p:spPr>
        <p:txBody>
          <a:bodyPr/>
          <a:lstStyle/>
          <a:p>
            <a:r>
              <a:rPr lang="en-US" sz="4800" dirty="0" smtClean="0"/>
              <a:t>NETWORKING BASICS 1</a:t>
            </a:r>
            <a:endParaRPr lang="en-US" sz="4800" dirty="0"/>
          </a:p>
        </p:txBody>
      </p:sp>
      <p:pic>
        <p:nvPicPr>
          <p:cNvPr id="4" name="Picture 3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5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err="1" smtClean="0"/>
              <a:t>subnetting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2016" y="1957478"/>
            <a:ext cx="569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Need 50 networks from 195.5.20.0</a:t>
            </a:r>
            <a:endParaRPr lang="en-US" sz="2800" dirty="0"/>
          </a:p>
        </p:txBody>
      </p:sp>
      <p:pic>
        <p:nvPicPr>
          <p:cNvPr id="5" name="Picture 4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err="1"/>
              <a:t>subnetting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016" y="1957478"/>
            <a:ext cx="569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Need 100 networks from 150.5.0.0</a:t>
            </a:r>
            <a:endParaRPr lang="en-US" sz="2800" dirty="0"/>
          </a:p>
        </p:txBody>
      </p:sp>
      <p:pic>
        <p:nvPicPr>
          <p:cNvPr id="7" name="Picture 6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5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err="1"/>
              <a:t>subnetting</a:t>
            </a:r>
            <a:r>
              <a:rPr lang="en-US" dirty="0"/>
              <a:t>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2016" y="1957478"/>
            <a:ext cx="569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Need 500 networks from 150.5.0.0</a:t>
            </a:r>
            <a:endParaRPr lang="en-US" sz="2800" dirty="0"/>
          </a:p>
        </p:txBody>
      </p:sp>
      <p:pic>
        <p:nvPicPr>
          <p:cNvPr id="4" name="Picture 3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3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err="1"/>
              <a:t>subnetting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7553" y="2629044"/>
            <a:ext cx="511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Need 30 hosts from 216.25.5.0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98530" y="1740066"/>
            <a:ext cx="4912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Subnetting</a:t>
            </a:r>
            <a:r>
              <a:rPr lang="en-US" sz="2800" b="1" dirty="0" smtClean="0"/>
              <a:t> based on hosts:</a:t>
            </a:r>
            <a:endParaRPr lang="en-US" sz="2800" b="1" dirty="0"/>
          </a:p>
        </p:txBody>
      </p:sp>
      <p:pic>
        <p:nvPicPr>
          <p:cNvPr id="5" name="Picture 4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(ping)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to check reachability </a:t>
            </a:r>
          </a:p>
          <a:p>
            <a:r>
              <a:rPr lang="en-US" dirty="0" smtClean="0"/>
              <a:t>Echo-Request and Echo-Reply</a:t>
            </a:r>
          </a:p>
          <a:p>
            <a:r>
              <a:rPr lang="en-US" dirty="0" smtClean="0"/>
              <a:t>Tools like </a:t>
            </a:r>
            <a:r>
              <a:rPr lang="en-US" dirty="0" err="1" smtClean="0"/>
              <a:t>traceroute</a:t>
            </a:r>
            <a:r>
              <a:rPr lang="en-US" dirty="0" smtClean="0"/>
              <a:t> uses ICMP</a:t>
            </a:r>
          </a:p>
          <a:p>
            <a:endParaRPr lang="en-US" dirty="0"/>
          </a:p>
        </p:txBody>
      </p:sp>
      <p:pic>
        <p:nvPicPr>
          <p:cNvPr id="4" name="Picture 3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953"/>
          <a:stretch/>
        </p:blipFill>
        <p:spPr>
          <a:xfrm>
            <a:off x="278297" y="3092268"/>
            <a:ext cx="7956065" cy="34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4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Reliable, connection-oriented</a:t>
            </a:r>
          </a:p>
          <a:p>
            <a:r>
              <a:rPr lang="en-US" dirty="0" smtClean="0"/>
              <a:t>Used on most applications like file transfer, email, browsing.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16" y="2940757"/>
            <a:ext cx="4406213" cy="3215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472" y="3766402"/>
            <a:ext cx="1286380" cy="1280663"/>
          </a:xfrm>
          <a:prstGeom prst="rect">
            <a:avLst/>
          </a:prstGeom>
        </p:spPr>
      </p:pic>
      <p:pic>
        <p:nvPicPr>
          <p:cNvPr id="6" name="Picture 5" descr="Paxterra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Unreliable, connection-less</a:t>
            </a:r>
          </a:p>
          <a:p>
            <a:r>
              <a:rPr lang="en-US" dirty="0" smtClean="0"/>
              <a:t>Used on real-time applications like video streaming, VOIP, online games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9" y="2970646"/>
            <a:ext cx="6235148" cy="3506354"/>
          </a:xfrm>
          <a:prstGeom prst="rect">
            <a:avLst/>
          </a:prstGeom>
        </p:spPr>
      </p:pic>
      <p:pic>
        <p:nvPicPr>
          <p:cNvPr id="5" name="Picture 4" descr="Paxterra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7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27" y="1772188"/>
            <a:ext cx="8229600" cy="4876800"/>
          </a:xfrm>
        </p:spPr>
        <p:txBody>
          <a:bodyPr/>
          <a:lstStyle/>
          <a:p>
            <a:r>
              <a:rPr lang="en-US" dirty="0" smtClean="0"/>
              <a:t>Resolves IP address to Name and Name to IP address</a:t>
            </a:r>
          </a:p>
          <a:p>
            <a:endParaRPr lang="en-US" dirty="0" smtClean="0"/>
          </a:p>
          <a:p>
            <a:r>
              <a:rPr lang="en-US" dirty="0" smtClean="0"/>
              <a:t>DNS server maintains the list of IP address corresponding to their names</a:t>
            </a:r>
          </a:p>
          <a:p>
            <a:endParaRPr lang="en-US" dirty="0"/>
          </a:p>
        </p:txBody>
      </p:sp>
      <p:pic>
        <p:nvPicPr>
          <p:cNvPr id="7" name="Picture 6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9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7548"/>
          <a:stretch/>
        </p:blipFill>
        <p:spPr>
          <a:xfrm>
            <a:off x="305953" y="3983831"/>
            <a:ext cx="7825256" cy="2572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3996"/>
          <a:stretch/>
        </p:blipFill>
        <p:spPr>
          <a:xfrm>
            <a:off x="1435553" y="696365"/>
            <a:ext cx="5936579" cy="3287466"/>
          </a:xfrm>
          <a:prstGeom prst="rect">
            <a:avLst/>
          </a:prstGeom>
        </p:spPr>
      </p:pic>
      <p:pic>
        <p:nvPicPr>
          <p:cNvPr id="8" name="Picture 7" descr="Paxterra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0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ciscoiseasy.com</a:t>
            </a:r>
            <a:endParaRPr lang="en-US" dirty="0" smtClean="0"/>
          </a:p>
          <a:p>
            <a:r>
              <a:rPr lang="en-US" dirty="0" err="1" smtClean="0"/>
              <a:t>cbtnuggets.com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subnettingquestions.com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8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pic>
        <p:nvPicPr>
          <p:cNvPr id="6" name="Picture 5" descr="OSI-TCP-Comparis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96" b="6321"/>
          <a:stretch/>
        </p:blipFill>
        <p:spPr>
          <a:xfrm>
            <a:off x="2931290" y="1524000"/>
            <a:ext cx="2981016" cy="4906080"/>
          </a:xfrm>
          <a:prstGeom prst="rect">
            <a:avLst/>
          </a:prstGeom>
        </p:spPr>
      </p:pic>
      <p:pic>
        <p:nvPicPr>
          <p:cNvPr id="7" name="Picture 6" descr="Paxterra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&amp; TCP/IP Model</a:t>
            </a:r>
          </a:p>
        </p:txBody>
      </p:sp>
      <p:pic>
        <p:nvPicPr>
          <p:cNvPr id="5" name="Picture 4" descr="Screenshot 2014-04-03 12.10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6" y="1333500"/>
            <a:ext cx="7378700" cy="5524500"/>
          </a:xfrm>
          <a:prstGeom prst="rect">
            <a:avLst/>
          </a:prstGeom>
        </p:spPr>
      </p:pic>
      <p:pic>
        <p:nvPicPr>
          <p:cNvPr id="6" name="Picture 5" descr="Paxterra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00" y="2956334"/>
            <a:ext cx="1441028" cy="14410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3300" y="4447895"/>
            <a:ext cx="166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74.125.236.34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78" y="2432641"/>
            <a:ext cx="4023022" cy="2581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7771" y="4690914"/>
            <a:ext cx="230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 </a:t>
            </a:r>
            <a:r>
              <a:rPr lang="en-US" dirty="0" err="1" smtClean="0"/>
              <a:t>Abbeydale</a:t>
            </a:r>
            <a:r>
              <a:rPr lang="en-US" dirty="0" smtClean="0"/>
              <a:t> road, </a:t>
            </a:r>
          </a:p>
          <a:p>
            <a:r>
              <a:rPr lang="en-US" dirty="0" smtClean="0"/>
              <a:t>Sheffield S7 1FF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727" y="4867560"/>
            <a:ext cx="22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2001:4860:b002::68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5674" y="5236892"/>
            <a:ext cx="194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www.google.com</a:t>
            </a:r>
            <a:endParaRPr lang="en-US" dirty="0"/>
          </a:p>
        </p:txBody>
      </p:sp>
      <p:pic>
        <p:nvPicPr>
          <p:cNvPr id="9" name="Picture 8" descr="Paxterra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header</a:t>
            </a:r>
            <a:endParaRPr lang="en-US" dirty="0"/>
          </a:p>
        </p:txBody>
      </p:sp>
      <p:pic>
        <p:nvPicPr>
          <p:cNvPr id="4" name="Picture 3" descr="Screenshot 2014-04-03 08.24.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" b="17548"/>
          <a:stretch/>
        </p:blipFill>
        <p:spPr>
          <a:xfrm>
            <a:off x="175002" y="1354351"/>
            <a:ext cx="7985051" cy="5503649"/>
          </a:xfrm>
          <a:prstGeom prst="rect">
            <a:avLst/>
          </a:prstGeom>
        </p:spPr>
      </p:pic>
      <p:pic>
        <p:nvPicPr>
          <p:cNvPr id="5" name="Picture 4" descr="Paxterra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0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4" name="Picture 3" descr="Screenshot 2014-04-03 08.31.3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"/>
          <a:stretch/>
        </p:blipFill>
        <p:spPr>
          <a:xfrm>
            <a:off x="0" y="1230042"/>
            <a:ext cx="8432800" cy="5585800"/>
          </a:xfrm>
          <a:prstGeom prst="rect">
            <a:avLst/>
          </a:prstGeom>
        </p:spPr>
      </p:pic>
      <p:pic>
        <p:nvPicPr>
          <p:cNvPr id="5" name="Picture 4" descr="Paxterra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data across systems on a network</a:t>
            </a:r>
          </a:p>
          <a:p>
            <a:r>
              <a:rPr lang="en-US" dirty="0" smtClean="0"/>
              <a:t>Packets forwarded between a source interface and a destination interface, usually on </a:t>
            </a:r>
            <a:r>
              <a:rPr lang="en-US" smtClean="0"/>
              <a:t>different systems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8" y="3594100"/>
            <a:ext cx="3920572" cy="20314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875862" y="5416324"/>
            <a:ext cx="2189742" cy="1459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6624"/>
          <a:stretch/>
        </p:blipFill>
        <p:spPr>
          <a:xfrm>
            <a:off x="4510870" y="5051795"/>
            <a:ext cx="1153264" cy="639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921" y="4061202"/>
            <a:ext cx="3097148" cy="220187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532750" y="5314130"/>
            <a:ext cx="510939" cy="5737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Paxterra 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69" y="2277483"/>
            <a:ext cx="8229600" cy="2240093"/>
          </a:xfrm>
        </p:spPr>
        <p:txBody>
          <a:bodyPr>
            <a:normAutofit/>
          </a:bodyPr>
          <a:lstStyle/>
          <a:p>
            <a:r>
              <a:rPr lang="en-US" dirty="0"/>
              <a:t>32 bit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4 octets 8 bits per octet</a:t>
            </a:r>
          </a:p>
          <a:p>
            <a:r>
              <a:rPr lang="en-US" dirty="0" smtClean="0"/>
              <a:t>Class A: 0 to 127</a:t>
            </a:r>
          </a:p>
          <a:p>
            <a:r>
              <a:rPr lang="en-US" dirty="0" smtClean="0"/>
              <a:t>Class B: 128 to 191</a:t>
            </a:r>
          </a:p>
          <a:p>
            <a:r>
              <a:rPr lang="en-US" dirty="0" smtClean="0"/>
              <a:t>Class C: 192 to 223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5818"/>
            <a:ext cx="548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Things to remember before </a:t>
            </a:r>
            <a:r>
              <a:rPr lang="en-US" sz="2400" dirty="0" err="1" smtClean="0"/>
              <a:t>subnetting</a:t>
            </a:r>
            <a:r>
              <a:rPr lang="en-US" sz="2400" dirty="0" smtClean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77682"/>
            <a:ext cx="196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instance,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9969" y="4805095"/>
            <a:ext cx="8229600" cy="353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IP address:	172.30.5.82</a:t>
            </a:r>
          </a:p>
          <a:p>
            <a:r>
              <a:rPr lang="en-US" dirty="0" smtClean="0"/>
              <a:t>Mask: 	255.255.255.0</a:t>
            </a:r>
          </a:p>
          <a:p>
            <a:r>
              <a:rPr lang="en-US" dirty="0" smtClean="0"/>
              <a:t>Gateway:	172.30.5.1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9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err="1" smtClean="0"/>
              <a:t>subnetting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1213" y="2905252"/>
            <a:ext cx="549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Need 5 networks from 216.21.5.0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8530" y="1740066"/>
            <a:ext cx="553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Subnetting</a:t>
            </a:r>
            <a:r>
              <a:rPr lang="en-US" sz="2800" b="1" dirty="0" smtClean="0"/>
              <a:t> based on networks:</a:t>
            </a:r>
            <a:endParaRPr lang="en-US" sz="2800" b="1" dirty="0"/>
          </a:p>
        </p:txBody>
      </p:sp>
      <p:pic>
        <p:nvPicPr>
          <p:cNvPr id="8" name="Picture 7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3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812</TotalTime>
  <Words>236</Words>
  <Application>Microsoft Macintosh PowerPoint</Application>
  <PresentationFormat>On-screen Show 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NETWORKING BASICS 1</vt:lpstr>
      <vt:lpstr>OSI Model</vt:lpstr>
      <vt:lpstr>OSI &amp; TCP/IP Model</vt:lpstr>
      <vt:lpstr>IP Addressing </vt:lpstr>
      <vt:lpstr>IPv4 header</vt:lpstr>
      <vt:lpstr>IPv6 header</vt:lpstr>
      <vt:lpstr>Packet forwarding</vt:lpstr>
      <vt:lpstr>IP Subnetting</vt:lpstr>
      <vt:lpstr>Practice subnetting 1</vt:lpstr>
      <vt:lpstr>Practice subnetting 2</vt:lpstr>
      <vt:lpstr>Practice subnetting 3</vt:lpstr>
      <vt:lpstr>Practice subnetting 4</vt:lpstr>
      <vt:lpstr>Practice subnetting 5</vt:lpstr>
      <vt:lpstr>ICMP (ping)</vt:lpstr>
      <vt:lpstr>TCP</vt:lpstr>
      <vt:lpstr>UDP</vt:lpstr>
      <vt:lpstr>DNS</vt:lpstr>
      <vt:lpstr>PowerPoint Presentation</vt:lpstr>
      <vt:lpstr>Useful links</vt:lpstr>
    </vt:vector>
  </TitlesOfParts>
  <Company>vignesh560.viki@gmail.com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BASICS 1</dc:title>
  <dc:creator>Vignesh Mohan Kumar</dc:creator>
  <cp:lastModifiedBy>Vignesh Mohan Kumar</cp:lastModifiedBy>
  <cp:revision>35</cp:revision>
  <dcterms:created xsi:type="dcterms:W3CDTF">2014-04-02T18:00:36Z</dcterms:created>
  <dcterms:modified xsi:type="dcterms:W3CDTF">2014-04-03T09:32:11Z</dcterms:modified>
</cp:coreProperties>
</file>