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A4B617-F581-4467-9885-EC9BD005DE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F98386-EBC4-45F0-A07B-F93CC5CD9A41}" type="datetimeFigureOut">
              <a:rPr lang="en-US" smtClean="0"/>
              <a:t>5/17/2013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14600"/>
            <a:ext cx="7543800" cy="1905001"/>
          </a:xfrm>
        </p:spPr>
        <p:txBody>
          <a:bodyPr/>
          <a:lstStyle/>
          <a:p>
            <a:pPr algn="ctr"/>
            <a:r>
              <a:rPr lang="en-US" dirty="0" smtClean="0"/>
              <a:t>iTest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Test </a:t>
            </a:r>
            <a:r>
              <a:rPr lang="en-US" sz="3200" dirty="0"/>
              <a:t>Report Generation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000"/>
              </a:spcAft>
            </a:pPr>
            <a:r>
              <a:rPr lang="en-IN" dirty="0"/>
              <a:t>Spirent iTest lists all available test reports in the Test Reports view and displays the details of a test report in the Test Report editor.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</a:pPr>
            <a:r>
              <a:rPr lang="en-IN" dirty="0"/>
              <a:t> From the Test Report editor or Test Reports view, you can save test reports into HTML, XML, or text formats.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</a:pPr>
            <a:r>
              <a:rPr lang="en-IN" dirty="0" smtClean="0"/>
              <a:t>We </a:t>
            </a:r>
            <a:r>
              <a:rPr lang="en-IN" dirty="0"/>
              <a:t>can export test reports into a file suitable for import into other Spirent iTest workspaces.	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</a:pPr>
            <a:r>
              <a:rPr lang="en-IN" dirty="0" smtClean="0"/>
              <a:t>We </a:t>
            </a:r>
            <a:r>
              <a:rPr lang="en-IN" dirty="0"/>
              <a:t>can configure auto-export so that test reports are saved into a specified format whenever execution ends</a:t>
            </a:r>
            <a:r>
              <a:rPr lang="en-IN" dirty="0" smtClean="0"/>
              <a:t>.</a:t>
            </a:r>
          </a:p>
          <a:p>
            <a:pPr algn="just">
              <a:spcBef>
                <a:spcPts val="1200"/>
              </a:spcBef>
              <a:spcAft>
                <a:spcPts val="1000"/>
              </a:spcAft>
            </a:pPr>
            <a:r>
              <a:rPr lang="en-IN" dirty="0" smtClean="0"/>
              <a:t>We can use External test report Database (MySQL).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4419600"/>
            <a:ext cx="7620000" cy="2438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b="1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Installation of Spirent </a:t>
            </a:r>
            <a:r>
              <a:rPr lang="en-US" sz="2800" dirty="0"/>
              <a:t>iTest</a:t>
            </a:r>
          </a:p>
          <a:p>
            <a:r>
              <a:rPr lang="en-US" sz="2800" dirty="0"/>
              <a:t>Licensing</a:t>
            </a:r>
          </a:p>
          <a:p>
            <a:r>
              <a:rPr lang="en-US" sz="2800" dirty="0"/>
              <a:t>GUI </a:t>
            </a:r>
            <a:r>
              <a:rPr lang="en-US" sz="2800" dirty="0" smtClean="0"/>
              <a:t>options</a:t>
            </a:r>
            <a:endParaRPr lang="en-US" sz="2800" dirty="0"/>
          </a:p>
          <a:p>
            <a:r>
              <a:rPr lang="en-US" sz="2800" dirty="0" smtClean="0"/>
              <a:t>Testcase Authorizing</a:t>
            </a:r>
            <a:endParaRPr lang="en-US" sz="2800" dirty="0"/>
          </a:p>
          <a:p>
            <a:r>
              <a:rPr lang="en-US" sz="2800" dirty="0" smtClean="0"/>
              <a:t>QuickCalls </a:t>
            </a:r>
            <a:r>
              <a:rPr lang="en-US" sz="2800" dirty="0"/>
              <a:t>&amp; Topology Editor</a:t>
            </a:r>
          </a:p>
          <a:p>
            <a:r>
              <a:rPr lang="en-US" sz="2800" dirty="0" smtClean="0"/>
              <a:t>Test suites </a:t>
            </a:r>
            <a:r>
              <a:rPr lang="en-US" sz="2800" dirty="0"/>
              <a:t>&amp; Job scheduling</a:t>
            </a:r>
          </a:p>
          <a:p>
            <a:r>
              <a:rPr lang="en-US" sz="2800" dirty="0" smtClean="0"/>
              <a:t>iTestRT/iTestCLI</a:t>
            </a:r>
            <a:endParaRPr lang="en-US" sz="2800" dirty="0"/>
          </a:p>
          <a:p>
            <a:r>
              <a:rPr lang="en-US" sz="2800" dirty="0"/>
              <a:t>Test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41056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 smtClean="0"/>
              <a:t>Introduction about Spirent </a:t>
            </a:r>
            <a:r>
              <a:rPr lang="en-US" sz="3200" dirty="0"/>
              <a:t>iTest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Spirent </a:t>
            </a:r>
            <a:r>
              <a:rPr lang="en-US" b="1" dirty="0"/>
              <a:t>iTest </a:t>
            </a:r>
            <a:r>
              <a:rPr lang="en-US" dirty="0"/>
              <a:t>is a stand-alone GUI (graphical user interface) </a:t>
            </a:r>
            <a:r>
              <a:rPr lang="en-US" dirty="0" smtClean="0"/>
              <a:t>application.</a:t>
            </a:r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dirty="0"/>
              <a:t>built using Eclipse </a:t>
            </a:r>
            <a:r>
              <a:rPr lang="en-US" dirty="0" smtClean="0"/>
              <a:t>and Java, </a:t>
            </a:r>
            <a:r>
              <a:rPr lang="en-US" dirty="0"/>
              <a:t>which are supported on many </a:t>
            </a:r>
            <a:r>
              <a:rPr lang="en-US" dirty="0" smtClean="0"/>
              <a:t>other platforms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Spirent iTest </a:t>
            </a:r>
            <a:r>
              <a:rPr lang="en-US" dirty="0"/>
              <a:t>allows you to Capture, Replay and Extend your manual tests, quickly turning them into automated tests without any scripting language experience</a:t>
            </a:r>
            <a:r>
              <a:rPr lang="en-US" dirty="0" smtClean="0"/>
              <a:t>.</a:t>
            </a:r>
          </a:p>
          <a:p>
            <a:r>
              <a:rPr lang="en-US" dirty="0"/>
              <a:t>Powerful functions such as visual output parsing ("response maps") and visual debugging let you handle a number of typically complex tasks with ease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Spirent iTest </a:t>
            </a:r>
            <a:r>
              <a:rPr lang="en-US" dirty="0" smtClean="0"/>
              <a:t>provides </a:t>
            </a:r>
            <a:r>
              <a:rPr lang="en-US" dirty="0"/>
              <a:t>a path to extend your manual tests with programming logic, either within its GUI or through the use of external procedures and </a:t>
            </a:r>
            <a:r>
              <a:rPr lang="en-US" dirty="0" smtClean="0"/>
              <a:t>libraries (Tcl APIs).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smtClean="0"/>
              <a:t>Licensing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set up licensing so you can use Spirent iTest, you perform these two simple tasks:</a:t>
            </a:r>
          </a:p>
          <a:p>
            <a:pPr marL="114300" indent="0">
              <a:buNone/>
            </a:pPr>
            <a:r>
              <a:rPr lang="en-US" dirty="0" smtClean="0"/>
              <a:t>        -&gt; </a:t>
            </a:r>
            <a:r>
              <a:rPr lang="en-US" dirty="0"/>
              <a:t>Specify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host computer that runs the license </a:t>
            </a:r>
            <a:r>
              <a:rPr lang="en-US" dirty="0" smtClean="0"/>
              <a:t>server </a:t>
            </a:r>
            <a:r>
              <a:rPr lang="en-US" dirty="0"/>
              <a:t>software </a:t>
            </a:r>
          </a:p>
          <a:p>
            <a:pPr marL="114300" indent="0">
              <a:buNone/>
            </a:pPr>
            <a:r>
              <a:rPr lang="en-US" dirty="0" smtClean="0"/>
              <a:t>        -&gt; Specify </a:t>
            </a:r>
            <a:r>
              <a:rPr lang="en-US" dirty="0"/>
              <a:t>which edition of Spirent iTest and its modules to use  </a:t>
            </a:r>
          </a:p>
          <a:p>
            <a:pPr marL="114300" indent="0">
              <a:buNone/>
            </a:pPr>
            <a:r>
              <a:rPr lang="en-US" dirty="0" smtClean="0"/>
              <a:t>Note: </a:t>
            </a:r>
            <a:r>
              <a:rPr lang="en-US" dirty="0"/>
              <a:t>Floating licenses are provided by license server software. Information on configuring the server appears </a:t>
            </a:r>
            <a:r>
              <a:rPr lang="en-US" dirty="0" smtClean="0"/>
              <a:t>in </a:t>
            </a:r>
            <a:r>
              <a:rPr lang="en-US" dirty="0"/>
              <a:t>the Spirent iTest Installation Guide (a PDF document that appears in the Spirent Knowledge Base).</a:t>
            </a:r>
          </a:p>
        </p:txBody>
      </p:sp>
    </p:spTree>
    <p:extLst>
      <p:ext uri="{BB962C8B-B14F-4D97-AF65-F5344CB8AC3E}">
        <p14:creationId xmlns:p14="http://schemas.microsoft.com/office/powerpoint/2010/main" val="2841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GUI options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Perspectives and Custom perspectives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Configuring Preferences</a:t>
            </a:r>
          </a:p>
          <a:p>
            <a:r>
              <a:rPr lang="en-US" dirty="0" smtClean="0"/>
              <a:t>Export and Import projects</a:t>
            </a:r>
          </a:p>
          <a:p>
            <a:r>
              <a:rPr lang="en-US" dirty="0" smtClean="0"/>
              <a:t>Editors</a:t>
            </a:r>
          </a:p>
          <a:p>
            <a:r>
              <a:rPr lang="en-US" dirty="0" smtClean="0"/>
              <a:t>Session profile</a:t>
            </a:r>
          </a:p>
          <a:p>
            <a:r>
              <a:rPr lang="en-US" dirty="0" smtClean="0"/>
              <a:t>Test bed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Testcase </a:t>
            </a:r>
            <a:r>
              <a:rPr lang="en-US" sz="3200" dirty="0"/>
              <a:t>Authorizing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Create a new test case or open an existing test case</a:t>
            </a:r>
          </a:p>
          <a:p>
            <a:r>
              <a:rPr lang="en-US" dirty="0" smtClean="0"/>
              <a:t> </a:t>
            </a:r>
            <a:r>
              <a:rPr lang="en-US" dirty="0"/>
              <a:t>Adding steps by capturing (start sessions with devices and save the captured steps into </a:t>
            </a:r>
            <a:r>
              <a:rPr lang="en-US" dirty="0" smtClean="0"/>
              <a:t>the test </a:t>
            </a:r>
            <a:r>
              <a:rPr lang="en-US" dirty="0"/>
              <a:t>case)</a:t>
            </a:r>
          </a:p>
          <a:p>
            <a:r>
              <a:rPr lang="en-US" dirty="0" smtClean="0"/>
              <a:t>Adding </a:t>
            </a:r>
            <a:r>
              <a:rPr lang="en-US" dirty="0"/>
              <a:t>analysis rules that validate a value in a response or store it into a </a:t>
            </a:r>
            <a:r>
              <a:rPr lang="en-US" dirty="0" smtClean="0"/>
              <a:t>variable</a:t>
            </a:r>
          </a:p>
          <a:p>
            <a:r>
              <a:rPr lang="en-US" dirty="0"/>
              <a:t>The </a:t>
            </a:r>
            <a:r>
              <a:rPr lang="en-US" b="1" dirty="0"/>
              <a:t>Steps </a:t>
            </a:r>
            <a:r>
              <a:rPr lang="en-US" dirty="0"/>
              <a:t>page is the most </a:t>
            </a:r>
            <a:r>
              <a:rPr lang="en-US" dirty="0" smtClean="0"/>
              <a:t>important. It </a:t>
            </a:r>
            <a:r>
              <a:rPr lang="en-US" dirty="0"/>
              <a:t>lists all of the steps and analysis rules in the test case and shows the flow of execution</a:t>
            </a:r>
            <a:r>
              <a:rPr lang="en-US" dirty="0" smtClean="0"/>
              <a:t>.</a:t>
            </a:r>
          </a:p>
          <a:p>
            <a:r>
              <a:rPr lang="en-US" dirty="0"/>
              <a:t>The Test Case editor does more than allow you to configure a test case. It also links the test </a:t>
            </a:r>
            <a:r>
              <a:rPr lang="en-US" dirty="0" smtClean="0"/>
              <a:t>case to </a:t>
            </a:r>
            <a:r>
              <a:rPr lang="en-US" dirty="0"/>
              <a:t>the last associated capture and/or test report and uses the information to update related </a:t>
            </a:r>
            <a:r>
              <a:rPr lang="en-US" dirty="0" smtClean="0"/>
              <a:t>views (such </a:t>
            </a:r>
            <a:r>
              <a:rPr lang="en-US" dirty="0"/>
              <a:t>as the Response, Structure, Queries, and Step Issues views) when you select a </a:t>
            </a:r>
            <a:r>
              <a:rPr lang="en-US" dirty="0" smtClean="0"/>
              <a:t>particular step</a:t>
            </a:r>
            <a:r>
              <a:rPr lang="en-US" dirty="0"/>
              <a:t>. Information on the response for the last execution appears in the views.</a:t>
            </a:r>
            <a:endParaRPr lang="en-US" dirty="0" smtClean="0"/>
          </a:p>
          <a:p>
            <a:r>
              <a:rPr lang="en-US" dirty="0"/>
              <a:t>Execute the test case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Topology Editor &amp; </a:t>
            </a:r>
            <a:r>
              <a:rPr lang="en-US" sz="3200" dirty="0"/>
              <a:t>QuickCalls 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</a:t>
            </a:r>
            <a:r>
              <a:rPr lang="en-US" dirty="0"/>
              <a:t>the Topology editor to define </a:t>
            </a:r>
            <a:r>
              <a:rPr lang="en-US" dirty="0" smtClean="0"/>
              <a:t>all </a:t>
            </a:r>
            <a:r>
              <a:rPr lang="en-US" dirty="0"/>
              <a:t>of the physical devices, </a:t>
            </a:r>
            <a:r>
              <a:rPr lang="en-US" dirty="0" smtClean="0"/>
              <a:t>cards and </a:t>
            </a:r>
            <a:r>
              <a:rPr lang="en-US" dirty="0"/>
              <a:t>interfaces on the devices, links between devices, and session configurations defined </a:t>
            </a:r>
            <a:r>
              <a:rPr lang="en-US" dirty="0" smtClean="0"/>
              <a:t>for devices</a:t>
            </a:r>
            <a:r>
              <a:rPr lang="en-US" dirty="0"/>
              <a:t>.</a:t>
            </a:r>
          </a:p>
          <a:p>
            <a:r>
              <a:rPr lang="en-US" dirty="0"/>
              <a:t>A topology document is a collection of the information that test cases need to access the </a:t>
            </a:r>
            <a:r>
              <a:rPr lang="en-US" dirty="0" smtClean="0"/>
              <a:t>devices and </a:t>
            </a:r>
            <a:r>
              <a:rPr lang="en-US" dirty="0"/>
              <a:t>sessions (for example, the IP address of the device and login information). Each </a:t>
            </a:r>
            <a:r>
              <a:rPr lang="en-US" dirty="0" smtClean="0"/>
              <a:t>session configuration </a:t>
            </a:r>
            <a:r>
              <a:rPr lang="en-US" dirty="0"/>
              <a:t>is based on a default Spirent iTest session type (such as Telnet, Web, SNMP, </a:t>
            </a:r>
            <a:r>
              <a:rPr lang="en-US" dirty="0" smtClean="0"/>
              <a:t>and so </a:t>
            </a:r>
            <a:r>
              <a:rPr lang="en-US" dirty="0"/>
              <a:t>on) or on a session profile</a:t>
            </a:r>
            <a:r>
              <a:rPr lang="en-US" dirty="0" smtClean="0"/>
              <a:t>.</a:t>
            </a:r>
          </a:p>
          <a:p>
            <a:r>
              <a:rPr lang="en-US" dirty="0"/>
              <a:t>Spirent iTest creates TBML-format files (file extension </a:t>
            </a:r>
            <a:r>
              <a:rPr lang="en-US" b="1" dirty="0"/>
              <a:t>.</a:t>
            </a:r>
            <a:r>
              <a:rPr lang="en-US" b="1" dirty="0" err="1"/>
              <a:t>tbml</a:t>
            </a:r>
            <a:r>
              <a:rPr lang="en-US" dirty="0" smtClean="0"/>
              <a:t>)</a:t>
            </a:r>
          </a:p>
          <a:p>
            <a:r>
              <a:rPr lang="en-US" b="1" dirty="0"/>
              <a:t>QuickCalls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 smtClean="0"/>
              <a:t>custom actions </a:t>
            </a:r>
            <a:r>
              <a:rPr lang="en-US" dirty="0"/>
              <a:t>that </a:t>
            </a:r>
            <a:r>
              <a:rPr lang="en-US" dirty="0" smtClean="0"/>
              <a:t>we</a:t>
            </a:r>
            <a:r>
              <a:rPr lang="en-US" b="1" i="1" dirty="0" smtClean="0"/>
              <a:t> </a:t>
            </a:r>
            <a:r>
              <a:rPr lang="en-US" dirty="0"/>
              <a:t>define for a session profile or device. QuickCalls make it easy to execute </a:t>
            </a:r>
            <a:r>
              <a:rPr lang="en-US" dirty="0" smtClean="0"/>
              <a:t>a predefined </a:t>
            </a:r>
            <a:r>
              <a:rPr lang="en-US" dirty="0"/>
              <a:t>set of steps — either as a single QuickCall step in a test case or as a single </a:t>
            </a:r>
            <a:r>
              <a:rPr lang="en-US" dirty="0" smtClean="0"/>
              <a:t>button click </a:t>
            </a:r>
            <a:r>
              <a:rPr lang="en-US" dirty="0"/>
              <a:t>in an interactive session.</a:t>
            </a:r>
          </a:p>
        </p:txBody>
      </p:sp>
    </p:spTree>
    <p:extLst>
      <p:ext uri="{BB962C8B-B14F-4D97-AF65-F5344CB8AC3E}">
        <p14:creationId xmlns:p14="http://schemas.microsoft.com/office/powerpoint/2010/main" val="26310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200" dirty="0" smtClean="0"/>
              <a:t>Test </a:t>
            </a:r>
            <a:r>
              <a:rPr lang="en-US" sz="3200" dirty="0"/>
              <a:t>suites &amp; Job scheduling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45000"/>
            </a:pPr>
            <a:r>
              <a:rPr lang="en-IN" dirty="0"/>
              <a:t>A test suite contains one or more groups of tests. Each test group contains one or more test cases.</a:t>
            </a:r>
          </a:p>
          <a:p>
            <a:pPr>
              <a:buSzPct val="45000"/>
            </a:pPr>
            <a:endParaRPr lang="en-IN" dirty="0"/>
          </a:p>
          <a:p>
            <a:pPr>
              <a:buSzPct val="45000"/>
            </a:pPr>
            <a:r>
              <a:rPr lang="en-IN" dirty="0"/>
              <a:t>When you define a test suite, you can specify that each test group should execute in a specified order or concurrently (in parallel) and timeout limits.</a:t>
            </a:r>
          </a:p>
          <a:p>
            <a:pPr>
              <a:buSzPct val="45000"/>
            </a:pPr>
            <a:endParaRPr lang="en-IN" dirty="0"/>
          </a:p>
          <a:p>
            <a:pPr>
              <a:buSzPct val="45000"/>
            </a:pPr>
            <a:r>
              <a:rPr lang="en-IN" dirty="0"/>
              <a:t>Test Suite editor is used to specify which test cases should be members of each test group and which test groups make up a test </a:t>
            </a:r>
            <a:r>
              <a:rPr lang="en-IN" dirty="0" smtClean="0"/>
              <a:t>suite.</a:t>
            </a:r>
            <a:endParaRPr lang="en-IN" dirty="0"/>
          </a:p>
          <a:p>
            <a:pPr>
              <a:buSzPct val="45000"/>
            </a:pPr>
            <a:endParaRPr lang="en-IN" dirty="0"/>
          </a:p>
          <a:p>
            <a:pPr>
              <a:buSzPct val="45000"/>
            </a:pPr>
            <a:r>
              <a:rPr lang="en-IN" dirty="0"/>
              <a:t>Define an Spirent iTest job that references the test suite. When the job runs, the test suite </a:t>
            </a:r>
            <a:r>
              <a:rPr lang="en-IN" dirty="0" smtClean="0"/>
              <a:t>executes.</a:t>
            </a:r>
            <a:endParaRPr lang="en-IN" dirty="0"/>
          </a:p>
          <a:p>
            <a:pPr algn="just">
              <a:buSzPct val="45000"/>
              <a:buFont typeface="Wingdings" charset="2"/>
              <a:buNone/>
            </a:pP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iTestRT/iTestCLI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iTestRT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b="1" dirty="0" smtClean="0"/>
              <a:t>iTestRT</a:t>
            </a:r>
            <a:r>
              <a:rPr lang="en-IN" sz="1900" dirty="0" smtClean="0"/>
              <a:t> </a:t>
            </a:r>
            <a:r>
              <a:rPr lang="en-IN" sz="1900" dirty="0"/>
              <a:t>is the command line (or “headless”) version of Spirent iTest that can operate on any Spirent iTest files </a:t>
            </a:r>
            <a:r>
              <a:rPr lang="en-IN" sz="1900" b="1" dirty="0"/>
              <a:t>whether or not </a:t>
            </a:r>
            <a:r>
              <a:rPr lang="en-IN" sz="1900" dirty="0"/>
              <a:t>they are held in a Spirent iTest workspace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b="1" u="sng" dirty="0"/>
              <a:t>Example:-</a:t>
            </a:r>
            <a:r>
              <a:rPr lang="en-IN" sz="1900" dirty="0"/>
              <a:t> “To Execute A Test-Case”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dirty="0" err="1"/>
              <a:t>itestrt</a:t>
            </a:r>
            <a:r>
              <a:rPr lang="en-IN" sz="1900" dirty="0"/>
              <a:t> --test &lt;</a:t>
            </a:r>
            <a:r>
              <a:rPr lang="en-IN" sz="1900" dirty="0" err="1"/>
              <a:t>testCaseFile</a:t>
            </a:r>
            <a:r>
              <a:rPr lang="en-IN" sz="1900" dirty="0" smtClean="0"/>
              <a:t>&gt;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dirty="0" smtClean="0"/>
              <a:t>iTestRT </a:t>
            </a:r>
            <a:r>
              <a:rPr lang="en-IN" sz="1900" dirty="0"/>
              <a:t>s</a:t>
            </a:r>
            <a:r>
              <a:rPr lang="en-IN" sz="1900" dirty="0" smtClean="0"/>
              <a:t>upports test suites execution</a:t>
            </a:r>
            <a:endParaRPr lang="en-IN" sz="1900" dirty="0"/>
          </a:p>
          <a:p>
            <a:pPr>
              <a:spcBef>
                <a:spcPts val="1200"/>
              </a:spcBef>
              <a:spcAft>
                <a:spcPts val="1000"/>
              </a:spcAft>
            </a:pPr>
            <a:endParaRPr lang="en-IN" dirty="0"/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000"/>
              </a:spcAft>
            </a:pP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iTestCLI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1900" dirty="0"/>
              <a:t> </a:t>
            </a:r>
            <a:r>
              <a:rPr lang="en-IN" sz="1900" b="1" dirty="0"/>
              <a:t>iTestCLI</a:t>
            </a:r>
            <a:r>
              <a:rPr lang="en-IN" sz="1900" dirty="0"/>
              <a:t> is the original implementation of the </a:t>
            </a:r>
            <a:r>
              <a:rPr lang="en-IN" sz="1900" dirty="0" smtClean="0"/>
              <a:t>command line (or “headless”) version of Spirent iTest. iTestCLI </a:t>
            </a:r>
            <a:r>
              <a:rPr lang="en-IN" sz="1900" dirty="0"/>
              <a:t>can operate only on Spirent iTest files that are held </a:t>
            </a:r>
            <a:r>
              <a:rPr lang="en-IN" sz="1900" b="1" dirty="0"/>
              <a:t>in</a:t>
            </a:r>
            <a:r>
              <a:rPr lang="en-IN" sz="1900" dirty="0"/>
              <a:t> a Spirent iTest workspace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b="1" u="sng" dirty="0"/>
              <a:t>Example:-</a:t>
            </a:r>
            <a:r>
              <a:rPr lang="en-IN" sz="1900" dirty="0"/>
              <a:t> “To Execute A Test-Case”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900" dirty="0"/>
              <a:t> </a:t>
            </a:r>
            <a:r>
              <a:rPr lang="en-IN" sz="1900" dirty="0" err="1"/>
              <a:t>itestcli</a:t>
            </a:r>
            <a:r>
              <a:rPr lang="en-IN" sz="1900" dirty="0"/>
              <a:t> -w </a:t>
            </a:r>
            <a:r>
              <a:rPr lang="en-IN" sz="1900" dirty="0" err="1"/>
              <a:t>workspace_dir</a:t>
            </a:r>
            <a:r>
              <a:rPr lang="en-IN" sz="1900" dirty="0"/>
              <a:t> </a:t>
            </a:r>
            <a:r>
              <a:rPr lang="en-IN" sz="1900" dirty="0" err="1"/>
              <a:t>test_case_URI_or_path</a:t>
            </a:r>
            <a:endParaRPr lang="en-IN" sz="1900" dirty="0"/>
          </a:p>
          <a:p>
            <a:r>
              <a:rPr lang="en-IN" sz="1900" dirty="0" err="1"/>
              <a:t>iTestcli</a:t>
            </a:r>
            <a:r>
              <a:rPr lang="en-IN" sz="1900" dirty="0"/>
              <a:t> does not support test suites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817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iTest</vt:lpstr>
      <vt:lpstr>Agenda</vt:lpstr>
      <vt:lpstr>  Introduction about Spirent iTest </vt:lpstr>
      <vt:lpstr> Licensing </vt:lpstr>
      <vt:lpstr>   GUI options </vt:lpstr>
      <vt:lpstr>  Testcase Authorizing </vt:lpstr>
      <vt:lpstr>  Topology Editor &amp; QuickCalls  </vt:lpstr>
      <vt:lpstr>  Test suites &amp; Job scheduling </vt:lpstr>
      <vt:lpstr> iTestRT/iTestCLI </vt:lpstr>
      <vt:lpstr> Test Report Generation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Spirent iTest</dc:title>
  <dc:creator>paxterra</dc:creator>
  <cp:lastModifiedBy>PAXTERRA</cp:lastModifiedBy>
  <cp:revision>119</cp:revision>
  <dcterms:created xsi:type="dcterms:W3CDTF">2012-10-05T06:40:48Z</dcterms:created>
  <dcterms:modified xsi:type="dcterms:W3CDTF">2013-05-17T11:41:40Z</dcterms:modified>
</cp:coreProperties>
</file>