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6.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7.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8.xml" ContentType="application/vnd.openxmlformats-officedocument.theme+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9.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20.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21.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22.xml" ContentType="application/vnd.openxmlformats-officedocument.them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3.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65" r:id="rId2"/>
    <p:sldMasterId id="2147483677" r:id="rId3"/>
    <p:sldMasterId id="2147483689" r:id="rId4"/>
    <p:sldMasterId id="2147483701" r:id="rId5"/>
    <p:sldMasterId id="2147483713" r:id="rId6"/>
    <p:sldMasterId id="2147483725" r:id="rId7"/>
    <p:sldMasterId id="2147483737" r:id="rId8"/>
    <p:sldMasterId id="2147483749" r:id="rId9"/>
    <p:sldMasterId id="2147483761" r:id="rId10"/>
    <p:sldMasterId id="2147483773" r:id="rId11"/>
    <p:sldMasterId id="2147483785" r:id="rId12"/>
    <p:sldMasterId id="2147483797" r:id="rId13"/>
    <p:sldMasterId id="2147483810" r:id="rId14"/>
    <p:sldMasterId id="2147483822" r:id="rId15"/>
    <p:sldMasterId id="2147483834" r:id="rId16"/>
    <p:sldMasterId id="2147483846" r:id="rId17"/>
    <p:sldMasterId id="2147483858" r:id="rId18"/>
    <p:sldMasterId id="2147483870" r:id="rId19"/>
    <p:sldMasterId id="2147483882" r:id="rId20"/>
    <p:sldMasterId id="2147483894" r:id="rId21"/>
    <p:sldMasterId id="2147483906" r:id="rId22"/>
    <p:sldMasterId id="2147483918" r:id="rId23"/>
    <p:sldMasterId id="2147483930" r:id="rId24"/>
  </p:sldMasterIdLst>
  <p:sldIdLst>
    <p:sldId id="256" r:id="rId25"/>
    <p:sldId id="257" r:id="rId26"/>
    <p:sldId id="279" r:id="rId27"/>
    <p:sldId id="258" r:id="rId28"/>
    <p:sldId id="259" r:id="rId29"/>
    <p:sldId id="260" r:id="rId30"/>
    <p:sldId id="280" r:id="rId31"/>
    <p:sldId id="261" r:id="rId32"/>
    <p:sldId id="281" r:id="rId33"/>
    <p:sldId id="262" r:id="rId34"/>
    <p:sldId id="263" r:id="rId35"/>
    <p:sldId id="264" r:id="rId36"/>
    <p:sldId id="265" r:id="rId37"/>
    <p:sldId id="266" r:id="rId38"/>
    <p:sldId id="267" r:id="rId39"/>
    <p:sldId id="282" r:id="rId40"/>
    <p:sldId id="268" r:id="rId41"/>
    <p:sldId id="269" r:id="rId42"/>
    <p:sldId id="270" r:id="rId43"/>
    <p:sldId id="271" r:id="rId44"/>
    <p:sldId id="272" r:id="rId45"/>
    <p:sldId id="273" r:id="rId46"/>
    <p:sldId id="274" r:id="rId47"/>
    <p:sldId id="286" r:id="rId48"/>
    <p:sldId id="275" r:id="rId49"/>
    <p:sldId id="283" r:id="rId50"/>
    <p:sldId id="284" r:id="rId51"/>
    <p:sldId id="285" r:id="rId52"/>
    <p:sldId id="287" r:id="rId53"/>
    <p:sldId id="276" r:id="rId54"/>
    <p:sldId id="278" r:id="rId5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slide" Target="slides/slide26.xml"/><Relationship Id="rId55" Type="http://schemas.openxmlformats.org/officeDocument/2006/relationships/slide" Target="slides/slide3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41" Type="http://schemas.openxmlformats.org/officeDocument/2006/relationships/slide" Target="slides/slide17.xml"/><Relationship Id="rId54"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slide" Target="slides/slide29.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7.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6962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8999121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EB48378E-F3E0-4B72-A725-2E5A0C728A1B}" type="slidenum">
              <a:rPr lang="en-US"/>
              <a:pPr/>
              <a:t>‹#›</a:t>
            </a:fld>
            <a:endParaRPr lang="en-US"/>
          </a:p>
        </p:txBody>
      </p:sp>
    </p:spTree>
    <p:extLst>
      <p:ext uri="{BB962C8B-B14F-4D97-AF65-F5344CB8AC3E}">
        <p14:creationId xmlns:p14="http://schemas.microsoft.com/office/powerpoint/2010/main" val="19277979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4CF9362-8707-4723-BDCC-2DE5DB7E48E8}" type="slidenum">
              <a:rPr lang="en-US"/>
              <a:pPr/>
              <a:t>‹#›</a:t>
            </a:fld>
            <a:endParaRPr lang="en-US"/>
          </a:p>
        </p:txBody>
      </p:sp>
    </p:spTree>
    <p:extLst>
      <p:ext uri="{BB962C8B-B14F-4D97-AF65-F5344CB8AC3E}">
        <p14:creationId xmlns:p14="http://schemas.microsoft.com/office/powerpoint/2010/main" val="26105355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97142B8-4093-432B-8669-E8D64E7680E5}" type="slidenum">
              <a:rPr lang="en-US"/>
              <a:pPr/>
              <a:t>‹#›</a:t>
            </a:fld>
            <a:endParaRPr lang="en-US"/>
          </a:p>
        </p:txBody>
      </p:sp>
    </p:spTree>
    <p:extLst>
      <p:ext uri="{BB962C8B-B14F-4D97-AF65-F5344CB8AC3E}">
        <p14:creationId xmlns:p14="http://schemas.microsoft.com/office/powerpoint/2010/main" val="35722826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FD3AC98F-7029-42DA-8B7F-10995621B6A5}" type="slidenum">
              <a:rPr lang="en-US"/>
              <a:pPr/>
              <a:t>‹#›</a:t>
            </a:fld>
            <a:endParaRPr lang="en-US"/>
          </a:p>
        </p:txBody>
      </p:sp>
    </p:spTree>
    <p:extLst>
      <p:ext uri="{BB962C8B-B14F-4D97-AF65-F5344CB8AC3E}">
        <p14:creationId xmlns:p14="http://schemas.microsoft.com/office/powerpoint/2010/main" val="8830794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66339683-EF8A-48FD-B09D-57F50C034755}" type="slidenum">
              <a:rPr lang="en-US"/>
              <a:pPr/>
              <a:t>‹#›</a:t>
            </a:fld>
            <a:endParaRPr lang="en-US"/>
          </a:p>
        </p:txBody>
      </p:sp>
    </p:spTree>
    <p:extLst>
      <p:ext uri="{BB962C8B-B14F-4D97-AF65-F5344CB8AC3E}">
        <p14:creationId xmlns:p14="http://schemas.microsoft.com/office/powerpoint/2010/main" val="3735453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D6B8244-342F-4088-A6DE-0257DFE04FC4}" type="slidenum">
              <a:rPr lang="en-US"/>
              <a:pPr/>
              <a:t>‹#›</a:t>
            </a:fld>
            <a:endParaRPr lang="en-US"/>
          </a:p>
        </p:txBody>
      </p:sp>
    </p:spTree>
    <p:extLst>
      <p:ext uri="{BB962C8B-B14F-4D97-AF65-F5344CB8AC3E}">
        <p14:creationId xmlns:p14="http://schemas.microsoft.com/office/powerpoint/2010/main" val="42949368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FACDDDBA-24B6-47CA-A65A-2DC563A2A275}" type="slidenum">
              <a:rPr lang="en-US"/>
              <a:pPr/>
              <a:t>‹#›</a:t>
            </a:fld>
            <a:endParaRPr lang="en-US"/>
          </a:p>
        </p:txBody>
      </p:sp>
    </p:spTree>
    <p:extLst>
      <p:ext uri="{BB962C8B-B14F-4D97-AF65-F5344CB8AC3E}">
        <p14:creationId xmlns:p14="http://schemas.microsoft.com/office/powerpoint/2010/main" val="39360129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FA3D9F8-E9E4-4070-AC2D-582CD1ACDBF7}" type="slidenum">
              <a:rPr lang="en-US"/>
              <a:pPr/>
              <a:t>‹#›</a:t>
            </a:fld>
            <a:endParaRPr lang="en-US"/>
          </a:p>
        </p:txBody>
      </p:sp>
    </p:spTree>
    <p:extLst>
      <p:ext uri="{BB962C8B-B14F-4D97-AF65-F5344CB8AC3E}">
        <p14:creationId xmlns:p14="http://schemas.microsoft.com/office/powerpoint/2010/main" val="115660937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671F68D-CB34-48F7-BC52-8117AD196087}" type="slidenum">
              <a:rPr lang="en-US"/>
              <a:pPr/>
              <a:t>‹#›</a:t>
            </a:fld>
            <a:endParaRPr lang="en-US"/>
          </a:p>
        </p:txBody>
      </p:sp>
    </p:spTree>
    <p:extLst>
      <p:ext uri="{BB962C8B-B14F-4D97-AF65-F5344CB8AC3E}">
        <p14:creationId xmlns:p14="http://schemas.microsoft.com/office/powerpoint/2010/main" val="13342799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6AF82C1-ED7C-4033-8E93-FF0B9BB32006}" type="slidenum">
              <a:rPr lang="en-US"/>
              <a:pPr/>
              <a:t>‹#›</a:t>
            </a:fld>
            <a:endParaRPr lang="en-US"/>
          </a:p>
        </p:txBody>
      </p:sp>
    </p:spTree>
    <p:extLst>
      <p:ext uri="{BB962C8B-B14F-4D97-AF65-F5344CB8AC3E}">
        <p14:creationId xmlns:p14="http://schemas.microsoft.com/office/powerpoint/2010/main" val="101083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7429191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6EB7FC5-0738-4DA3-B6B9-841F49FA5329}" type="slidenum">
              <a:rPr lang="en-US"/>
              <a:pPr/>
              <a:t>‹#›</a:t>
            </a:fld>
            <a:endParaRPr lang="en-US"/>
          </a:p>
        </p:txBody>
      </p:sp>
    </p:spTree>
    <p:extLst>
      <p:ext uri="{BB962C8B-B14F-4D97-AF65-F5344CB8AC3E}">
        <p14:creationId xmlns:p14="http://schemas.microsoft.com/office/powerpoint/2010/main" val="332644839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20C43FD-C0FC-47E8-9314-D02F72BA0157}" type="slidenum">
              <a:rPr lang="en-US"/>
              <a:pPr/>
              <a:t>‹#›</a:t>
            </a:fld>
            <a:endParaRPr lang="en-US"/>
          </a:p>
        </p:txBody>
      </p:sp>
    </p:spTree>
    <p:extLst>
      <p:ext uri="{BB962C8B-B14F-4D97-AF65-F5344CB8AC3E}">
        <p14:creationId xmlns:p14="http://schemas.microsoft.com/office/powerpoint/2010/main" val="1900111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54BA0DD2-F528-4C46-9348-437949F873D2}" type="slidenum">
              <a:rPr lang="en-US"/>
              <a:pPr/>
              <a:t>‹#›</a:t>
            </a:fld>
            <a:endParaRPr lang="en-US"/>
          </a:p>
        </p:txBody>
      </p:sp>
    </p:spTree>
    <p:extLst>
      <p:ext uri="{BB962C8B-B14F-4D97-AF65-F5344CB8AC3E}">
        <p14:creationId xmlns:p14="http://schemas.microsoft.com/office/powerpoint/2010/main" val="23993733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B4F788E-C58C-4816-94DD-9390588087A1}" type="slidenum">
              <a:rPr lang="en-US"/>
              <a:pPr/>
              <a:t>‹#›</a:t>
            </a:fld>
            <a:endParaRPr lang="en-US"/>
          </a:p>
        </p:txBody>
      </p:sp>
    </p:spTree>
    <p:extLst>
      <p:ext uri="{BB962C8B-B14F-4D97-AF65-F5344CB8AC3E}">
        <p14:creationId xmlns:p14="http://schemas.microsoft.com/office/powerpoint/2010/main" val="17433921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B39D4C02-04E0-4801-8E50-7BBEFF630F11}" type="slidenum">
              <a:rPr lang="en-US"/>
              <a:pPr/>
              <a:t>‹#›</a:t>
            </a:fld>
            <a:endParaRPr lang="en-US"/>
          </a:p>
        </p:txBody>
      </p:sp>
    </p:spTree>
    <p:extLst>
      <p:ext uri="{BB962C8B-B14F-4D97-AF65-F5344CB8AC3E}">
        <p14:creationId xmlns:p14="http://schemas.microsoft.com/office/powerpoint/2010/main" val="341796850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BD5C4B77-07AE-4A87-85E4-FCCD01933CD7}" type="slidenum">
              <a:rPr lang="en-US"/>
              <a:pPr/>
              <a:t>‹#›</a:t>
            </a:fld>
            <a:endParaRPr lang="en-US"/>
          </a:p>
        </p:txBody>
      </p:sp>
    </p:spTree>
    <p:extLst>
      <p:ext uri="{BB962C8B-B14F-4D97-AF65-F5344CB8AC3E}">
        <p14:creationId xmlns:p14="http://schemas.microsoft.com/office/powerpoint/2010/main" val="119024996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C1DDC9F4-BF42-46DB-A134-93BDA02363A9}" type="slidenum">
              <a:rPr lang="en-US"/>
              <a:pPr/>
              <a:t>‹#›</a:t>
            </a:fld>
            <a:endParaRPr lang="en-US"/>
          </a:p>
        </p:txBody>
      </p:sp>
    </p:spTree>
    <p:extLst>
      <p:ext uri="{BB962C8B-B14F-4D97-AF65-F5344CB8AC3E}">
        <p14:creationId xmlns:p14="http://schemas.microsoft.com/office/powerpoint/2010/main" val="78890110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18F3BF5B-EA1E-4D83-BF29-5BFCBE317972}" type="slidenum">
              <a:rPr lang="en-US"/>
              <a:pPr/>
              <a:t>‹#›</a:t>
            </a:fld>
            <a:endParaRPr lang="en-US"/>
          </a:p>
        </p:txBody>
      </p:sp>
    </p:spTree>
    <p:extLst>
      <p:ext uri="{BB962C8B-B14F-4D97-AF65-F5344CB8AC3E}">
        <p14:creationId xmlns:p14="http://schemas.microsoft.com/office/powerpoint/2010/main" val="34551523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A344BB82-205D-4380-9149-78E479CA730D}" type="slidenum">
              <a:rPr lang="en-US"/>
              <a:pPr/>
              <a:t>‹#›</a:t>
            </a:fld>
            <a:endParaRPr lang="en-US"/>
          </a:p>
        </p:txBody>
      </p:sp>
    </p:spTree>
    <p:extLst>
      <p:ext uri="{BB962C8B-B14F-4D97-AF65-F5344CB8AC3E}">
        <p14:creationId xmlns:p14="http://schemas.microsoft.com/office/powerpoint/2010/main" val="26710819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95B406A-A9B1-4EC7-9BE7-C3E6F183FFFF}" type="slidenum">
              <a:rPr lang="en-US"/>
              <a:pPr/>
              <a:t>‹#›</a:t>
            </a:fld>
            <a:endParaRPr lang="en-US"/>
          </a:p>
        </p:txBody>
      </p:sp>
    </p:spTree>
    <p:extLst>
      <p:ext uri="{BB962C8B-B14F-4D97-AF65-F5344CB8AC3E}">
        <p14:creationId xmlns:p14="http://schemas.microsoft.com/office/powerpoint/2010/main" val="17607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4594CEF-D6E3-43AE-B92F-91A9A6C3B161}" type="slidenum">
              <a:rPr lang="en-US"/>
              <a:pPr/>
              <a:t>‹#›</a:t>
            </a:fld>
            <a:endParaRPr lang="en-US"/>
          </a:p>
        </p:txBody>
      </p:sp>
    </p:spTree>
    <p:extLst>
      <p:ext uri="{BB962C8B-B14F-4D97-AF65-F5344CB8AC3E}">
        <p14:creationId xmlns:p14="http://schemas.microsoft.com/office/powerpoint/2010/main" val="340508190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D794E2D-340C-4592-A022-81A37AF98A0F}" type="slidenum">
              <a:rPr lang="en-US"/>
              <a:pPr/>
              <a:t>‹#›</a:t>
            </a:fld>
            <a:endParaRPr lang="en-US"/>
          </a:p>
        </p:txBody>
      </p:sp>
    </p:spTree>
    <p:extLst>
      <p:ext uri="{BB962C8B-B14F-4D97-AF65-F5344CB8AC3E}">
        <p14:creationId xmlns:p14="http://schemas.microsoft.com/office/powerpoint/2010/main" val="16240375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966CEDBE-8243-4BE9-90F2-3E9126B17441}" type="slidenum">
              <a:rPr lang="en-US"/>
              <a:pPr/>
              <a:t>‹#›</a:t>
            </a:fld>
            <a:endParaRPr lang="en-US"/>
          </a:p>
        </p:txBody>
      </p:sp>
    </p:spTree>
    <p:extLst>
      <p:ext uri="{BB962C8B-B14F-4D97-AF65-F5344CB8AC3E}">
        <p14:creationId xmlns:p14="http://schemas.microsoft.com/office/powerpoint/2010/main" val="110050592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A6E71CC7-6E48-42A6-AC0B-BB21A77155F6}" type="slidenum">
              <a:rPr lang="en-US"/>
              <a:pPr/>
              <a:t>‹#›</a:t>
            </a:fld>
            <a:endParaRPr lang="en-US"/>
          </a:p>
        </p:txBody>
      </p:sp>
    </p:spTree>
    <p:extLst>
      <p:ext uri="{BB962C8B-B14F-4D97-AF65-F5344CB8AC3E}">
        <p14:creationId xmlns:p14="http://schemas.microsoft.com/office/powerpoint/2010/main" val="32335792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8A6F0DC-D1FC-4650-B9DE-BDA0C68C6314}" type="slidenum">
              <a:rPr lang="en-US"/>
              <a:pPr/>
              <a:t>‹#›</a:t>
            </a:fld>
            <a:endParaRPr lang="en-US"/>
          </a:p>
        </p:txBody>
      </p:sp>
    </p:spTree>
    <p:extLst>
      <p:ext uri="{BB962C8B-B14F-4D97-AF65-F5344CB8AC3E}">
        <p14:creationId xmlns:p14="http://schemas.microsoft.com/office/powerpoint/2010/main" val="127777324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5298467A-B808-480B-B858-47E32514ABD3}" type="slidenum">
              <a:rPr lang="en-US"/>
              <a:pPr/>
              <a:t>‹#›</a:t>
            </a:fld>
            <a:endParaRPr lang="en-US"/>
          </a:p>
        </p:txBody>
      </p:sp>
    </p:spTree>
    <p:extLst>
      <p:ext uri="{BB962C8B-B14F-4D97-AF65-F5344CB8AC3E}">
        <p14:creationId xmlns:p14="http://schemas.microsoft.com/office/powerpoint/2010/main" val="42164836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168BE85F-9ECB-426D-A1CE-AAD600425DFF}" type="slidenum">
              <a:rPr lang="en-US"/>
              <a:pPr/>
              <a:t>‹#›</a:t>
            </a:fld>
            <a:endParaRPr lang="en-US"/>
          </a:p>
        </p:txBody>
      </p:sp>
    </p:spTree>
    <p:extLst>
      <p:ext uri="{BB962C8B-B14F-4D97-AF65-F5344CB8AC3E}">
        <p14:creationId xmlns:p14="http://schemas.microsoft.com/office/powerpoint/2010/main" val="38879196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E6FA2953-8737-4CD3-9562-8ACDF33727D0}" type="slidenum">
              <a:rPr lang="en-US"/>
              <a:pPr/>
              <a:t>‹#›</a:t>
            </a:fld>
            <a:endParaRPr lang="en-US"/>
          </a:p>
        </p:txBody>
      </p:sp>
    </p:spTree>
    <p:extLst>
      <p:ext uri="{BB962C8B-B14F-4D97-AF65-F5344CB8AC3E}">
        <p14:creationId xmlns:p14="http://schemas.microsoft.com/office/powerpoint/2010/main" val="19389275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00C123B-81A7-48EA-90C4-FE3BE68FAA85}" type="slidenum">
              <a:rPr lang="en-US"/>
              <a:pPr/>
              <a:t>‹#›</a:t>
            </a:fld>
            <a:endParaRPr lang="en-US"/>
          </a:p>
        </p:txBody>
      </p:sp>
    </p:spTree>
    <p:extLst>
      <p:ext uri="{BB962C8B-B14F-4D97-AF65-F5344CB8AC3E}">
        <p14:creationId xmlns:p14="http://schemas.microsoft.com/office/powerpoint/2010/main" val="17756343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CCFC56F-AFB7-41AD-875A-BAC005C06774}" type="slidenum">
              <a:rPr lang="en-US"/>
              <a:pPr/>
              <a:t>‹#›</a:t>
            </a:fld>
            <a:endParaRPr lang="en-US"/>
          </a:p>
        </p:txBody>
      </p:sp>
    </p:spTree>
    <p:extLst>
      <p:ext uri="{BB962C8B-B14F-4D97-AF65-F5344CB8AC3E}">
        <p14:creationId xmlns:p14="http://schemas.microsoft.com/office/powerpoint/2010/main" val="4236746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7BAE3D78-16EB-4F54-AC44-F99EDFCD75E7}" type="slidenum">
              <a:rPr lang="en-US"/>
              <a:pPr/>
              <a:t>‹#›</a:t>
            </a:fld>
            <a:endParaRPr lang="en-US"/>
          </a:p>
        </p:txBody>
      </p:sp>
    </p:spTree>
    <p:extLst>
      <p:ext uri="{BB962C8B-B14F-4D97-AF65-F5344CB8AC3E}">
        <p14:creationId xmlns:p14="http://schemas.microsoft.com/office/powerpoint/2010/main" val="300545063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A12AE17-1593-48DB-8312-D05515A5E0D1}" type="slidenum">
              <a:rPr lang="en-US"/>
              <a:pPr/>
              <a:t>‹#›</a:t>
            </a:fld>
            <a:endParaRPr lang="en-US"/>
          </a:p>
        </p:txBody>
      </p:sp>
    </p:spTree>
    <p:extLst>
      <p:ext uri="{BB962C8B-B14F-4D97-AF65-F5344CB8AC3E}">
        <p14:creationId xmlns:p14="http://schemas.microsoft.com/office/powerpoint/2010/main" val="446685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D332A87-7AC4-4A86-B406-ADD82AC60083}" type="slidenum">
              <a:rPr lang="en-US"/>
              <a:pPr/>
              <a:t>‹#›</a:t>
            </a:fld>
            <a:endParaRPr lang="en-US"/>
          </a:p>
        </p:txBody>
      </p:sp>
    </p:spTree>
    <p:extLst>
      <p:ext uri="{BB962C8B-B14F-4D97-AF65-F5344CB8AC3E}">
        <p14:creationId xmlns:p14="http://schemas.microsoft.com/office/powerpoint/2010/main" val="40249840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9D57031-047F-44ED-90D6-947EB2190DE5}" type="slidenum">
              <a:rPr lang="en-US"/>
              <a:pPr/>
              <a:t>‹#›</a:t>
            </a:fld>
            <a:endParaRPr lang="en-US"/>
          </a:p>
        </p:txBody>
      </p:sp>
    </p:spTree>
    <p:extLst>
      <p:ext uri="{BB962C8B-B14F-4D97-AF65-F5344CB8AC3E}">
        <p14:creationId xmlns:p14="http://schemas.microsoft.com/office/powerpoint/2010/main" val="7453287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10E00C8-A01C-4FF0-8A1A-5FB0E387B7CF}" type="slidenum">
              <a:rPr lang="en-US"/>
              <a:pPr/>
              <a:t>‹#›</a:t>
            </a:fld>
            <a:endParaRPr lang="en-US"/>
          </a:p>
        </p:txBody>
      </p:sp>
    </p:spTree>
    <p:extLst>
      <p:ext uri="{BB962C8B-B14F-4D97-AF65-F5344CB8AC3E}">
        <p14:creationId xmlns:p14="http://schemas.microsoft.com/office/powerpoint/2010/main" val="31930890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4607075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5684633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0130464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921102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26743843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942847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76EBD44-0A6D-4C5B-A5E9-45FAC925FE11}" type="slidenum">
              <a:rPr lang="en-US"/>
              <a:pPr/>
              <a:t>‹#›</a:t>
            </a:fld>
            <a:endParaRPr lang="en-US"/>
          </a:p>
        </p:txBody>
      </p:sp>
    </p:spTree>
    <p:extLst>
      <p:ext uri="{BB962C8B-B14F-4D97-AF65-F5344CB8AC3E}">
        <p14:creationId xmlns:p14="http://schemas.microsoft.com/office/powerpoint/2010/main" val="132519410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3597061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86557844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93563520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4642159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80614784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69ADE6A9-13D1-4105-85F3-520A360E2371}" type="slidenum">
              <a:rPr lang="en-US"/>
              <a:pPr/>
              <a:t>‹#›</a:t>
            </a:fld>
            <a:endParaRPr lang="en-US"/>
          </a:p>
        </p:txBody>
      </p:sp>
    </p:spTree>
    <p:extLst>
      <p:ext uri="{BB962C8B-B14F-4D97-AF65-F5344CB8AC3E}">
        <p14:creationId xmlns:p14="http://schemas.microsoft.com/office/powerpoint/2010/main" val="1708971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0B1349C-B10F-4B7D-B4DF-AF4BE4EAF9B2}" type="slidenum">
              <a:rPr lang="en-US"/>
              <a:pPr/>
              <a:t>‹#›</a:t>
            </a:fld>
            <a:endParaRPr lang="en-US"/>
          </a:p>
        </p:txBody>
      </p:sp>
    </p:spTree>
    <p:extLst>
      <p:ext uri="{BB962C8B-B14F-4D97-AF65-F5344CB8AC3E}">
        <p14:creationId xmlns:p14="http://schemas.microsoft.com/office/powerpoint/2010/main" val="35998275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BD468DBE-C9BD-4EDF-88D9-BD1A55F6C2A0}" type="slidenum">
              <a:rPr lang="en-US"/>
              <a:pPr/>
              <a:t>‹#›</a:t>
            </a:fld>
            <a:endParaRPr lang="en-US"/>
          </a:p>
        </p:txBody>
      </p:sp>
    </p:spTree>
    <p:extLst>
      <p:ext uri="{BB962C8B-B14F-4D97-AF65-F5344CB8AC3E}">
        <p14:creationId xmlns:p14="http://schemas.microsoft.com/office/powerpoint/2010/main" val="29059866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19435850-AD4E-4CAE-92F7-DE86DA893547}" type="slidenum">
              <a:rPr lang="en-US"/>
              <a:pPr/>
              <a:t>‹#›</a:t>
            </a:fld>
            <a:endParaRPr lang="en-US"/>
          </a:p>
        </p:txBody>
      </p:sp>
    </p:spTree>
    <p:extLst>
      <p:ext uri="{BB962C8B-B14F-4D97-AF65-F5344CB8AC3E}">
        <p14:creationId xmlns:p14="http://schemas.microsoft.com/office/powerpoint/2010/main" val="45014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91D3974A-27DB-4422-86DA-DC1CAEEEED2F}" type="slidenum">
              <a:rPr lang="en-US"/>
              <a:pPr/>
              <a:t>‹#›</a:t>
            </a:fld>
            <a:endParaRPr lang="en-US"/>
          </a:p>
        </p:txBody>
      </p:sp>
    </p:spTree>
    <p:extLst>
      <p:ext uri="{BB962C8B-B14F-4D97-AF65-F5344CB8AC3E}">
        <p14:creationId xmlns:p14="http://schemas.microsoft.com/office/powerpoint/2010/main" val="347730177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52C9AF5F-A36C-4604-82AE-931889D546AD}" type="slidenum">
              <a:rPr lang="en-US"/>
              <a:pPr/>
              <a:t>‹#›</a:t>
            </a:fld>
            <a:endParaRPr lang="en-US"/>
          </a:p>
        </p:txBody>
      </p:sp>
    </p:spTree>
    <p:extLst>
      <p:ext uri="{BB962C8B-B14F-4D97-AF65-F5344CB8AC3E}">
        <p14:creationId xmlns:p14="http://schemas.microsoft.com/office/powerpoint/2010/main" val="91648147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176013AC-3AC3-4158-8914-F6179A7C5CAC}" type="slidenum">
              <a:rPr lang="en-US"/>
              <a:pPr/>
              <a:t>‹#›</a:t>
            </a:fld>
            <a:endParaRPr lang="en-US"/>
          </a:p>
        </p:txBody>
      </p:sp>
    </p:spTree>
    <p:extLst>
      <p:ext uri="{BB962C8B-B14F-4D97-AF65-F5344CB8AC3E}">
        <p14:creationId xmlns:p14="http://schemas.microsoft.com/office/powerpoint/2010/main" val="22981949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C5EA33B-FBE4-4E44-ABB5-DD8763DDACBA}" type="slidenum">
              <a:rPr lang="en-US"/>
              <a:pPr/>
              <a:t>‹#›</a:t>
            </a:fld>
            <a:endParaRPr lang="en-US"/>
          </a:p>
        </p:txBody>
      </p:sp>
    </p:spTree>
    <p:extLst>
      <p:ext uri="{BB962C8B-B14F-4D97-AF65-F5344CB8AC3E}">
        <p14:creationId xmlns:p14="http://schemas.microsoft.com/office/powerpoint/2010/main" val="102637041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8A905418-7489-420D-B69A-A5581CDF5088}" type="slidenum">
              <a:rPr lang="en-US"/>
              <a:pPr/>
              <a:t>‹#›</a:t>
            </a:fld>
            <a:endParaRPr lang="en-US"/>
          </a:p>
        </p:txBody>
      </p:sp>
    </p:spTree>
    <p:extLst>
      <p:ext uri="{BB962C8B-B14F-4D97-AF65-F5344CB8AC3E}">
        <p14:creationId xmlns:p14="http://schemas.microsoft.com/office/powerpoint/2010/main" val="19727597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97E8FC14-23B0-43E7-8500-23BC9FBF0B52}" type="slidenum">
              <a:rPr lang="en-US"/>
              <a:pPr/>
              <a:t>‹#›</a:t>
            </a:fld>
            <a:endParaRPr lang="en-US"/>
          </a:p>
        </p:txBody>
      </p:sp>
    </p:spTree>
    <p:extLst>
      <p:ext uri="{BB962C8B-B14F-4D97-AF65-F5344CB8AC3E}">
        <p14:creationId xmlns:p14="http://schemas.microsoft.com/office/powerpoint/2010/main" val="35505935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CA27204-89DA-4B82-8D6F-A30D4C13A49B}" type="slidenum">
              <a:rPr lang="en-US"/>
              <a:pPr/>
              <a:t>‹#›</a:t>
            </a:fld>
            <a:endParaRPr lang="en-US"/>
          </a:p>
        </p:txBody>
      </p:sp>
    </p:spTree>
    <p:extLst>
      <p:ext uri="{BB962C8B-B14F-4D97-AF65-F5344CB8AC3E}">
        <p14:creationId xmlns:p14="http://schemas.microsoft.com/office/powerpoint/2010/main" val="42390942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0858B18-69F0-4ECF-A669-85144891DEC3}" type="slidenum">
              <a:rPr lang="en-US"/>
              <a:pPr/>
              <a:t>‹#›</a:t>
            </a:fld>
            <a:endParaRPr lang="en-US"/>
          </a:p>
        </p:txBody>
      </p:sp>
    </p:spTree>
    <p:extLst>
      <p:ext uri="{BB962C8B-B14F-4D97-AF65-F5344CB8AC3E}">
        <p14:creationId xmlns:p14="http://schemas.microsoft.com/office/powerpoint/2010/main" val="30186885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DC98959E-2ABA-4900-94A2-F553FEA82452}" type="slidenum">
              <a:rPr lang="en-US"/>
              <a:pPr/>
              <a:t>‹#›</a:t>
            </a:fld>
            <a:endParaRPr lang="en-US"/>
          </a:p>
        </p:txBody>
      </p:sp>
    </p:spTree>
    <p:extLst>
      <p:ext uri="{BB962C8B-B14F-4D97-AF65-F5344CB8AC3E}">
        <p14:creationId xmlns:p14="http://schemas.microsoft.com/office/powerpoint/2010/main" val="363382534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01C194E-59BF-4F2B-8B82-607E55B10373}" type="slidenum">
              <a:rPr lang="en-US"/>
              <a:pPr/>
              <a:t>‹#›</a:t>
            </a:fld>
            <a:endParaRPr lang="en-US"/>
          </a:p>
        </p:txBody>
      </p:sp>
    </p:spTree>
    <p:extLst>
      <p:ext uri="{BB962C8B-B14F-4D97-AF65-F5344CB8AC3E}">
        <p14:creationId xmlns:p14="http://schemas.microsoft.com/office/powerpoint/2010/main" val="34678027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3B38A71D-D6A5-48AA-ADCA-77887D9F0F9F}" type="slidenum">
              <a:rPr lang="en-US"/>
              <a:pPr/>
              <a:t>‹#›</a:t>
            </a:fld>
            <a:endParaRPr lang="en-US"/>
          </a:p>
        </p:txBody>
      </p:sp>
    </p:spTree>
    <p:extLst>
      <p:ext uri="{BB962C8B-B14F-4D97-AF65-F5344CB8AC3E}">
        <p14:creationId xmlns:p14="http://schemas.microsoft.com/office/powerpoint/2010/main" val="3167329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DEEE305-BB6B-4885-BA1A-1B33905F4B82}" type="slidenum">
              <a:rPr lang="en-US"/>
              <a:pPr/>
              <a:t>‹#›</a:t>
            </a:fld>
            <a:endParaRPr lang="en-US"/>
          </a:p>
        </p:txBody>
      </p:sp>
    </p:spTree>
    <p:extLst>
      <p:ext uri="{BB962C8B-B14F-4D97-AF65-F5344CB8AC3E}">
        <p14:creationId xmlns:p14="http://schemas.microsoft.com/office/powerpoint/2010/main" val="114841298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6414A04-0A8E-47AD-8DA7-102F36D5A184}" type="slidenum">
              <a:rPr lang="en-US"/>
              <a:pPr/>
              <a:t>‹#›</a:t>
            </a:fld>
            <a:endParaRPr lang="en-US"/>
          </a:p>
        </p:txBody>
      </p:sp>
    </p:spTree>
    <p:extLst>
      <p:ext uri="{BB962C8B-B14F-4D97-AF65-F5344CB8AC3E}">
        <p14:creationId xmlns:p14="http://schemas.microsoft.com/office/powerpoint/2010/main" val="6185230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823B196-B519-4AAA-BA84-5EC9D0F0735D}" type="slidenum">
              <a:rPr lang="en-US"/>
              <a:pPr/>
              <a:t>‹#›</a:t>
            </a:fld>
            <a:endParaRPr lang="en-US"/>
          </a:p>
        </p:txBody>
      </p:sp>
    </p:spTree>
    <p:extLst>
      <p:ext uri="{BB962C8B-B14F-4D97-AF65-F5344CB8AC3E}">
        <p14:creationId xmlns:p14="http://schemas.microsoft.com/office/powerpoint/2010/main" val="93112358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C03D155B-005D-42B9-A621-3948DEEA7960}" type="slidenum">
              <a:rPr lang="en-US"/>
              <a:pPr/>
              <a:t>‹#›</a:t>
            </a:fld>
            <a:endParaRPr lang="en-US"/>
          </a:p>
        </p:txBody>
      </p:sp>
    </p:spTree>
    <p:extLst>
      <p:ext uri="{BB962C8B-B14F-4D97-AF65-F5344CB8AC3E}">
        <p14:creationId xmlns:p14="http://schemas.microsoft.com/office/powerpoint/2010/main" val="3171764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1D0E333-F6B0-42AF-8815-2D65BEBFF6C2}" type="slidenum">
              <a:rPr lang="en-US"/>
              <a:pPr/>
              <a:t>‹#›</a:t>
            </a:fld>
            <a:endParaRPr lang="en-US"/>
          </a:p>
        </p:txBody>
      </p:sp>
    </p:spTree>
    <p:extLst>
      <p:ext uri="{BB962C8B-B14F-4D97-AF65-F5344CB8AC3E}">
        <p14:creationId xmlns:p14="http://schemas.microsoft.com/office/powerpoint/2010/main" val="8703181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325AC392-3648-4569-9BB1-7D5DAA997643}" type="slidenum">
              <a:rPr lang="en-US"/>
              <a:pPr/>
              <a:t>‹#›</a:t>
            </a:fld>
            <a:endParaRPr lang="en-US"/>
          </a:p>
        </p:txBody>
      </p:sp>
    </p:spTree>
    <p:extLst>
      <p:ext uri="{BB962C8B-B14F-4D97-AF65-F5344CB8AC3E}">
        <p14:creationId xmlns:p14="http://schemas.microsoft.com/office/powerpoint/2010/main" val="97228450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412711A5-12BB-472B-B3E8-568DCE7A02C7}" type="slidenum">
              <a:rPr lang="en-US"/>
              <a:pPr/>
              <a:t>‹#›</a:t>
            </a:fld>
            <a:endParaRPr lang="en-US"/>
          </a:p>
        </p:txBody>
      </p:sp>
    </p:spTree>
    <p:extLst>
      <p:ext uri="{BB962C8B-B14F-4D97-AF65-F5344CB8AC3E}">
        <p14:creationId xmlns:p14="http://schemas.microsoft.com/office/powerpoint/2010/main" val="27739421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7F33838-9ADF-48DB-AFE0-C6AA87D20D90}" type="slidenum">
              <a:rPr lang="en-US"/>
              <a:pPr/>
              <a:t>‹#›</a:t>
            </a:fld>
            <a:endParaRPr lang="en-US"/>
          </a:p>
        </p:txBody>
      </p:sp>
    </p:spTree>
    <p:extLst>
      <p:ext uri="{BB962C8B-B14F-4D97-AF65-F5344CB8AC3E}">
        <p14:creationId xmlns:p14="http://schemas.microsoft.com/office/powerpoint/2010/main" val="23326001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CBAD0ED-EC73-4631-B49C-AF8A56852CFC}" type="slidenum">
              <a:rPr lang="en-US"/>
              <a:pPr/>
              <a:t>‹#›</a:t>
            </a:fld>
            <a:endParaRPr lang="en-US"/>
          </a:p>
        </p:txBody>
      </p:sp>
    </p:spTree>
    <p:extLst>
      <p:ext uri="{BB962C8B-B14F-4D97-AF65-F5344CB8AC3E}">
        <p14:creationId xmlns:p14="http://schemas.microsoft.com/office/powerpoint/2010/main" val="26931525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A031ADE-13FD-4918-9B6F-F517B92019F4}" type="slidenum">
              <a:rPr lang="en-US"/>
              <a:pPr/>
              <a:t>‹#›</a:t>
            </a:fld>
            <a:endParaRPr lang="en-US"/>
          </a:p>
        </p:txBody>
      </p:sp>
    </p:spTree>
    <p:extLst>
      <p:ext uri="{BB962C8B-B14F-4D97-AF65-F5344CB8AC3E}">
        <p14:creationId xmlns:p14="http://schemas.microsoft.com/office/powerpoint/2010/main" val="27588570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1C0CBE2-D8CC-4964-B209-89FF8BE475E4}" type="slidenum">
              <a:rPr lang="en-US"/>
              <a:pPr/>
              <a:t>‹#›</a:t>
            </a:fld>
            <a:endParaRPr lang="en-US"/>
          </a:p>
        </p:txBody>
      </p:sp>
    </p:spTree>
    <p:extLst>
      <p:ext uri="{BB962C8B-B14F-4D97-AF65-F5344CB8AC3E}">
        <p14:creationId xmlns:p14="http://schemas.microsoft.com/office/powerpoint/2010/main" val="414802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C474C4E6-ABF1-4EE5-BAEA-48F36217676A}" type="slidenum">
              <a:rPr lang="en-US"/>
              <a:pPr/>
              <a:t>‹#›</a:t>
            </a:fld>
            <a:endParaRPr lang="en-US"/>
          </a:p>
        </p:txBody>
      </p:sp>
    </p:spTree>
    <p:extLst>
      <p:ext uri="{BB962C8B-B14F-4D97-AF65-F5344CB8AC3E}">
        <p14:creationId xmlns:p14="http://schemas.microsoft.com/office/powerpoint/2010/main" val="229231542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5B7774A0-0E21-46F9-818A-DD21CEC23487}" type="slidenum">
              <a:rPr lang="en-US"/>
              <a:pPr/>
              <a:t>‹#›</a:t>
            </a:fld>
            <a:endParaRPr lang="en-US"/>
          </a:p>
        </p:txBody>
      </p:sp>
    </p:spTree>
    <p:extLst>
      <p:ext uri="{BB962C8B-B14F-4D97-AF65-F5344CB8AC3E}">
        <p14:creationId xmlns:p14="http://schemas.microsoft.com/office/powerpoint/2010/main" val="199123513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0A64E3AB-EE0A-4DBE-A9A5-A2DFA354BE59}" type="slidenum">
              <a:rPr lang="en-US"/>
              <a:pPr/>
              <a:t>‹#›</a:t>
            </a:fld>
            <a:endParaRPr lang="en-US"/>
          </a:p>
        </p:txBody>
      </p:sp>
    </p:spTree>
    <p:extLst>
      <p:ext uri="{BB962C8B-B14F-4D97-AF65-F5344CB8AC3E}">
        <p14:creationId xmlns:p14="http://schemas.microsoft.com/office/powerpoint/2010/main" val="33042030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ABA6DB19-C6C4-420F-8798-37AABD8315D7}" type="slidenum">
              <a:rPr lang="en-US"/>
              <a:pPr/>
              <a:t>‹#›</a:t>
            </a:fld>
            <a:endParaRPr lang="en-US"/>
          </a:p>
        </p:txBody>
      </p:sp>
    </p:spTree>
    <p:extLst>
      <p:ext uri="{BB962C8B-B14F-4D97-AF65-F5344CB8AC3E}">
        <p14:creationId xmlns:p14="http://schemas.microsoft.com/office/powerpoint/2010/main" val="317366435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073E1BCB-D01D-4092-8917-8D71231055B7}" type="slidenum">
              <a:rPr lang="en-US"/>
              <a:pPr/>
              <a:t>‹#›</a:t>
            </a:fld>
            <a:endParaRPr lang="en-US"/>
          </a:p>
        </p:txBody>
      </p:sp>
    </p:spTree>
    <p:extLst>
      <p:ext uri="{BB962C8B-B14F-4D97-AF65-F5344CB8AC3E}">
        <p14:creationId xmlns:p14="http://schemas.microsoft.com/office/powerpoint/2010/main" val="42763353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642C0CC-00A1-461E-BDA9-EC29A10A0338}" type="slidenum">
              <a:rPr lang="en-US"/>
              <a:pPr/>
              <a:t>‹#›</a:t>
            </a:fld>
            <a:endParaRPr lang="en-US"/>
          </a:p>
        </p:txBody>
      </p:sp>
    </p:spTree>
    <p:extLst>
      <p:ext uri="{BB962C8B-B14F-4D97-AF65-F5344CB8AC3E}">
        <p14:creationId xmlns:p14="http://schemas.microsoft.com/office/powerpoint/2010/main" val="235338980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0B767DE5-4283-4C5E-BF9A-A7F15E69EAF2}" type="slidenum">
              <a:rPr lang="en-US"/>
              <a:pPr/>
              <a:t>‹#›</a:t>
            </a:fld>
            <a:endParaRPr lang="en-US"/>
          </a:p>
        </p:txBody>
      </p:sp>
    </p:spTree>
    <p:extLst>
      <p:ext uri="{BB962C8B-B14F-4D97-AF65-F5344CB8AC3E}">
        <p14:creationId xmlns:p14="http://schemas.microsoft.com/office/powerpoint/2010/main" val="21231026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66B7D804-3DB8-4EB4-BF97-719654459EF4}" type="slidenum">
              <a:rPr lang="en-US"/>
              <a:pPr/>
              <a:t>‹#›</a:t>
            </a:fld>
            <a:endParaRPr lang="en-US"/>
          </a:p>
        </p:txBody>
      </p:sp>
    </p:spTree>
    <p:extLst>
      <p:ext uri="{BB962C8B-B14F-4D97-AF65-F5344CB8AC3E}">
        <p14:creationId xmlns:p14="http://schemas.microsoft.com/office/powerpoint/2010/main" val="18805132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3E5E6BC-E520-4F96-B325-308BEBF9D09C}" type="slidenum">
              <a:rPr lang="en-US"/>
              <a:pPr/>
              <a:t>‹#›</a:t>
            </a:fld>
            <a:endParaRPr lang="en-US"/>
          </a:p>
        </p:txBody>
      </p:sp>
    </p:spTree>
    <p:extLst>
      <p:ext uri="{BB962C8B-B14F-4D97-AF65-F5344CB8AC3E}">
        <p14:creationId xmlns:p14="http://schemas.microsoft.com/office/powerpoint/2010/main" val="337567594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8664497E-EB78-468C-9AAF-A742E909F6B7}" type="slidenum">
              <a:rPr lang="en-US"/>
              <a:pPr/>
              <a:t>‹#›</a:t>
            </a:fld>
            <a:endParaRPr lang="en-US"/>
          </a:p>
        </p:txBody>
      </p:sp>
    </p:spTree>
    <p:extLst>
      <p:ext uri="{BB962C8B-B14F-4D97-AF65-F5344CB8AC3E}">
        <p14:creationId xmlns:p14="http://schemas.microsoft.com/office/powerpoint/2010/main" val="104878524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6ED471FE-531E-45E4-BBC7-18C27704430A}" type="slidenum">
              <a:rPr lang="en-US"/>
              <a:pPr/>
              <a:t>‹#›</a:t>
            </a:fld>
            <a:endParaRPr lang="en-US"/>
          </a:p>
        </p:txBody>
      </p:sp>
    </p:spTree>
    <p:extLst>
      <p:ext uri="{BB962C8B-B14F-4D97-AF65-F5344CB8AC3E}">
        <p14:creationId xmlns:p14="http://schemas.microsoft.com/office/powerpoint/2010/main" val="3161826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C7A95F35-EE4E-4DDF-A9AA-B2A30EFB78C7}" type="slidenum">
              <a:rPr lang="en-US"/>
              <a:pPr/>
              <a:t>‹#›</a:t>
            </a:fld>
            <a:endParaRPr lang="en-US"/>
          </a:p>
        </p:txBody>
      </p:sp>
    </p:spTree>
    <p:extLst>
      <p:ext uri="{BB962C8B-B14F-4D97-AF65-F5344CB8AC3E}">
        <p14:creationId xmlns:p14="http://schemas.microsoft.com/office/powerpoint/2010/main" val="83258454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9DBBA48-B09F-4662-A189-CBA9A8670C77}" type="slidenum">
              <a:rPr lang="en-US"/>
              <a:pPr/>
              <a:t>‹#›</a:t>
            </a:fld>
            <a:endParaRPr lang="en-US"/>
          </a:p>
        </p:txBody>
      </p:sp>
    </p:spTree>
    <p:extLst>
      <p:ext uri="{BB962C8B-B14F-4D97-AF65-F5344CB8AC3E}">
        <p14:creationId xmlns:p14="http://schemas.microsoft.com/office/powerpoint/2010/main" val="91524230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E0F537B-EF2C-4ACF-BD43-570DF83870DD}" type="slidenum">
              <a:rPr lang="en-US"/>
              <a:pPr/>
              <a:t>‹#›</a:t>
            </a:fld>
            <a:endParaRPr lang="en-US"/>
          </a:p>
        </p:txBody>
      </p:sp>
    </p:spTree>
    <p:extLst>
      <p:ext uri="{BB962C8B-B14F-4D97-AF65-F5344CB8AC3E}">
        <p14:creationId xmlns:p14="http://schemas.microsoft.com/office/powerpoint/2010/main" val="146661438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B301327F-3816-4E2A-83A5-8750DCAA7F33}" type="slidenum">
              <a:rPr lang="en-US"/>
              <a:pPr/>
              <a:t>‹#›</a:t>
            </a:fld>
            <a:endParaRPr lang="en-US"/>
          </a:p>
        </p:txBody>
      </p:sp>
    </p:spTree>
    <p:extLst>
      <p:ext uri="{BB962C8B-B14F-4D97-AF65-F5344CB8AC3E}">
        <p14:creationId xmlns:p14="http://schemas.microsoft.com/office/powerpoint/2010/main" val="378202743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3F07E09-D246-4252-83C7-70DFC2B78368}" type="slidenum">
              <a:rPr lang="en-US"/>
              <a:pPr/>
              <a:t>‹#›</a:t>
            </a:fld>
            <a:endParaRPr lang="en-US"/>
          </a:p>
        </p:txBody>
      </p:sp>
    </p:spTree>
    <p:extLst>
      <p:ext uri="{BB962C8B-B14F-4D97-AF65-F5344CB8AC3E}">
        <p14:creationId xmlns:p14="http://schemas.microsoft.com/office/powerpoint/2010/main" val="28396217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9FF23D67-8F00-4B16-89BF-ACD3DBF6DD52}" type="slidenum">
              <a:rPr lang="en-US"/>
              <a:pPr/>
              <a:t>‹#›</a:t>
            </a:fld>
            <a:endParaRPr lang="en-US"/>
          </a:p>
        </p:txBody>
      </p:sp>
    </p:spTree>
    <p:extLst>
      <p:ext uri="{BB962C8B-B14F-4D97-AF65-F5344CB8AC3E}">
        <p14:creationId xmlns:p14="http://schemas.microsoft.com/office/powerpoint/2010/main" val="428267676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A939BF8-B46D-450B-A286-2A133709D123}" type="slidenum">
              <a:rPr lang="en-US"/>
              <a:pPr/>
              <a:t>‹#›</a:t>
            </a:fld>
            <a:endParaRPr lang="en-US"/>
          </a:p>
        </p:txBody>
      </p:sp>
    </p:spTree>
    <p:extLst>
      <p:ext uri="{BB962C8B-B14F-4D97-AF65-F5344CB8AC3E}">
        <p14:creationId xmlns:p14="http://schemas.microsoft.com/office/powerpoint/2010/main" val="33615833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022798B4-489C-4948-BDFB-983A0580C90A}" type="slidenum">
              <a:rPr lang="en-US"/>
              <a:pPr/>
              <a:t>‹#›</a:t>
            </a:fld>
            <a:endParaRPr lang="en-US"/>
          </a:p>
        </p:txBody>
      </p:sp>
    </p:spTree>
    <p:extLst>
      <p:ext uri="{BB962C8B-B14F-4D97-AF65-F5344CB8AC3E}">
        <p14:creationId xmlns:p14="http://schemas.microsoft.com/office/powerpoint/2010/main" val="160988424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CE75096-9BB0-4749-B5E3-65204D103F98}" type="slidenum">
              <a:rPr lang="en-US"/>
              <a:pPr/>
              <a:t>‹#›</a:t>
            </a:fld>
            <a:endParaRPr lang="en-US"/>
          </a:p>
        </p:txBody>
      </p:sp>
    </p:spTree>
    <p:extLst>
      <p:ext uri="{BB962C8B-B14F-4D97-AF65-F5344CB8AC3E}">
        <p14:creationId xmlns:p14="http://schemas.microsoft.com/office/powerpoint/2010/main" val="273411509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08C314E-FB26-45FF-A45F-1A321E31654B}" type="slidenum">
              <a:rPr lang="en-US"/>
              <a:pPr/>
              <a:t>‹#›</a:t>
            </a:fld>
            <a:endParaRPr lang="en-US"/>
          </a:p>
        </p:txBody>
      </p:sp>
    </p:spTree>
    <p:extLst>
      <p:ext uri="{BB962C8B-B14F-4D97-AF65-F5344CB8AC3E}">
        <p14:creationId xmlns:p14="http://schemas.microsoft.com/office/powerpoint/2010/main" val="88229259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AA51B40-B099-4DB1-8152-78F27E086547}" type="slidenum">
              <a:rPr lang="en-US"/>
              <a:pPr/>
              <a:t>‹#›</a:t>
            </a:fld>
            <a:endParaRPr lang="en-US"/>
          </a:p>
        </p:txBody>
      </p:sp>
    </p:spTree>
    <p:extLst>
      <p:ext uri="{BB962C8B-B14F-4D97-AF65-F5344CB8AC3E}">
        <p14:creationId xmlns:p14="http://schemas.microsoft.com/office/powerpoint/2010/main" val="1976170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DF94961D-3959-4CA3-B529-02095E69A5D0}" type="slidenum">
              <a:rPr lang="en-US"/>
              <a:pPr/>
              <a:t>‹#›</a:t>
            </a:fld>
            <a:endParaRPr lang="en-US"/>
          </a:p>
        </p:txBody>
      </p:sp>
    </p:spTree>
    <p:extLst>
      <p:ext uri="{BB962C8B-B14F-4D97-AF65-F5344CB8AC3E}">
        <p14:creationId xmlns:p14="http://schemas.microsoft.com/office/powerpoint/2010/main" val="150070866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60781F38-2FFF-41AE-9671-7277C3CDE240}" type="slidenum">
              <a:rPr lang="en-US"/>
              <a:pPr/>
              <a:t>‹#›</a:t>
            </a:fld>
            <a:endParaRPr lang="en-US"/>
          </a:p>
        </p:txBody>
      </p:sp>
    </p:spTree>
    <p:extLst>
      <p:ext uri="{BB962C8B-B14F-4D97-AF65-F5344CB8AC3E}">
        <p14:creationId xmlns:p14="http://schemas.microsoft.com/office/powerpoint/2010/main" val="428786823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E0ED3AF6-71F2-49CB-91D5-13A19D658193}" type="slidenum">
              <a:rPr lang="en-US"/>
              <a:pPr/>
              <a:t>‹#›</a:t>
            </a:fld>
            <a:endParaRPr lang="en-US"/>
          </a:p>
        </p:txBody>
      </p:sp>
    </p:spTree>
    <p:extLst>
      <p:ext uri="{BB962C8B-B14F-4D97-AF65-F5344CB8AC3E}">
        <p14:creationId xmlns:p14="http://schemas.microsoft.com/office/powerpoint/2010/main" val="42282537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297D25F5-73D0-44AC-974D-4F6D048BAB9C}" type="slidenum">
              <a:rPr lang="en-US"/>
              <a:pPr/>
              <a:t>‹#›</a:t>
            </a:fld>
            <a:endParaRPr lang="en-US"/>
          </a:p>
        </p:txBody>
      </p:sp>
    </p:spTree>
    <p:extLst>
      <p:ext uri="{BB962C8B-B14F-4D97-AF65-F5344CB8AC3E}">
        <p14:creationId xmlns:p14="http://schemas.microsoft.com/office/powerpoint/2010/main" val="39051304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3E17BEE-C656-4665-96B7-674DFE607810}" type="slidenum">
              <a:rPr lang="en-US"/>
              <a:pPr/>
              <a:t>‹#›</a:t>
            </a:fld>
            <a:endParaRPr lang="en-US"/>
          </a:p>
        </p:txBody>
      </p:sp>
    </p:spTree>
    <p:extLst>
      <p:ext uri="{BB962C8B-B14F-4D97-AF65-F5344CB8AC3E}">
        <p14:creationId xmlns:p14="http://schemas.microsoft.com/office/powerpoint/2010/main" val="262532327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C97836BA-31B1-4178-9331-95A5A3577FC6}" type="slidenum">
              <a:rPr lang="en-US"/>
              <a:pPr/>
              <a:t>‹#›</a:t>
            </a:fld>
            <a:endParaRPr lang="en-US"/>
          </a:p>
        </p:txBody>
      </p:sp>
    </p:spTree>
    <p:extLst>
      <p:ext uri="{BB962C8B-B14F-4D97-AF65-F5344CB8AC3E}">
        <p14:creationId xmlns:p14="http://schemas.microsoft.com/office/powerpoint/2010/main" val="15297761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C83C7C5D-657F-47CA-BC51-BF13B7B02B9B}" type="slidenum">
              <a:rPr lang="en-US"/>
              <a:pPr/>
              <a:t>‹#›</a:t>
            </a:fld>
            <a:endParaRPr lang="en-US"/>
          </a:p>
        </p:txBody>
      </p:sp>
    </p:spTree>
    <p:extLst>
      <p:ext uri="{BB962C8B-B14F-4D97-AF65-F5344CB8AC3E}">
        <p14:creationId xmlns:p14="http://schemas.microsoft.com/office/powerpoint/2010/main" val="107830840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387A8FBE-0A1E-4F94-B0F3-7B2D4DA5B64C}" type="slidenum">
              <a:rPr lang="en-US"/>
              <a:pPr/>
              <a:t>‹#›</a:t>
            </a:fld>
            <a:endParaRPr lang="en-US"/>
          </a:p>
        </p:txBody>
      </p:sp>
    </p:spTree>
    <p:extLst>
      <p:ext uri="{BB962C8B-B14F-4D97-AF65-F5344CB8AC3E}">
        <p14:creationId xmlns:p14="http://schemas.microsoft.com/office/powerpoint/2010/main" val="339780192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77D3D814-12AB-41A4-B778-2EC3B3B9DD2B}" type="slidenum">
              <a:rPr lang="en-US"/>
              <a:pPr/>
              <a:t>‹#›</a:t>
            </a:fld>
            <a:endParaRPr lang="en-US"/>
          </a:p>
        </p:txBody>
      </p:sp>
    </p:spTree>
    <p:extLst>
      <p:ext uri="{BB962C8B-B14F-4D97-AF65-F5344CB8AC3E}">
        <p14:creationId xmlns:p14="http://schemas.microsoft.com/office/powerpoint/2010/main" val="142657266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7B65BC7A-A09C-4033-A3CA-EB4A764F7488}" type="slidenum">
              <a:rPr lang="en-US"/>
              <a:pPr/>
              <a:t>‹#›</a:t>
            </a:fld>
            <a:endParaRPr lang="en-US"/>
          </a:p>
        </p:txBody>
      </p:sp>
    </p:spTree>
    <p:extLst>
      <p:ext uri="{BB962C8B-B14F-4D97-AF65-F5344CB8AC3E}">
        <p14:creationId xmlns:p14="http://schemas.microsoft.com/office/powerpoint/2010/main" val="125171750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B790224-454D-4438-8A79-FC8FD738EB06}" type="slidenum">
              <a:rPr lang="en-US"/>
              <a:pPr/>
              <a:t>‹#›</a:t>
            </a:fld>
            <a:endParaRPr lang="en-US"/>
          </a:p>
        </p:txBody>
      </p:sp>
    </p:spTree>
    <p:extLst>
      <p:ext uri="{BB962C8B-B14F-4D97-AF65-F5344CB8AC3E}">
        <p14:creationId xmlns:p14="http://schemas.microsoft.com/office/powerpoint/2010/main" val="419566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528821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1A96D1E7-70BC-4FB7-BDE4-3F9E41189736}" type="slidenum">
              <a:rPr lang="en-US"/>
              <a:pPr/>
              <a:t>‹#›</a:t>
            </a:fld>
            <a:endParaRPr lang="en-US"/>
          </a:p>
        </p:txBody>
      </p:sp>
    </p:spTree>
    <p:extLst>
      <p:ext uri="{BB962C8B-B14F-4D97-AF65-F5344CB8AC3E}">
        <p14:creationId xmlns:p14="http://schemas.microsoft.com/office/powerpoint/2010/main" val="18622975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0EAA6B4-AD8F-43F7-A3A1-57D2237D1D9A}" type="slidenum">
              <a:rPr lang="en-US"/>
              <a:pPr/>
              <a:t>‹#›</a:t>
            </a:fld>
            <a:endParaRPr lang="en-US"/>
          </a:p>
        </p:txBody>
      </p:sp>
    </p:spTree>
    <p:extLst>
      <p:ext uri="{BB962C8B-B14F-4D97-AF65-F5344CB8AC3E}">
        <p14:creationId xmlns:p14="http://schemas.microsoft.com/office/powerpoint/2010/main" val="21389247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0AC9298C-3571-4275-AED6-D561DF957514}" type="slidenum">
              <a:rPr lang="en-US"/>
              <a:pPr/>
              <a:t>‹#›</a:t>
            </a:fld>
            <a:endParaRPr lang="en-US"/>
          </a:p>
        </p:txBody>
      </p:sp>
    </p:spTree>
    <p:extLst>
      <p:ext uri="{BB962C8B-B14F-4D97-AF65-F5344CB8AC3E}">
        <p14:creationId xmlns:p14="http://schemas.microsoft.com/office/powerpoint/2010/main" val="178187819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873FBC1D-B425-4C06-ACD7-A36E2460A229}" type="slidenum">
              <a:rPr lang="en-US"/>
              <a:pPr/>
              <a:t>‹#›</a:t>
            </a:fld>
            <a:endParaRPr lang="en-US"/>
          </a:p>
        </p:txBody>
      </p:sp>
    </p:spTree>
    <p:extLst>
      <p:ext uri="{BB962C8B-B14F-4D97-AF65-F5344CB8AC3E}">
        <p14:creationId xmlns:p14="http://schemas.microsoft.com/office/powerpoint/2010/main" val="283369774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85BC4F5-2590-4135-B7BA-7CA1C80FEB14}" type="slidenum">
              <a:rPr lang="en-US"/>
              <a:pPr/>
              <a:t>‹#›</a:t>
            </a:fld>
            <a:endParaRPr lang="en-US"/>
          </a:p>
        </p:txBody>
      </p:sp>
    </p:spTree>
    <p:extLst>
      <p:ext uri="{BB962C8B-B14F-4D97-AF65-F5344CB8AC3E}">
        <p14:creationId xmlns:p14="http://schemas.microsoft.com/office/powerpoint/2010/main" val="257527989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4FAB1DFE-CCAF-40DA-8275-C27E1793B7AD}" type="slidenum">
              <a:rPr lang="en-US"/>
              <a:pPr/>
              <a:t>‹#›</a:t>
            </a:fld>
            <a:endParaRPr lang="en-US"/>
          </a:p>
        </p:txBody>
      </p:sp>
    </p:spTree>
    <p:extLst>
      <p:ext uri="{BB962C8B-B14F-4D97-AF65-F5344CB8AC3E}">
        <p14:creationId xmlns:p14="http://schemas.microsoft.com/office/powerpoint/2010/main" val="301979021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ED71E726-A702-44D4-B92F-DB2C76E84094}" type="slidenum">
              <a:rPr lang="en-US"/>
              <a:pPr/>
              <a:t>‹#›</a:t>
            </a:fld>
            <a:endParaRPr lang="en-US"/>
          </a:p>
        </p:txBody>
      </p:sp>
    </p:spTree>
    <p:extLst>
      <p:ext uri="{BB962C8B-B14F-4D97-AF65-F5344CB8AC3E}">
        <p14:creationId xmlns:p14="http://schemas.microsoft.com/office/powerpoint/2010/main" val="95076531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410FDA65-2ACA-4E5A-808B-A83E9100AABD}" type="slidenum">
              <a:rPr lang="en-US"/>
              <a:pPr/>
              <a:t>‹#›</a:t>
            </a:fld>
            <a:endParaRPr lang="en-US"/>
          </a:p>
        </p:txBody>
      </p:sp>
    </p:spTree>
    <p:extLst>
      <p:ext uri="{BB962C8B-B14F-4D97-AF65-F5344CB8AC3E}">
        <p14:creationId xmlns:p14="http://schemas.microsoft.com/office/powerpoint/2010/main" val="278610236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3187D6BE-92FC-4AB5-93C3-597B9F586A69}" type="slidenum">
              <a:rPr lang="en-US"/>
              <a:pPr/>
              <a:t>‹#›</a:t>
            </a:fld>
            <a:endParaRPr lang="en-US"/>
          </a:p>
        </p:txBody>
      </p:sp>
    </p:spTree>
    <p:extLst>
      <p:ext uri="{BB962C8B-B14F-4D97-AF65-F5344CB8AC3E}">
        <p14:creationId xmlns:p14="http://schemas.microsoft.com/office/powerpoint/2010/main" val="397598129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E70FA05C-695D-40D6-A599-70200CAA8956}" type="slidenum">
              <a:rPr lang="en-US"/>
              <a:pPr/>
              <a:t>‹#›</a:t>
            </a:fld>
            <a:endParaRPr lang="en-US"/>
          </a:p>
        </p:txBody>
      </p:sp>
    </p:spTree>
    <p:extLst>
      <p:ext uri="{BB962C8B-B14F-4D97-AF65-F5344CB8AC3E}">
        <p14:creationId xmlns:p14="http://schemas.microsoft.com/office/powerpoint/2010/main" val="90434495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805EBC9-2405-4202-91D3-A48AA6BF5AF4}" type="slidenum">
              <a:rPr lang="en-US"/>
              <a:pPr/>
              <a:t>‹#›</a:t>
            </a:fld>
            <a:endParaRPr lang="en-US"/>
          </a:p>
        </p:txBody>
      </p:sp>
    </p:spTree>
    <p:extLst>
      <p:ext uri="{BB962C8B-B14F-4D97-AF65-F5344CB8AC3E}">
        <p14:creationId xmlns:p14="http://schemas.microsoft.com/office/powerpoint/2010/main" val="376841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14F7AD5D-2747-4EA3-AE52-1C5A271FBFBB}" type="slidenum">
              <a:rPr lang="en-US"/>
              <a:pPr/>
              <a:t>‹#›</a:t>
            </a:fld>
            <a:endParaRPr lang="en-US"/>
          </a:p>
        </p:txBody>
      </p:sp>
    </p:spTree>
    <p:extLst>
      <p:ext uri="{BB962C8B-B14F-4D97-AF65-F5344CB8AC3E}">
        <p14:creationId xmlns:p14="http://schemas.microsoft.com/office/powerpoint/2010/main" val="260347687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46061B1-15AF-4A53-A68D-D39AD68FEC56}" type="slidenum">
              <a:rPr lang="en-US"/>
              <a:pPr/>
              <a:t>‹#›</a:t>
            </a:fld>
            <a:endParaRPr lang="en-US"/>
          </a:p>
        </p:txBody>
      </p:sp>
    </p:spTree>
    <p:extLst>
      <p:ext uri="{BB962C8B-B14F-4D97-AF65-F5344CB8AC3E}">
        <p14:creationId xmlns:p14="http://schemas.microsoft.com/office/powerpoint/2010/main" val="104767914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65806C8-1A08-4CEE-A6A6-2A3F0417F134}" type="slidenum">
              <a:rPr lang="en-US"/>
              <a:pPr/>
              <a:t>‹#›</a:t>
            </a:fld>
            <a:endParaRPr lang="en-US"/>
          </a:p>
        </p:txBody>
      </p:sp>
    </p:spTree>
    <p:extLst>
      <p:ext uri="{BB962C8B-B14F-4D97-AF65-F5344CB8AC3E}">
        <p14:creationId xmlns:p14="http://schemas.microsoft.com/office/powerpoint/2010/main" val="128574903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94D37C4A-B2D3-4932-8CF0-D2CBA88FBB54}" type="slidenum">
              <a:rPr lang="en-US"/>
              <a:pPr/>
              <a:t>‹#›</a:t>
            </a:fld>
            <a:endParaRPr lang="en-US"/>
          </a:p>
        </p:txBody>
      </p:sp>
    </p:spTree>
    <p:extLst>
      <p:ext uri="{BB962C8B-B14F-4D97-AF65-F5344CB8AC3E}">
        <p14:creationId xmlns:p14="http://schemas.microsoft.com/office/powerpoint/2010/main" val="190662646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B52AC2D-34E1-4728-8534-E3ACCDD77D33}" type="slidenum">
              <a:rPr lang="en-US"/>
              <a:pPr/>
              <a:t>‹#›</a:t>
            </a:fld>
            <a:endParaRPr lang="en-US"/>
          </a:p>
        </p:txBody>
      </p:sp>
    </p:spTree>
    <p:extLst>
      <p:ext uri="{BB962C8B-B14F-4D97-AF65-F5344CB8AC3E}">
        <p14:creationId xmlns:p14="http://schemas.microsoft.com/office/powerpoint/2010/main" val="422136513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56ECCD9-70F7-4533-A623-A9DF034DF5E4}" type="slidenum">
              <a:rPr lang="en-US"/>
              <a:pPr/>
              <a:t>‹#›</a:t>
            </a:fld>
            <a:endParaRPr lang="en-US"/>
          </a:p>
        </p:txBody>
      </p:sp>
    </p:spTree>
    <p:extLst>
      <p:ext uri="{BB962C8B-B14F-4D97-AF65-F5344CB8AC3E}">
        <p14:creationId xmlns:p14="http://schemas.microsoft.com/office/powerpoint/2010/main" val="330734092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C327FBE1-003C-458B-BF08-D2AD58CDF759}" type="slidenum">
              <a:rPr lang="en-US"/>
              <a:pPr/>
              <a:t>‹#›</a:t>
            </a:fld>
            <a:endParaRPr lang="en-US"/>
          </a:p>
        </p:txBody>
      </p:sp>
    </p:spTree>
    <p:extLst>
      <p:ext uri="{BB962C8B-B14F-4D97-AF65-F5344CB8AC3E}">
        <p14:creationId xmlns:p14="http://schemas.microsoft.com/office/powerpoint/2010/main" val="90823394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BFC820AC-35B5-4C8B-AF3A-B47F6F50F63F}" type="slidenum">
              <a:rPr lang="en-US"/>
              <a:pPr/>
              <a:t>‹#›</a:t>
            </a:fld>
            <a:endParaRPr lang="en-US"/>
          </a:p>
        </p:txBody>
      </p:sp>
    </p:spTree>
    <p:extLst>
      <p:ext uri="{BB962C8B-B14F-4D97-AF65-F5344CB8AC3E}">
        <p14:creationId xmlns:p14="http://schemas.microsoft.com/office/powerpoint/2010/main" val="169743830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3E0CA4B2-60AA-4943-B802-932C8D8EC21E}" type="slidenum">
              <a:rPr lang="en-US"/>
              <a:pPr/>
              <a:t>‹#›</a:t>
            </a:fld>
            <a:endParaRPr lang="en-US"/>
          </a:p>
        </p:txBody>
      </p:sp>
    </p:spTree>
    <p:extLst>
      <p:ext uri="{BB962C8B-B14F-4D97-AF65-F5344CB8AC3E}">
        <p14:creationId xmlns:p14="http://schemas.microsoft.com/office/powerpoint/2010/main" val="173450021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F4466465-FD0D-47D8-9E29-39B15EF4A48C}" type="slidenum">
              <a:rPr lang="en-US"/>
              <a:pPr/>
              <a:t>‹#›</a:t>
            </a:fld>
            <a:endParaRPr lang="en-US"/>
          </a:p>
        </p:txBody>
      </p:sp>
    </p:spTree>
    <p:extLst>
      <p:ext uri="{BB962C8B-B14F-4D97-AF65-F5344CB8AC3E}">
        <p14:creationId xmlns:p14="http://schemas.microsoft.com/office/powerpoint/2010/main" val="314221517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90A969AC-8B4E-48F7-B17B-A82E27BD723F}" type="slidenum">
              <a:rPr lang="en-US"/>
              <a:pPr/>
              <a:t>‹#›</a:t>
            </a:fld>
            <a:endParaRPr lang="en-US"/>
          </a:p>
        </p:txBody>
      </p:sp>
    </p:spTree>
    <p:extLst>
      <p:ext uri="{BB962C8B-B14F-4D97-AF65-F5344CB8AC3E}">
        <p14:creationId xmlns:p14="http://schemas.microsoft.com/office/powerpoint/2010/main" val="1821745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8695A5AB-637B-4188-AAEF-56B02F3453E9}" type="slidenum">
              <a:rPr lang="en-US"/>
              <a:pPr/>
              <a:t>‹#›</a:t>
            </a:fld>
            <a:endParaRPr lang="en-US"/>
          </a:p>
        </p:txBody>
      </p:sp>
    </p:spTree>
    <p:extLst>
      <p:ext uri="{BB962C8B-B14F-4D97-AF65-F5344CB8AC3E}">
        <p14:creationId xmlns:p14="http://schemas.microsoft.com/office/powerpoint/2010/main" val="155308347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67AB6B9F-CF64-46FA-AF99-9B3A67D1ABCC}" type="slidenum">
              <a:rPr lang="en-US"/>
              <a:pPr/>
              <a:t>‹#›</a:t>
            </a:fld>
            <a:endParaRPr lang="en-US"/>
          </a:p>
        </p:txBody>
      </p:sp>
    </p:spTree>
    <p:extLst>
      <p:ext uri="{BB962C8B-B14F-4D97-AF65-F5344CB8AC3E}">
        <p14:creationId xmlns:p14="http://schemas.microsoft.com/office/powerpoint/2010/main" val="348421355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77494D9-3A28-4F8C-B911-83E7979A9C58}" type="slidenum">
              <a:rPr lang="en-US"/>
              <a:pPr/>
              <a:t>‹#›</a:t>
            </a:fld>
            <a:endParaRPr lang="en-US"/>
          </a:p>
        </p:txBody>
      </p:sp>
    </p:spTree>
    <p:extLst>
      <p:ext uri="{BB962C8B-B14F-4D97-AF65-F5344CB8AC3E}">
        <p14:creationId xmlns:p14="http://schemas.microsoft.com/office/powerpoint/2010/main" val="295184203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90B51F3-6EFB-400E-8AEB-7F668D7DB8CA}" type="slidenum">
              <a:rPr lang="en-US"/>
              <a:pPr/>
              <a:t>‹#›</a:t>
            </a:fld>
            <a:endParaRPr lang="en-US"/>
          </a:p>
        </p:txBody>
      </p:sp>
    </p:spTree>
    <p:extLst>
      <p:ext uri="{BB962C8B-B14F-4D97-AF65-F5344CB8AC3E}">
        <p14:creationId xmlns:p14="http://schemas.microsoft.com/office/powerpoint/2010/main" val="32078320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85D01F9E-D3E0-4B3B-A426-2CBC8C4BE60F}" type="slidenum">
              <a:rPr lang="en-US"/>
              <a:pPr/>
              <a:t>‹#›</a:t>
            </a:fld>
            <a:endParaRPr lang="en-US"/>
          </a:p>
        </p:txBody>
      </p:sp>
    </p:spTree>
    <p:extLst>
      <p:ext uri="{BB962C8B-B14F-4D97-AF65-F5344CB8AC3E}">
        <p14:creationId xmlns:p14="http://schemas.microsoft.com/office/powerpoint/2010/main" val="280141580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CFABEA8-9FDB-4004-984B-3C23340F63E4}" type="slidenum">
              <a:rPr lang="en-US"/>
              <a:pPr/>
              <a:t>‹#›</a:t>
            </a:fld>
            <a:endParaRPr lang="en-US"/>
          </a:p>
        </p:txBody>
      </p:sp>
    </p:spTree>
    <p:extLst>
      <p:ext uri="{BB962C8B-B14F-4D97-AF65-F5344CB8AC3E}">
        <p14:creationId xmlns:p14="http://schemas.microsoft.com/office/powerpoint/2010/main" val="8936799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40F5E6FA-5B7F-4D8F-9B4B-785F7271517B}" type="slidenum">
              <a:rPr lang="en-US"/>
              <a:pPr/>
              <a:t>‹#›</a:t>
            </a:fld>
            <a:endParaRPr lang="en-US"/>
          </a:p>
        </p:txBody>
      </p:sp>
    </p:spTree>
    <p:extLst>
      <p:ext uri="{BB962C8B-B14F-4D97-AF65-F5344CB8AC3E}">
        <p14:creationId xmlns:p14="http://schemas.microsoft.com/office/powerpoint/2010/main" val="296047226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39275BF6-02ED-42EA-8D6D-595AA53E9126}" type="slidenum">
              <a:rPr lang="en-US"/>
              <a:pPr/>
              <a:t>‹#›</a:t>
            </a:fld>
            <a:endParaRPr lang="en-US"/>
          </a:p>
        </p:txBody>
      </p:sp>
    </p:spTree>
    <p:extLst>
      <p:ext uri="{BB962C8B-B14F-4D97-AF65-F5344CB8AC3E}">
        <p14:creationId xmlns:p14="http://schemas.microsoft.com/office/powerpoint/2010/main" val="4227304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3BF5B89E-EFEC-4B95-868D-E63652E5CB9F}" type="slidenum">
              <a:rPr lang="en-US"/>
              <a:pPr/>
              <a:t>‹#›</a:t>
            </a:fld>
            <a:endParaRPr lang="en-US"/>
          </a:p>
        </p:txBody>
      </p:sp>
    </p:spTree>
    <p:extLst>
      <p:ext uri="{BB962C8B-B14F-4D97-AF65-F5344CB8AC3E}">
        <p14:creationId xmlns:p14="http://schemas.microsoft.com/office/powerpoint/2010/main" val="316766126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6872C04E-BB9A-459E-A152-880FA1FCD017}" type="slidenum">
              <a:rPr lang="en-US"/>
              <a:pPr/>
              <a:t>‹#›</a:t>
            </a:fld>
            <a:endParaRPr lang="en-US"/>
          </a:p>
        </p:txBody>
      </p:sp>
    </p:spTree>
    <p:extLst>
      <p:ext uri="{BB962C8B-B14F-4D97-AF65-F5344CB8AC3E}">
        <p14:creationId xmlns:p14="http://schemas.microsoft.com/office/powerpoint/2010/main" val="279277440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536E9982-0F04-48B7-A84E-7D467C658652}" type="slidenum">
              <a:rPr lang="en-US"/>
              <a:pPr/>
              <a:t>‹#›</a:t>
            </a:fld>
            <a:endParaRPr lang="en-US"/>
          </a:p>
        </p:txBody>
      </p:sp>
    </p:spTree>
    <p:extLst>
      <p:ext uri="{BB962C8B-B14F-4D97-AF65-F5344CB8AC3E}">
        <p14:creationId xmlns:p14="http://schemas.microsoft.com/office/powerpoint/2010/main" val="4081166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1CD6CBD-C1F2-4BA4-8166-5525FD48C252}" type="slidenum">
              <a:rPr lang="en-US"/>
              <a:pPr/>
              <a:t>‹#›</a:t>
            </a:fld>
            <a:endParaRPr lang="en-US"/>
          </a:p>
        </p:txBody>
      </p:sp>
    </p:spTree>
    <p:extLst>
      <p:ext uri="{BB962C8B-B14F-4D97-AF65-F5344CB8AC3E}">
        <p14:creationId xmlns:p14="http://schemas.microsoft.com/office/powerpoint/2010/main" val="171174003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300BDBBA-D973-4665-8687-F7F28BF07106}" type="slidenum">
              <a:rPr lang="en-US"/>
              <a:pPr/>
              <a:t>‹#›</a:t>
            </a:fld>
            <a:endParaRPr lang="en-US"/>
          </a:p>
        </p:txBody>
      </p:sp>
    </p:spTree>
    <p:extLst>
      <p:ext uri="{BB962C8B-B14F-4D97-AF65-F5344CB8AC3E}">
        <p14:creationId xmlns:p14="http://schemas.microsoft.com/office/powerpoint/2010/main" val="309795714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ECE9DE77-5FDF-4885-BC05-AFB766C8CA59}" type="slidenum">
              <a:rPr lang="en-US"/>
              <a:pPr/>
              <a:t>‹#›</a:t>
            </a:fld>
            <a:endParaRPr lang="en-US"/>
          </a:p>
        </p:txBody>
      </p:sp>
    </p:spTree>
    <p:extLst>
      <p:ext uri="{BB962C8B-B14F-4D97-AF65-F5344CB8AC3E}">
        <p14:creationId xmlns:p14="http://schemas.microsoft.com/office/powerpoint/2010/main" val="279577119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84242D9-DDB1-4803-9558-B87FF3E0519B}" type="slidenum">
              <a:rPr lang="en-US"/>
              <a:pPr/>
              <a:t>‹#›</a:t>
            </a:fld>
            <a:endParaRPr lang="en-US"/>
          </a:p>
        </p:txBody>
      </p:sp>
    </p:spTree>
    <p:extLst>
      <p:ext uri="{BB962C8B-B14F-4D97-AF65-F5344CB8AC3E}">
        <p14:creationId xmlns:p14="http://schemas.microsoft.com/office/powerpoint/2010/main" val="49333453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07F7D2B-F0F9-4600-AEB7-6456CE85122F}" type="slidenum">
              <a:rPr lang="en-US"/>
              <a:pPr/>
              <a:t>‹#›</a:t>
            </a:fld>
            <a:endParaRPr lang="en-US"/>
          </a:p>
        </p:txBody>
      </p:sp>
    </p:spTree>
    <p:extLst>
      <p:ext uri="{BB962C8B-B14F-4D97-AF65-F5344CB8AC3E}">
        <p14:creationId xmlns:p14="http://schemas.microsoft.com/office/powerpoint/2010/main" val="192337366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13C3AFC3-0A3A-444F-AEF7-60CBEDD94AD4}" type="slidenum">
              <a:rPr lang="en-US"/>
              <a:pPr/>
              <a:t>‹#›</a:t>
            </a:fld>
            <a:endParaRPr lang="en-US"/>
          </a:p>
        </p:txBody>
      </p:sp>
    </p:spTree>
    <p:extLst>
      <p:ext uri="{BB962C8B-B14F-4D97-AF65-F5344CB8AC3E}">
        <p14:creationId xmlns:p14="http://schemas.microsoft.com/office/powerpoint/2010/main" val="73735610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E3394E8C-3A3C-4AB9-B1CD-1F90C82FDD95}" type="slidenum">
              <a:rPr lang="en-US"/>
              <a:pPr/>
              <a:t>‹#›</a:t>
            </a:fld>
            <a:endParaRPr lang="en-US"/>
          </a:p>
        </p:txBody>
      </p:sp>
    </p:spTree>
    <p:extLst>
      <p:ext uri="{BB962C8B-B14F-4D97-AF65-F5344CB8AC3E}">
        <p14:creationId xmlns:p14="http://schemas.microsoft.com/office/powerpoint/2010/main" val="213772659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2A35A3AB-4C23-407D-A56D-779EA14F2D18}" type="slidenum">
              <a:rPr lang="en-US"/>
              <a:pPr/>
              <a:t>‹#›</a:t>
            </a:fld>
            <a:endParaRPr lang="en-US"/>
          </a:p>
        </p:txBody>
      </p:sp>
    </p:spTree>
    <p:extLst>
      <p:ext uri="{BB962C8B-B14F-4D97-AF65-F5344CB8AC3E}">
        <p14:creationId xmlns:p14="http://schemas.microsoft.com/office/powerpoint/2010/main" val="189748912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C4B8D91-D7F4-44D6-8993-8F86BD36BE14}" type="slidenum">
              <a:rPr lang="en-US"/>
              <a:pPr/>
              <a:t>‹#›</a:t>
            </a:fld>
            <a:endParaRPr lang="en-US"/>
          </a:p>
        </p:txBody>
      </p:sp>
    </p:spTree>
    <p:extLst>
      <p:ext uri="{BB962C8B-B14F-4D97-AF65-F5344CB8AC3E}">
        <p14:creationId xmlns:p14="http://schemas.microsoft.com/office/powerpoint/2010/main" val="412402262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F475754-3D07-4228-9262-3AF8EEA0FB81}" type="slidenum">
              <a:rPr lang="en-US"/>
              <a:pPr/>
              <a:t>‹#›</a:t>
            </a:fld>
            <a:endParaRPr lang="en-US"/>
          </a:p>
        </p:txBody>
      </p:sp>
    </p:spTree>
    <p:extLst>
      <p:ext uri="{BB962C8B-B14F-4D97-AF65-F5344CB8AC3E}">
        <p14:creationId xmlns:p14="http://schemas.microsoft.com/office/powerpoint/2010/main" val="370952080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EC155BD1-45B8-415D-8519-D3324E8601D6}" type="slidenum">
              <a:rPr lang="en-US"/>
              <a:pPr/>
              <a:t>‹#›</a:t>
            </a:fld>
            <a:endParaRPr lang="en-US"/>
          </a:p>
        </p:txBody>
      </p:sp>
    </p:spTree>
    <p:extLst>
      <p:ext uri="{BB962C8B-B14F-4D97-AF65-F5344CB8AC3E}">
        <p14:creationId xmlns:p14="http://schemas.microsoft.com/office/powerpoint/2010/main" val="2618153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F49B20EB-44D2-494E-A992-B2AE32F92B14}" type="slidenum">
              <a:rPr lang="en-US"/>
              <a:pPr/>
              <a:t>‹#›</a:t>
            </a:fld>
            <a:endParaRPr lang="en-US"/>
          </a:p>
        </p:txBody>
      </p:sp>
    </p:spTree>
    <p:extLst>
      <p:ext uri="{BB962C8B-B14F-4D97-AF65-F5344CB8AC3E}">
        <p14:creationId xmlns:p14="http://schemas.microsoft.com/office/powerpoint/2010/main" val="199731536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A853C2C8-A4DB-423A-AE4F-8476F934E1AC}" type="slidenum">
              <a:rPr lang="en-US"/>
              <a:pPr/>
              <a:t>‹#›</a:t>
            </a:fld>
            <a:endParaRPr lang="en-US"/>
          </a:p>
        </p:txBody>
      </p:sp>
    </p:spTree>
    <p:extLst>
      <p:ext uri="{BB962C8B-B14F-4D97-AF65-F5344CB8AC3E}">
        <p14:creationId xmlns:p14="http://schemas.microsoft.com/office/powerpoint/2010/main" val="370551643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153546E4-A645-42D0-B66B-52EA431DD70A}" type="slidenum">
              <a:rPr lang="en-US"/>
              <a:pPr/>
              <a:t>‹#›</a:t>
            </a:fld>
            <a:endParaRPr lang="en-US"/>
          </a:p>
        </p:txBody>
      </p:sp>
    </p:spTree>
    <p:extLst>
      <p:ext uri="{BB962C8B-B14F-4D97-AF65-F5344CB8AC3E}">
        <p14:creationId xmlns:p14="http://schemas.microsoft.com/office/powerpoint/2010/main" val="343572799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3050CCE-13D2-4EDB-A3E5-32ED547B6DE3}" type="slidenum">
              <a:rPr lang="en-US"/>
              <a:pPr/>
              <a:t>‹#›</a:t>
            </a:fld>
            <a:endParaRPr lang="en-US"/>
          </a:p>
        </p:txBody>
      </p:sp>
    </p:spTree>
    <p:extLst>
      <p:ext uri="{BB962C8B-B14F-4D97-AF65-F5344CB8AC3E}">
        <p14:creationId xmlns:p14="http://schemas.microsoft.com/office/powerpoint/2010/main" val="275313244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D1DFD0C-B262-421F-85C2-7EA393492701}" type="slidenum">
              <a:rPr lang="en-US"/>
              <a:pPr/>
              <a:t>‹#›</a:t>
            </a:fld>
            <a:endParaRPr lang="en-US"/>
          </a:p>
        </p:txBody>
      </p:sp>
    </p:spTree>
    <p:extLst>
      <p:ext uri="{BB962C8B-B14F-4D97-AF65-F5344CB8AC3E}">
        <p14:creationId xmlns:p14="http://schemas.microsoft.com/office/powerpoint/2010/main" val="224002950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29141FB-93B6-460D-9F71-F8EEAF01E19A}" type="slidenum">
              <a:rPr lang="en-US"/>
              <a:pPr/>
              <a:t>‹#›</a:t>
            </a:fld>
            <a:endParaRPr lang="en-US"/>
          </a:p>
        </p:txBody>
      </p:sp>
    </p:spTree>
    <p:extLst>
      <p:ext uri="{BB962C8B-B14F-4D97-AF65-F5344CB8AC3E}">
        <p14:creationId xmlns:p14="http://schemas.microsoft.com/office/powerpoint/2010/main" val="368836318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D0F99998-F4C8-425B-A390-4AAC22438B5A}" type="slidenum">
              <a:rPr lang="en-US"/>
              <a:pPr/>
              <a:t>‹#›</a:t>
            </a:fld>
            <a:endParaRPr lang="en-US"/>
          </a:p>
        </p:txBody>
      </p:sp>
    </p:spTree>
    <p:extLst>
      <p:ext uri="{BB962C8B-B14F-4D97-AF65-F5344CB8AC3E}">
        <p14:creationId xmlns:p14="http://schemas.microsoft.com/office/powerpoint/2010/main" val="18430294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7C951E0-CC5E-44CC-8963-5046CA3F003B}" type="slidenum">
              <a:rPr lang="en-US"/>
              <a:pPr/>
              <a:t>‹#›</a:t>
            </a:fld>
            <a:endParaRPr lang="en-US"/>
          </a:p>
        </p:txBody>
      </p:sp>
    </p:spTree>
    <p:extLst>
      <p:ext uri="{BB962C8B-B14F-4D97-AF65-F5344CB8AC3E}">
        <p14:creationId xmlns:p14="http://schemas.microsoft.com/office/powerpoint/2010/main" val="119697974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E9FF9DAE-8D97-44A8-B50F-3FB601936484}" type="slidenum">
              <a:rPr lang="en-US"/>
              <a:pPr/>
              <a:t>‹#›</a:t>
            </a:fld>
            <a:endParaRPr lang="en-US"/>
          </a:p>
        </p:txBody>
      </p:sp>
    </p:spTree>
    <p:extLst>
      <p:ext uri="{BB962C8B-B14F-4D97-AF65-F5344CB8AC3E}">
        <p14:creationId xmlns:p14="http://schemas.microsoft.com/office/powerpoint/2010/main" val="78765659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775BC23A-7045-47D8-85E0-8E1F39A7B68E}" type="slidenum">
              <a:rPr lang="en-US"/>
              <a:pPr/>
              <a:t>‹#›</a:t>
            </a:fld>
            <a:endParaRPr lang="en-US"/>
          </a:p>
        </p:txBody>
      </p:sp>
    </p:spTree>
    <p:extLst>
      <p:ext uri="{BB962C8B-B14F-4D97-AF65-F5344CB8AC3E}">
        <p14:creationId xmlns:p14="http://schemas.microsoft.com/office/powerpoint/2010/main" val="234773667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602702C-8626-46A6-9C5A-7007295EC294}" type="slidenum">
              <a:rPr lang="en-US"/>
              <a:pPr/>
              <a:t>‹#›</a:t>
            </a:fld>
            <a:endParaRPr lang="en-US"/>
          </a:p>
        </p:txBody>
      </p:sp>
    </p:spTree>
    <p:extLst>
      <p:ext uri="{BB962C8B-B14F-4D97-AF65-F5344CB8AC3E}">
        <p14:creationId xmlns:p14="http://schemas.microsoft.com/office/powerpoint/2010/main" val="3142095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1A7B7EB-2B91-417C-B730-C24A9E0AE93A}" type="slidenum">
              <a:rPr lang="en-US"/>
              <a:pPr/>
              <a:t>‹#›</a:t>
            </a:fld>
            <a:endParaRPr lang="en-US"/>
          </a:p>
        </p:txBody>
      </p:sp>
    </p:spTree>
    <p:extLst>
      <p:ext uri="{BB962C8B-B14F-4D97-AF65-F5344CB8AC3E}">
        <p14:creationId xmlns:p14="http://schemas.microsoft.com/office/powerpoint/2010/main" val="295288966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614CE111-5994-43DC-AF17-0FFB2724E7EA}" type="slidenum">
              <a:rPr lang="en-US"/>
              <a:pPr/>
              <a:t>‹#›</a:t>
            </a:fld>
            <a:endParaRPr lang="en-US"/>
          </a:p>
        </p:txBody>
      </p:sp>
    </p:spTree>
    <p:extLst>
      <p:ext uri="{BB962C8B-B14F-4D97-AF65-F5344CB8AC3E}">
        <p14:creationId xmlns:p14="http://schemas.microsoft.com/office/powerpoint/2010/main" val="313252448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6D6DA5AB-E94C-4259-B4C8-8DDBDCD03A3F}" type="slidenum">
              <a:rPr lang="en-US"/>
              <a:pPr/>
              <a:t>‹#›</a:t>
            </a:fld>
            <a:endParaRPr lang="en-US"/>
          </a:p>
        </p:txBody>
      </p:sp>
    </p:spTree>
    <p:extLst>
      <p:ext uri="{BB962C8B-B14F-4D97-AF65-F5344CB8AC3E}">
        <p14:creationId xmlns:p14="http://schemas.microsoft.com/office/powerpoint/2010/main" val="400115545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F85D7B5-3866-4354-AE83-1D259E86526B}" type="slidenum">
              <a:rPr lang="en-US"/>
              <a:pPr/>
              <a:t>‹#›</a:t>
            </a:fld>
            <a:endParaRPr lang="en-US"/>
          </a:p>
        </p:txBody>
      </p:sp>
    </p:spTree>
    <p:extLst>
      <p:ext uri="{BB962C8B-B14F-4D97-AF65-F5344CB8AC3E}">
        <p14:creationId xmlns:p14="http://schemas.microsoft.com/office/powerpoint/2010/main" val="376829795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B5B5B16-0390-4EF1-9111-2882959F3D1E}" type="slidenum">
              <a:rPr lang="en-US"/>
              <a:pPr/>
              <a:t>‹#›</a:t>
            </a:fld>
            <a:endParaRPr lang="en-US"/>
          </a:p>
        </p:txBody>
      </p:sp>
    </p:spTree>
    <p:extLst>
      <p:ext uri="{BB962C8B-B14F-4D97-AF65-F5344CB8AC3E}">
        <p14:creationId xmlns:p14="http://schemas.microsoft.com/office/powerpoint/2010/main" val="240828012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E7CA2F8-872C-424D-91E0-3FA3B175F9F0}" type="slidenum">
              <a:rPr lang="en-US"/>
              <a:pPr/>
              <a:t>‹#›</a:t>
            </a:fld>
            <a:endParaRPr lang="en-US"/>
          </a:p>
        </p:txBody>
      </p:sp>
    </p:spTree>
    <p:extLst>
      <p:ext uri="{BB962C8B-B14F-4D97-AF65-F5344CB8AC3E}">
        <p14:creationId xmlns:p14="http://schemas.microsoft.com/office/powerpoint/2010/main" val="428950602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3A087E9-C43F-43FD-89A8-5F08433C3244}" type="slidenum">
              <a:rPr lang="en-US"/>
              <a:pPr/>
              <a:t>‹#›</a:t>
            </a:fld>
            <a:endParaRPr lang="en-US"/>
          </a:p>
        </p:txBody>
      </p:sp>
    </p:spTree>
    <p:extLst>
      <p:ext uri="{BB962C8B-B14F-4D97-AF65-F5344CB8AC3E}">
        <p14:creationId xmlns:p14="http://schemas.microsoft.com/office/powerpoint/2010/main" val="213456115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2378E62F-9941-4EED-8739-9F830845D327}" type="slidenum">
              <a:rPr lang="en-US"/>
              <a:pPr/>
              <a:t>‹#›</a:t>
            </a:fld>
            <a:endParaRPr lang="en-US"/>
          </a:p>
        </p:txBody>
      </p:sp>
    </p:spTree>
    <p:extLst>
      <p:ext uri="{BB962C8B-B14F-4D97-AF65-F5344CB8AC3E}">
        <p14:creationId xmlns:p14="http://schemas.microsoft.com/office/powerpoint/2010/main" val="151109891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6835DBB-0797-45C5-9CB6-413C37C42C38}" type="slidenum">
              <a:rPr lang="en-US"/>
              <a:pPr/>
              <a:t>‹#›</a:t>
            </a:fld>
            <a:endParaRPr lang="en-US"/>
          </a:p>
        </p:txBody>
      </p:sp>
    </p:spTree>
    <p:extLst>
      <p:ext uri="{BB962C8B-B14F-4D97-AF65-F5344CB8AC3E}">
        <p14:creationId xmlns:p14="http://schemas.microsoft.com/office/powerpoint/2010/main" val="288051853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7CD83BD7-CA6F-46DB-8907-4D5D0BE8B02E}" type="slidenum">
              <a:rPr lang="en-US"/>
              <a:pPr/>
              <a:t>‹#›</a:t>
            </a:fld>
            <a:endParaRPr lang="en-US"/>
          </a:p>
        </p:txBody>
      </p:sp>
    </p:spTree>
    <p:extLst>
      <p:ext uri="{BB962C8B-B14F-4D97-AF65-F5344CB8AC3E}">
        <p14:creationId xmlns:p14="http://schemas.microsoft.com/office/powerpoint/2010/main" val="365136464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7B94D44D-9701-49D1-B2A7-4B949484B90C}" type="slidenum">
              <a:rPr lang="en-US"/>
              <a:pPr/>
              <a:t>‹#›</a:t>
            </a:fld>
            <a:endParaRPr lang="en-US"/>
          </a:p>
        </p:txBody>
      </p:sp>
    </p:spTree>
    <p:extLst>
      <p:ext uri="{BB962C8B-B14F-4D97-AF65-F5344CB8AC3E}">
        <p14:creationId xmlns:p14="http://schemas.microsoft.com/office/powerpoint/2010/main" val="39677092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A8A976B3-0E93-4247-B656-7A59F1BF0CE2}" type="slidenum">
              <a:rPr lang="en-US"/>
              <a:pPr/>
              <a:t>‹#›</a:t>
            </a:fld>
            <a:endParaRPr lang="en-US"/>
          </a:p>
        </p:txBody>
      </p:sp>
    </p:spTree>
    <p:extLst>
      <p:ext uri="{BB962C8B-B14F-4D97-AF65-F5344CB8AC3E}">
        <p14:creationId xmlns:p14="http://schemas.microsoft.com/office/powerpoint/2010/main" val="18112864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622A7BA4-40B6-4E04-B062-C39DDA2FFE57}" type="slidenum">
              <a:rPr lang="en-US"/>
              <a:pPr/>
              <a:t>‹#›</a:t>
            </a:fld>
            <a:endParaRPr lang="en-US"/>
          </a:p>
        </p:txBody>
      </p:sp>
    </p:spTree>
    <p:extLst>
      <p:ext uri="{BB962C8B-B14F-4D97-AF65-F5344CB8AC3E}">
        <p14:creationId xmlns:p14="http://schemas.microsoft.com/office/powerpoint/2010/main" val="333003766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8385B51-3CC8-4A92-8038-FFE4FFB958BF}" type="slidenum">
              <a:rPr lang="en-US"/>
              <a:pPr/>
              <a:t>‹#›</a:t>
            </a:fld>
            <a:endParaRPr lang="en-US"/>
          </a:p>
        </p:txBody>
      </p:sp>
    </p:spTree>
    <p:extLst>
      <p:ext uri="{BB962C8B-B14F-4D97-AF65-F5344CB8AC3E}">
        <p14:creationId xmlns:p14="http://schemas.microsoft.com/office/powerpoint/2010/main" val="2642586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A4D5173-10FE-4F46-B85C-6F5C543D3B1E}" type="slidenum">
              <a:rPr lang="en-US"/>
              <a:pPr/>
              <a:t>‹#›</a:t>
            </a:fld>
            <a:endParaRPr lang="en-US"/>
          </a:p>
        </p:txBody>
      </p:sp>
    </p:spTree>
    <p:extLst>
      <p:ext uri="{BB962C8B-B14F-4D97-AF65-F5344CB8AC3E}">
        <p14:creationId xmlns:p14="http://schemas.microsoft.com/office/powerpoint/2010/main" val="152344388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EA8E88B5-F537-455B-B1A6-AC81B08E7595}" type="slidenum">
              <a:rPr lang="en-US"/>
              <a:pPr/>
              <a:t>‹#›</a:t>
            </a:fld>
            <a:endParaRPr lang="en-US"/>
          </a:p>
        </p:txBody>
      </p:sp>
    </p:spTree>
    <p:extLst>
      <p:ext uri="{BB962C8B-B14F-4D97-AF65-F5344CB8AC3E}">
        <p14:creationId xmlns:p14="http://schemas.microsoft.com/office/powerpoint/2010/main" val="297331415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ABC8959-55C8-4147-92D3-007893594971}" type="slidenum">
              <a:rPr lang="en-US"/>
              <a:pPr/>
              <a:t>‹#›</a:t>
            </a:fld>
            <a:endParaRPr lang="en-US"/>
          </a:p>
        </p:txBody>
      </p:sp>
    </p:spTree>
    <p:extLst>
      <p:ext uri="{BB962C8B-B14F-4D97-AF65-F5344CB8AC3E}">
        <p14:creationId xmlns:p14="http://schemas.microsoft.com/office/powerpoint/2010/main" val="408478940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3B5CC95-792A-4E4C-A148-82680C4360F3}" type="slidenum">
              <a:rPr lang="en-US"/>
              <a:pPr/>
              <a:t>‹#›</a:t>
            </a:fld>
            <a:endParaRPr lang="en-US"/>
          </a:p>
        </p:txBody>
      </p:sp>
    </p:spTree>
    <p:extLst>
      <p:ext uri="{BB962C8B-B14F-4D97-AF65-F5344CB8AC3E}">
        <p14:creationId xmlns:p14="http://schemas.microsoft.com/office/powerpoint/2010/main" val="14728103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B93ED9A-C4F2-406B-865C-BC9C3817CA9B}" type="slidenum">
              <a:rPr lang="en-US"/>
              <a:pPr/>
              <a:t>‹#›</a:t>
            </a:fld>
            <a:endParaRPr lang="en-US"/>
          </a:p>
        </p:txBody>
      </p:sp>
    </p:spTree>
    <p:extLst>
      <p:ext uri="{BB962C8B-B14F-4D97-AF65-F5344CB8AC3E}">
        <p14:creationId xmlns:p14="http://schemas.microsoft.com/office/powerpoint/2010/main" val="1438995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F1FB2A7-448A-4C20-99E4-597E91EC70D6}" type="slidenum">
              <a:rPr lang="en-US"/>
              <a:pPr/>
              <a:t>‹#›</a:t>
            </a:fld>
            <a:endParaRPr lang="en-US"/>
          </a:p>
        </p:txBody>
      </p:sp>
    </p:spTree>
    <p:extLst>
      <p:ext uri="{BB962C8B-B14F-4D97-AF65-F5344CB8AC3E}">
        <p14:creationId xmlns:p14="http://schemas.microsoft.com/office/powerpoint/2010/main" val="27110970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8155B521-8A0F-4DDB-8E84-52FC96FBF9D5}" type="slidenum">
              <a:rPr lang="en-US"/>
              <a:pPr/>
              <a:t>‹#›</a:t>
            </a:fld>
            <a:endParaRPr lang="en-US"/>
          </a:p>
        </p:txBody>
      </p:sp>
    </p:spTree>
    <p:extLst>
      <p:ext uri="{BB962C8B-B14F-4D97-AF65-F5344CB8AC3E}">
        <p14:creationId xmlns:p14="http://schemas.microsoft.com/office/powerpoint/2010/main" val="3677478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DABF92AF-AFE9-4479-A801-5B3C31CDAA35}" type="slidenum">
              <a:rPr lang="en-US"/>
              <a:pPr/>
              <a:t>‹#›</a:t>
            </a:fld>
            <a:endParaRPr lang="en-US"/>
          </a:p>
        </p:txBody>
      </p:sp>
    </p:spTree>
    <p:extLst>
      <p:ext uri="{BB962C8B-B14F-4D97-AF65-F5344CB8AC3E}">
        <p14:creationId xmlns:p14="http://schemas.microsoft.com/office/powerpoint/2010/main" val="404772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2038052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2EBF878-88C5-42F7-802C-F0959E26F7F6}" type="slidenum">
              <a:rPr lang="en-US"/>
              <a:pPr/>
              <a:t>‹#›</a:t>
            </a:fld>
            <a:endParaRPr lang="en-US"/>
          </a:p>
        </p:txBody>
      </p:sp>
    </p:spTree>
    <p:extLst>
      <p:ext uri="{BB962C8B-B14F-4D97-AF65-F5344CB8AC3E}">
        <p14:creationId xmlns:p14="http://schemas.microsoft.com/office/powerpoint/2010/main" val="3114745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F04D4A9-5DF5-4C09-800B-B364F63D3BC6}" type="slidenum">
              <a:rPr lang="en-US"/>
              <a:pPr/>
              <a:t>‹#›</a:t>
            </a:fld>
            <a:endParaRPr lang="en-US"/>
          </a:p>
        </p:txBody>
      </p:sp>
    </p:spTree>
    <p:extLst>
      <p:ext uri="{BB962C8B-B14F-4D97-AF65-F5344CB8AC3E}">
        <p14:creationId xmlns:p14="http://schemas.microsoft.com/office/powerpoint/2010/main" val="2665280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FBD5E22-6D7E-4699-BD6C-D9DE9C3C16A3}" type="slidenum">
              <a:rPr lang="en-US"/>
              <a:pPr/>
              <a:t>‹#›</a:t>
            </a:fld>
            <a:endParaRPr lang="en-US"/>
          </a:p>
        </p:txBody>
      </p:sp>
    </p:spTree>
    <p:extLst>
      <p:ext uri="{BB962C8B-B14F-4D97-AF65-F5344CB8AC3E}">
        <p14:creationId xmlns:p14="http://schemas.microsoft.com/office/powerpoint/2010/main" val="12111002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7B2559D-7080-45BB-838D-D614C03681B7}" type="slidenum">
              <a:rPr lang="en-US"/>
              <a:pPr/>
              <a:t>‹#›</a:t>
            </a:fld>
            <a:endParaRPr lang="en-US"/>
          </a:p>
        </p:txBody>
      </p:sp>
    </p:spTree>
    <p:extLst>
      <p:ext uri="{BB962C8B-B14F-4D97-AF65-F5344CB8AC3E}">
        <p14:creationId xmlns:p14="http://schemas.microsoft.com/office/powerpoint/2010/main" val="1629815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4DCAC26-348D-4A24-86B4-B2170C2D0072}" type="slidenum">
              <a:rPr lang="en-US"/>
              <a:pPr/>
              <a:t>‹#›</a:t>
            </a:fld>
            <a:endParaRPr lang="en-US"/>
          </a:p>
        </p:txBody>
      </p:sp>
    </p:spTree>
    <p:extLst>
      <p:ext uri="{BB962C8B-B14F-4D97-AF65-F5344CB8AC3E}">
        <p14:creationId xmlns:p14="http://schemas.microsoft.com/office/powerpoint/2010/main" val="2982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AF9F871A-AA3B-4A05-A219-4CAED7A93F03}" type="slidenum">
              <a:rPr lang="en-US"/>
              <a:pPr/>
              <a:t>‹#›</a:t>
            </a:fld>
            <a:endParaRPr lang="en-US"/>
          </a:p>
        </p:txBody>
      </p:sp>
    </p:spTree>
    <p:extLst>
      <p:ext uri="{BB962C8B-B14F-4D97-AF65-F5344CB8AC3E}">
        <p14:creationId xmlns:p14="http://schemas.microsoft.com/office/powerpoint/2010/main" val="629428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ED319E7-368B-4D58-BD30-6F9D266B0038}" type="slidenum">
              <a:rPr lang="en-US"/>
              <a:pPr/>
              <a:t>‹#›</a:t>
            </a:fld>
            <a:endParaRPr lang="en-US"/>
          </a:p>
        </p:txBody>
      </p:sp>
    </p:spTree>
    <p:extLst>
      <p:ext uri="{BB962C8B-B14F-4D97-AF65-F5344CB8AC3E}">
        <p14:creationId xmlns:p14="http://schemas.microsoft.com/office/powerpoint/2010/main" val="41623221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46C3D3D-301E-4471-97B1-A161BE7520AC}" type="slidenum">
              <a:rPr lang="en-US"/>
              <a:pPr/>
              <a:t>‹#›</a:t>
            </a:fld>
            <a:endParaRPr lang="en-US"/>
          </a:p>
        </p:txBody>
      </p:sp>
    </p:spTree>
    <p:extLst>
      <p:ext uri="{BB962C8B-B14F-4D97-AF65-F5344CB8AC3E}">
        <p14:creationId xmlns:p14="http://schemas.microsoft.com/office/powerpoint/2010/main" val="2457622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BD464155-1E0A-4998-B301-5F2755A46DBE}" type="slidenum">
              <a:rPr lang="en-US"/>
              <a:pPr/>
              <a:t>‹#›</a:t>
            </a:fld>
            <a:endParaRPr lang="en-US"/>
          </a:p>
        </p:txBody>
      </p:sp>
    </p:spTree>
    <p:extLst>
      <p:ext uri="{BB962C8B-B14F-4D97-AF65-F5344CB8AC3E}">
        <p14:creationId xmlns:p14="http://schemas.microsoft.com/office/powerpoint/2010/main" val="2723876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41AB1E19-94DD-4EDF-943B-763F8397BB3B}" type="slidenum">
              <a:rPr lang="en-US"/>
              <a:pPr/>
              <a:t>‹#›</a:t>
            </a:fld>
            <a:endParaRPr lang="en-US"/>
          </a:p>
        </p:txBody>
      </p:sp>
    </p:spTree>
    <p:extLst>
      <p:ext uri="{BB962C8B-B14F-4D97-AF65-F5344CB8AC3E}">
        <p14:creationId xmlns:p14="http://schemas.microsoft.com/office/powerpoint/2010/main" val="364393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9404378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10FCEF60-442A-46EE-A2DB-705430B470E2}" type="slidenum">
              <a:rPr lang="en-US"/>
              <a:pPr/>
              <a:t>‹#›</a:t>
            </a:fld>
            <a:endParaRPr lang="en-US"/>
          </a:p>
        </p:txBody>
      </p:sp>
    </p:spTree>
    <p:extLst>
      <p:ext uri="{BB962C8B-B14F-4D97-AF65-F5344CB8AC3E}">
        <p14:creationId xmlns:p14="http://schemas.microsoft.com/office/powerpoint/2010/main" val="12287006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3E23AE82-DA44-43BC-BFA8-FE5D034E2C69}" type="slidenum">
              <a:rPr lang="en-US"/>
              <a:pPr/>
              <a:t>‹#›</a:t>
            </a:fld>
            <a:endParaRPr lang="en-US"/>
          </a:p>
        </p:txBody>
      </p:sp>
    </p:spTree>
    <p:extLst>
      <p:ext uri="{BB962C8B-B14F-4D97-AF65-F5344CB8AC3E}">
        <p14:creationId xmlns:p14="http://schemas.microsoft.com/office/powerpoint/2010/main" val="1099510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CECBF435-986F-4352-BA6A-99B197BCAB77}" type="slidenum">
              <a:rPr lang="en-US"/>
              <a:pPr/>
              <a:t>‹#›</a:t>
            </a:fld>
            <a:endParaRPr lang="en-US"/>
          </a:p>
        </p:txBody>
      </p:sp>
    </p:spTree>
    <p:extLst>
      <p:ext uri="{BB962C8B-B14F-4D97-AF65-F5344CB8AC3E}">
        <p14:creationId xmlns:p14="http://schemas.microsoft.com/office/powerpoint/2010/main" val="3874927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F361EB9-2816-4B68-A067-EE87F58A48A3}" type="slidenum">
              <a:rPr lang="en-US"/>
              <a:pPr/>
              <a:t>‹#›</a:t>
            </a:fld>
            <a:endParaRPr lang="en-US"/>
          </a:p>
        </p:txBody>
      </p:sp>
    </p:spTree>
    <p:extLst>
      <p:ext uri="{BB962C8B-B14F-4D97-AF65-F5344CB8AC3E}">
        <p14:creationId xmlns:p14="http://schemas.microsoft.com/office/powerpoint/2010/main" val="362863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F22F5E6-6719-47A4-ADBD-4D41A4526670}" type="slidenum">
              <a:rPr lang="en-US"/>
              <a:pPr/>
              <a:t>‹#›</a:t>
            </a:fld>
            <a:endParaRPr lang="en-US"/>
          </a:p>
        </p:txBody>
      </p:sp>
    </p:spTree>
    <p:extLst>
      <p:ext uri="{BB962C8B-B14F-4D97-AF65-F5344CB8AC3E}">
        <p14:creationId xmlns:p14="http://schemas.microsoft.com/office/powerpoint/2010/main" val="36372983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320C0BD-79B1-45D0-A1E2-5D7FEAC9BE34}" type="slidenum">
              <a:rPr lang="en-US"/>
              <a:pPr/>
              <a:t>‹#›</a:t>
            </a:fld>
            <a:endParaRPr lang="en-US"/>
          </a:p>
        </p:txBody>
      </p:sp>
    </p:spTree>
    <p:extLst>
      <p:ext uri="{BB962C8B-B14F-4D97-AF65-F5344CB8AC3E}">
        <p14:creationId xmlns:p14="http://schemas.microsoft.com/office/powerpoint/2010/main" val="2053572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0079DAEF-622F-4120-A2F1-CFFAA87F03BA}" type="slidenum">
              <a:rPr lang="en-US"/>
              <a:pPr/>
              <a:t>‹#›</a:t>
            </a:fld>
            <a:endParaRPr lang="en-US"/>
          </a:p>
        </p:txBody>
      </p:sp>
    </p:spTree>
    <p:extLst>
      <p:ext uri="{BB962C8B-B14F-4D97-AF65-F5344CB8AC3E}">
        <p14:creationId xmlns:p14="http://schemas.microsoft.com/office/powerpoint/2010/main" val="18915486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014EDAB-81AB-4CED-A8CA-458EE867DA46}" type="slidenum">
              <a:rPr lang="en-US"/>
              <a:pPr/>
              <a:t>‹#›</a:t>
            </a:fld>
            <a:endParaRPr lang="en-US"/>
          </a:p>
        </p:txBody>
      </p:sp>
    </p:spTree>
    <p:extLst>
      <p:ext uri="{BB962C8B-B14F-4D97-AF65-F5344CB8AC3E}">
        <p14:creationId xmlns:p14="http://schemas.microsoft.com/office/powerpoint/2010/main" val="1011347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D133849F-7A46-48C2-A87E-EE09D3589B82}" type="slidenum">
              <a:rPr lang="en-US"/>
              <a:pPr/>
              <a:t>‹#›</a:t>
            </a:fld>
            <a:endParaRPr lang="en-US"/>
          </a:p>
        </p:txBody>
      </p:sp>
    </p:spTree>
    <p:extLst>
      <p:ext uri="{BB962C8B-B14F-4D97-AF65-F5344CB8AC3E}">
        <p14:creationId xmlns:p14="http://schemas.microsoft.com/office/powerpoint/2010/main" val="2755305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2F2283A-C715-4633-99A1-F5917B054DA6}" type="slidenum">
              <a:rPr lang="en-US"/>
              <a:pPr/>
              <a:t>‹#›</a:t>
            </a:fld>
            <a:endParaRPr lang="en-US"/>
          </a:p>
        </p:txBody>
      </p:sp>
    </p:spTree>
    <p:extLst>
      <p:ext uri="{BB962C8B-B14F-4D97-AF65-F5344CB8AC3E}">
        <p14:creationId xmlns:p14="http://schemas.microsoft.com/office/powerpoint/2010/main" val="17176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800878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CA0A6F4-6347-46E1-A980-5B211A9FA25A}" type="slidenum">
              <a:rPr lang="en-US"/>
              <a:pPr/>
              <a:t>‹#›</a:t>
            </a:fld>
            <a:endParaRPr lang="en-US"/>
          </a:p>
        </p:txBody>
      </p:sp>
    </p:spTree>
    <p:extLst>
      <p:ext uri="{BB962C8B-B14F-4D97-AF65-F5344CB8AC3E}">
        <p14:creationId xmlns:p14="http://schemas.microsoft.com/office/powerpoint/2010/main" val="18769490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6DE885E0-DD00-4E82-8CF1-B15B883CC79D}" type="slidenum">
              <a:rPr lang="en-US"/>
              <a:pPr/>
              <a:t>‹#›</a:t>
            </a:fld>
            <a:endParaRPr lang="en-US"/>
          </a:p>
        </p:txBody>
      </p:sp>
    </p:spTree>
    <p:extLst>
      <p:ext uri="{BB962C8B-B14F-4D97-AF65-F5344CB8AC3E}">
        <p14:creationId xmlns:p14="http://schemas.microsoft.com/office/powerpoint/2010/main" val="37918807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64A035A-B88D-48D3-A2F7-5D6D9ACB34F5}" type="slidenum">
              <a:rPr lang="en-US"/>
              <a:pPr/>
              <a:t>‹#›</a:t>
            </a:fld>
            <a:endParaRPr lang="en-US"/>
          </a:p>
        </p:txBody>
      </p:sp>
    </p:spTree>
    <p:extLst>
      <p:ext uri="{BB962C8B-B14F-4D97-AF65-F5344CB8AC3E}">
        <p14:creationId xmlns:p14="http://schemas.microsoft.com/office/powerpoint/2010/main" val="20901802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A28CC85-2A18-4267-B2A2-4BC74DCDDFFA}" type="slidenum">
              <a:rPr lang="en-US"/>
              <a:pPr/>
              <a:t>‹#›</a:t>
            </a:fld>
            <a:endParaRPr lang="en-US"/>
          </a:p>
        </p:txBody>
      </p:sp>
    </p:spTree>
    <p:extLst>
      <p:ext uri="{BB962C8B-B14F-4D97-AF65-F5344CB8AC3E}">
        <p14:creationId xmlns:p14="http://schemas.microsoft.com/office/powerpoint/2010/main" val="6050048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8CD66970-9B1C-4E0A-82D8-DB08D2CB5A54}" type="slidenum">
              <a:rPr lang="en-US"/>
              <a:pPr/>
              <a:t>‹#›</a:t>
            </a:fld>
            <a:endParaRPr lang="en-US"/>
          </a:p>
        </p:txBody>
      </p:sp>
    </p:spTree>
    <p:extLst>
      <p:ext uri="{BB962C8B-B14F-4D97-AF65-F5344CB8AC3E}">
        <p14:creationId xmlns:p14="http://schemas.microsoft.com/office/powerpoint/2010/main" val="36817799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1C3910F-2B86-44D7-B8F4-25E41536D5FE}" type="slidenum">
              <a:rPr lang="en-US"/>
              <a:pPr/>
              <a:t>‹#›</a:t>
            </a:fld>
            <a:endParaRPr lang="en-US"/>
          </a:p>
        </p:txBody>
      </p:sp>
    </p:spTree>
    <p:extLst>
      <p:ext uri="{BB962C8B-B14F-4D97-AF65-F5344CB8AC3E}">
        <p14:creationId xmlns:p14="http://schemas.microsoft.com/office/powerpoint/2010/main" val="10513653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B58870E0-BB5D-47AC-B28B-361D594F7735}" type="slidenum">
              <a:rPr lang="en-US"/>
              <a:pPr/>
              <a:t>‹#›</a:t>
            </a:fld>
            <a:endParaRPr lang="en-US"/>
          </a:p>
        </p:txBody>
      </p:sp>
    </p:spTree>
    <p:extLst>
      <p:ext uri="{BB962C8B-B14F-4D97-AF65-F5344CB8AC3E}">
        <p14:creationId xmlns:p14="http://schemas.microsoft.com/office/powerpoint/2010/main" val="3899493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B28090C1-F4BA-4ECA-90CE-3FEA8EB70A10}" type="slidenum">
              <a:rPr lang="en-US"/>
              <a:pPr/>
              <a:t>‹#›</a:t>
            </a:fld>
            <a:endParaRPr lang="en-US"/>
          </a:p>
        </p:txBody>
      </p:sp>
    </p:spTree>
    <p:extLst>
      <p:ext uri="{BB962C8B-B14F-4D97-AF65-F5344CB8AC3E}">
        <p14:creationId xmlns:p14="http://schemas.microsoft.com/office/powerpoint/2010/main" val="41221103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A7F0548-C3F5-4410-9680-AF83869C3000}" type="slidenum">
              <a:rPr lang="en-US"/>
              <a:pPr/>
              <a:t>‹#›</a:t>
            </a:fld>
            <a:endParaRPr lang="en-US"/>
          </a:p>
        </p:txBody>
      </p:sp>
    </p:spTree>
    <p:extLst>
      <p:ext uri="{BB962C8B-B14F-4D97-AF65-F5344CB8AC3E}">
        <p14:creationId xmlns:p14="http://schemas.microsoft.com/office/powerpoint/2010/main" val="30818547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0D4207D2-42C5-4538-B906-0EA9000BCAF2}" type="slidenum">
              <a:rPr lang="en-US"/>
              <a:pPr/>
              <a:t>‹#›</a:t>
            </a:fld>
            <a:endParaRPr lang="en-US"/>
          </a:p>
        </p:txBody>
      </p:sp>
    </p:spTree>
    <p:extLst>
      <p:ext uri="{BB962C8B-B14F-4D97-AF65-F5344CB8AC3E}">
        <p14:creationId xmlns:p14="http://schemas.microsoft.com/office/powerpoint/2010/main" val="353665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480433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FBC80EA0-FD14-472E-81A8-08B4453DEF52}" type="slidenum">
              <a:rPr lang="en-US"/>
              <a:pPr/>
              <a:t>‹#›</a:t>
            </a:fld>
            <a:endParaRPr lang="en-US"/>
          </a:p>
        </p:txBody>
      </p:sp>
    </p:spTree>
    <p:extLst>
      <p:ext uri="{BB962C8B-B14F-4D97-AF65-F5344CB8AC3E}">
        <p14:creationId xmlns:p14="http://schemas.microsoft.com/office/powerpoint/2010/main" val="32003712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A5FDDD9A-9CE8-4394-B4FD-9C9D4AAA916A}" type="slidenum">
              <a:rPr lang="en-US"/>
              <a:pPr/>
              <a:t>‹#›</a:t>
            </a:fld>
            <a:endParaRPr lang="en-US"/>
          </a:p>
        </p:txBody>
      </p:sp>
    </p:spTree>
    <p:extLst>
      <p:ext uri="{BB962C8B-B14F-4D97-AF65-F5344CB8AC3E}">
        <p14:creationId xmlns:p14="http://schemas.microsoft.com/office/powerpoint/2010/main" val="11769089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CD1BD23A-7128-4A85-B921-A84036DEED6C}" type="slidenum">
              <a:rPr lang="en-US"/>
              <a:pPr/>
              <a:t>‹#›</a:t>
            </a:fld>
            <a:endParaRPr lang="en-US"/>
          </a:p>
        </p:txBody>
      </p:sp>
    </p:spTree>
    <p:extLst>
      <p:ext uri="{BB962C8B-B14F-4D97-AF65-F5344CB8AC3E}">
        <p14:creationId xmlns:p14="http://schemas.microsoft.com/office/powerpoint/2010/main" val="3493748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9FF71367-DE15-4257-A48D-E730C989EEA0}" type="slidenum">
              <a:rPr lang="en-US"/>
              <a:pPr/>
              <a:t>‹#›</a:t>
            </a:fld>
            <a:endParaRPr lang="en-US"/>
          </a:p>
        </p:txBody>
      </p:sp>
    </p:spTree>
    <p:extLst>
      <p:ext uri="{BB962C8B-B14F-4D97-AF65-F5344CB8AC3E}">
        <p14:creationId xmlns:p14="http://schemas.microsoft.com/office/powerpoint/2010/main" val="12628625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4B3800C-0DDE-4ED7-93E0-E9233A2A19C5}" type="slidenum">
              <a:rPr lang="en-US"/>
              <a:pPr/>
              <a:t>‹#›</a:t>
            </a:fld>
            <a:endParaRPr lang="en-US"/>
          </a:p>
        </p:txBody>
      </p:sp>
    </p:spTree>
    <p:extLst>
      <p:ext uri="{BB962C8B-B14F-4D97-AF65-F5344CB8AC3E}">
        <p14:creationId xmlns:p14="http://schemas.microsoft.com/office/powerpoint/2010/main" val="20607481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89E09182-5820-47DE-9FE4-83C4437B2F19}" type="slidenum">
              <a:rPr lang="en-US"/>
              <a:pPr/>
              <a:t>‹#›</a:t>
            </a:fld>
            <a:endParaRPr lang="en-US"/>
          </a:p>
        </p:txBody>
      </p:sp>
    </p:spTree>
    <p:extLst>
      <p:ext uri="{BB962C8B-B14F-4D97-AF65-F5344CB8AC3E}">
        <p14:creationId xmlns:p14="http://schemas.microsoft.com/office/powerpoint/2010/main" val="8867004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7DDF451-46AD-4480-8B51-F77FD88664A1}" type="slidenum">
              <a:rPr lang="en-US"/>
              <a:pPr/>
              <a:t>‹#›</a:t>
            </a:fld>
            <a:endParaRPr lang="en-US"/>
          </a:p>
        </p:txBody>
      </p:sp>
    </p:spTree>
    <p:extLst>
      <p:ext uri="{BB962C8B-B14F-4D97-AF65-F5344CB8AC3E}">
        <p14:creationId xmlns:p14="http://schemas.microsoft.com/office/powerpoint/2010/main" val="7834030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57D7B89-EED0-4566-A659-3235F76116DE}" type="slidenum">
              <a:rPr lang="en-US"/>
              <a:pPr/>
              <a:t>‹#›</a:t>
            </a:fld>
            <a:endParaRPr lang="en-US"/>
          </a:p>
        </p:txBody>
      </p:sp>
    </p:spTree>
    <p:extLst>
      <p:ext uri="{BB962C8B-B14F-4D97-AF65-F5344CB8AC3E}">
        <p14:creationId xmlns:p14="http://schemas.microsoft.com/office/powerpoint/2010/main" val="31901095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D4688A99-483C-4DF7-BD1B-77732B0E80C5}" type="slidenum">
              <a:rPr lang="en-US"/>
              <a:pPr/>
              <a:t>‹#›</a:t>
            </a:fld>
            <a:endParaRPr lang="en-US"/>
          </a:p>
        </p:txBody>
      </p:sp>
    </p:spTree>
    <p:extLst>
      <p:ext uri="{BB962C8B-B14F-4D97-AF65-F5344CB8AC3E}">
        <p14:creationId xmlns:p14="http://schemas.microsoft.com/office/powerpoint/2010/main" val="37507128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BAEF606-8A11-40CE-A058-662BBB313FA7}" type="slidenum">
              <a:rPr lang="en-US"/>
              <a:pPr/>
              <a:t>‹#›</a:t>
            </a:fld>
            <a:endParaRPr lang="en-US"/>
          </a:p>
        </p:txBody>
      </p:sp>
    </p:spTree>
    <p:extLst>
      <p:ext uri="{BB962C8B-B14F-4D97-AF65-F5344CB8AC3E}">
        <p14:creationId xmlns:p14="http://schemas.microsoft.com/office/powerpoint/2010/main" val="412616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106165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43E72F57-AB8F-4AEB-8408-FE9843827B6C}" type="slidenum">
              <a:rPr lang="en-US"/>
              <a:pPr/>
              <a:t>‹#›</a:t>
            </a:fld>
            <a:endParaRPr lang="en-US"/>
          </a:p>
        </p:txBody>
      </p:sp>
    </p:spTree>
    <p:extLst>
      <p:ext uri="{BB962C8B-B14F-4D97-AF65-F5344CB8AC3E}">
        <p14:creationId xmlns:p14="http://schemas.microsoft.com/office/powerpoint/2010/main" val="297735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55477409-911B-46D4-82C4-45D766640449}" type="slidenum">
              <a:rPr lang="en-US"/>
              <a:pPr/>
              <a:t>‹#›</a:t>
            </a:fld>
            <a:endParaRPr lang="en-US"/>
          </a:p>
        </p:txBody>
      </p:sp>
    </p:spTree>
    <p:extLst>
      <p:ext uri="{BB962C8B-B14F-4D97-AF65-F5344CB8AC3E}">
        <p14:creationId xmlns:p14="http://schemas.microsoft.com/office/powerpoint/2010/main" val="1248372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8BA3635B-3E0E-49FD-BB09-613F43694830}" type="slidenum">
              <a:rPr lang="en-US"/>
              <a:pPr/>
              <a:t>‹#›</a:t>
            </a:fld>
            <a:endParaRPr lang="en-US"/>
          </a:p>
        </p:txBody>
      </p:sp>
    </p:spTree>
    <p:extLst>
      <p:ext uri="{BB962C8B-B14F-4D97-AF65-F5344CB8AC3E}">
        <p14:creationId xmlns:p14="http://schemas.microsoft.com/office/powerpoint/2010/main" val="37781853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62BDA061-8634-4F87-B012-701A94501B2B}" type="slidenum">
              <a:rPr lang="en-US"/>
              <a:pPr/>
              <a:t>‹#›</a:t>
            </a:fld>
            <a:endParaRPr lang="en-US"/>
          </a:p>
        </p:txBody>
      </p:sp>
    </p:spTree>
    <p:extLst>
      <p:ext uri="{BB962C8B-B14F-4D97-AF65-F5344CB8AC3E}">
        <p14:creationId xmlns:p14="http://schemas.microsoft.com/office/powerpoint/2010/main" val="39264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9BD26DFE-19FD-42C8-998E-E5911DA5C878}" type="slidenum">
              <a:rPr lang="en-US"/>
              <a:pPr/>
              <a:t>‹#›</a:t>
            </a:fld>
            <a:endParaRPr lang="en-US"/>
          </a:p>
        </p:txBody>
      </p:sp>
    </p:spTree>
    <p:extLst>
      <p:ext uri="{BB962C8B-B14F-4D97-AF65-F5344CB8AC3E}">
        <p14:creationId xmlns:p14="http://schemas.microsoft.com/office/powerpoint/2010/main" val="38334480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74A34B6A-45C8-4FD1-A5AC-B305606241F1}" type="slidenum">
              <a:rPr lang="en-US"/>
              <a:pPr/>
              <a:t>‹#›</a:t>
            </a:fld>
            <a:endParaRPr lang="en-US"/>
          </a:p>
        </p:txBody>
      </p:sp>
    </p:spTree>
    <p:extLst>
      <p:ext uri="{BB962C8B-B14F-4D97-AF65-F5344CB8AC3E}">
        <p14:creationId xmlns:p14="http://schemas.microsoft.com/office/powerpoint/2010/main" val="1563780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9656E71C-4ABE-4B3E-B690-22DE4147F7AB}" type="slidenum">
              <a:rPr lang="en-US"/>
              <a:pPr/>
              <a:t>‹#›</a:t>
            </a:fld>
            <a:endParaRPr lang="en-US"/>
          </a:p>
        </p:txBody>
      </p:sp>
    </p:spTree>
    <p:extLst>
      <p:ext uri="{BB962C8B-B14F-4D97-AF65-F5344CB8AC3E}">
        <p14:creationId xmlns:p14="http://schemas.microsoft.com/office/powerpoint/2010/main" val="3459407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F62C93E-B26F-4F6C-924D-C49E62DAC560}" type="slidenum">
              <a:rPr lang="en-US"/>
              <a:pPr/>
              <a:t>‹#›</a:t>
            </a:fld>
            <a:endParaRPr lang="en-US"/>
          </a:p>
        </p:txBody>
      </p:sp>
    </p:spTree>
    <p:extLst>
      <p:ext uri="{BB962C8B-B14F-4D97-AF65-F5344CB8AC3E}">
        <p14:creationId xmlns:p14="http://schemas.microsoft.com/office/powerpoint/2010/main" val="23977181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91612B55-4A0F-43D7-A46F-284450CBE0E5}" type="slidenum">
              <a:rPr lang="en-US"/>
              <a:pPr/>
              <a:t>‹#›</a:t>
            </a:fld>
            <a:endParaRPr lang="en-US"/>
          </a:p>
        </p:txBody>
      </p:sp>
    </p:spTree>
    <p:extLst>
      <p:ext uri="{BB962C8B-B14F-4D97-AF65-F5344CB8AC3E}">
        <p14:creationId xmlns:p14="http://schemas.microsoft.com/office/powerpoint/2010/main" val="7891334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FBB2837D-0499-4219-BE21-1E28FEBFE952}" type="slidenum">
              <a:rPr lang="en-US"/>
              <a:pPr/>
              <a:t>‹#›</a:t>
            </a:fld>
            <a:endParaRPr lang="en-US"/>
          </a:p>
        </p:txBody>
      </p:sp>
    </p:spTree>
    <p:extLst>
      <p:ext uri="{BB962C8B-B14F-4D97-AF65-F5344CB8AC3E}">
        <p14:creationId xmlns:p14="http://schemas.microsoft.com/office/powerpoint/2010/main" val="79492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18197842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3F6007D2-BB69-47C2-B647-2E801D6F4822}" type="slidenum">
              <a:rPr lang="en-US"/>
              <a:pPr/>
              <a:t>‹#›</a:t>
            </a:fld>
            <a:endParaRPr lang="en-US"/>
          </a:p>
        </p:txBody>
      </p:sp>
    </p:spTree>
    <p:extLst>
      <p:ext uri="{BB962C8B-B14F-4D97-AF65-F5344CB8AC3E}">
        <p14:creationId xmlns:p14="http://schemas.microsoft.com/office/powerpoint/2010/main" val="29436986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11AC20AD-3C9E-4FD5-8F2F-DE36B9895B4A}" type="slidenum">
              <a:rPr lang="en-US"/>
              <a:pPr/>
              <a:t>‹#›</a:t>
            </a:fld>
            <a:endParaRPr lang="en-US"/>
          </a:p>
        </p:txBody>
      </p:sp>
    </p:spTree>
    <p:extLst>
      <p:ext uri="{BB962C8B-B14F-4D97-AF65-F5344CB8AC3E}">
        <p14:creationId xmlns:p14="http://schemas.microsoft.com/office/powerpoint/2010/main" val="10411683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D4C65159-B7AB-4492-98DB-58B128A30133}" type="slidenum">
              <a:rPr lang="en-US"/>
              <a:pPr/>
              <a:t>‹#›</a:t>
            </a:fld>
            <a:endParaRPr lang="en-US"/>
          </a:p>
        </p:txBody>
      </p:sp>
    </p:spTree>
    <p:extLst>
      <p:ext uri="{BB962C8B-B14F-4D97-AF65-F5344CB8AC3E}">
        <p14:creationId xmlns:p14="http://schemas.microsoft.com/office/powerpoint/2010/main" val="2440872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94DDB0B7-5687-412F-8000-7B2978579C0C}" type="slidenum">
              <a:rPr lang="en-US"/>
              <a:pPr/>
              <a:t>‹#›</a:t>
            </a:fld>
            <a:endParaRPr lang="en-US"/>
          </a:p>
        </p:txBody>
      </p:sp>
    </p:spTree>
    <p:extLst>
      <p:ext uri="{BB962C8B-B14F-4D97-AF65-F5344CB8AC3E}">
        <p14:creationId xmlns:p14="http://schemas.microsoft.com/office/powerpoint/2010/main" val="36304523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026AC691-FAD2-40CB-B455-1966F1C7C50E}" type="slidenum">
              <a:rPr lang="en-US"/>
              <a:pPr/>
              <a:t>‹#›</a:t>
            </a:fld>
            <a:endParaRPr lang="en-US"/>
          </a:p>
        </p:txBody>
      </p:sp>
    </p:spTree>
    <p:extLst>
      <p:ext uri="{BB962C8B-B14F-4D97-AF65-F5344CB8AC3E}">
        <p14:creationId xmlns:p14="http://schemas.microsoft.com/office/powerpoint/2010/main" val="27812639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EC8697A-75CD-4723-BFA1-F6313956F353}" type="slidenum">
              <a:rPr lang="en-US"/>
              <a:pPr/>
              <a:t>‹#›</a:t>
            </a:fld>
            <a:endParaRPr lang="en-US"/>
          </a:p>
        </p:txBody>
      </p:sp>
    </p:spTree>
    <p:extLst>
      <p:ext uri="{BB962C8B-B14F-4D97-AF65-F5344CB8AC3E}">
        <p14:creationId xmlns:p14="http://schemas.microsoft.com/office/powerpoint/2010/main" val="34573574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B38EB18-7CB5-4B33-8A86-FC21595CF9FA}" type="slidenum">
              <a:rPr lang="en-US"/>
              <a:pPr/>
              <a:t>‹#›</a:t>
            </a:fld>
            <a:endParaRPr lang="en-US"/>
          </a:p>
        </p:txBody>
      </p:sp>
    </p:spTree>
    <p:extLst>
      <p:ext uri="{BB962C8B-B14F-4D97-AF65-F5344CB8AC3E}">
        <p14:creationId xmlns:p14="http://schemas.microsoft.com/office/powerpoint/2010/main" val="38591043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8ADB60B-1ADC-4308-8614-0E060FCEDD29}" type="slidenum">
              <a:rPr lang="en-US"/>
              <a:pPr/>
              <a:t>‹#›</a:t>
            </a:fld>
            <a:endParaRPr lang="en-US"/>
          </a:p>
        </p:txBody>
      </p:sp>
    </p:spTree>
    <p:extLst>
      <p:ext uri="{BB962C8B-B14F-4D97-AF65-F5344CB8AC3E}">
        <p14:creationId xmlns:p14="http://schemas.microsoft.com/office/powerpoint/2010/main" val="13582178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7F1F973-5281-48E4-8756-3A2CEC6EB485}" type="slidenum">
              <a:rPr lang="en-US"/>
              <a:pPr/>
              <a:t>‹#›</a:t>
            </a:fld>
            <a:endParaRPr lang="en-US"/>
          </a:p>
        </p:txBody>
      </p:sp>
    </p:spTree>
    <p:extLst>
      <p:ext uri="{BB962C8B-B14F-4D97-AF65-F5344CB8AC3E}">
        <p14:creationId xmlns:p14="http://schemas.microsoft.com/office/powerpoint/2010/main" val="6692258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D5994D5-F371-4C59-98CA-0EA52BC461B1}" type="slidenum">
              <a:rPr lang="en-US"/>
              <a:pPr/>
              <a:t>‹#›</a:t>
            </a:fld>
            <a:endParaRPr lang="en-US"/>
          </a:p>
        </p:txBody>
      </p:sp>
    </p:spTree>
    <p:extLst>
      <p:ext uri="{BB962C8B-B14F-4D97-AF65-F5344CB8AC3E}">
        <p14:creationId xmlns:p14="http://schemas.microsoft.com/office/powerpoint/2010/main" val="186260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extLst>
      <p:ext uri="{BB962C8B-B14F-4D97-AF65-F5344CB8AC3E}">
        <p14:creationId xmlns:p14="http://schemas.microsoft.com/office/powerpoint/2010/main" val="33371421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EC8D5911-5F0F-4894-B968-07A274365672}" type="slidenum">
              <a:rPr lang="en-US"/>
              <a:pPr/>
              <a:t>‹#›</a:t>
            </a:fld>
            <a:endParaRPr lang="en-US"/>
          </a:p>
        </p:txBody>
      </p:sp>
    </p:spTree>
    <p:extLst>
      <p:ext uri="{BB962C8B-B14F-4D97-AF65-F5344CB8AC3E}">
        <p14:creationId xmlns:p14="http://schemas.microsoft.com/office/powerpoint/2010/main" val="29121836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DCB289B-27E0-4BEB-84C7-9540573145A7}" type="slidenum">
              <a:rPr lang="en-US"/>
              <a:pPr/>
              <a:t>‹#›</a:t>
            </a:fld>
            <a:endParaRPr lang="en-US"/>
          </a:p>
        </p:txBody>
      </p:sp>
    </p:spTree>
    <p:extLst>
      <p:ext uri="{BB962C8B-B14F-4D97-AF65-F5344CB8AC3E}">
        <p14:creationId xmlns:p14="http://schemas.microsoft.com/office/powerpoint/2010/main" val="4268726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5E879053-65C3-42CE-8772-BE6749379544}" type="slidenum">
              <a:rPr lang="en-US"/>
              <a:pPr/>
              <a:t>‹#›</a:t>
            </a:fld>
            <a:endParaRPr lang="en-US"/>
          </a:p>
        </p:txBody>
      </p:sp>
    </p:spTree>
    <p:extLst>
      <p:ext uri="{BB962C8B-B14F-4D97-AF65-F5344CB8AC3E}">
        <p14:creationId xmlns:p14="http://schemas.microsoft.com/office/powerpoint/2010/main" val="22055296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436F079-2B8B-427A-AAA7-8600C62BECBE}" type="slidenum">
              <a:rPr lang="en-US"/>
              <a:pPr/>
              <a:t>‹#›</a:t>
            </a:fld>
            <a:endParaRPr lang="en-US"/>
          </a:p>
        </p:txBody>
      </p:sp>
    </p:spTree>
    <p:extLst>
      <p:ext uri="{BB962C8B-B14F-4D97-AF65-F5344CB8AC3E}">
        <p14:creationId xmlns:p14="http://schemas.microsoft.com/office/powerpoint/2010/main" val="10799049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EAF5E400-27E6-4D0A-B506-E5F725F5E087}" type="slidenum">
              <a:rPr lang="en-US"/>
              <a:pPr/>
              <a:t>‹#›</a:t>
            </a:fld>
            <a:endParaRPr lang="en-US"/>
          </a:p>
        </p:txBody>
      </p:sp>
    </p:spTree>
    <p:extLst>
      <p:ext uri="{BB962C8B-B14F-4D97-AF65-F5344CB8AC3E}">
        <p14:creationId xmlns:p14="http://schemas.microsoft.com/office/powerpoint/2010/main" val="35473460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A23DAE08-C41D-40C5-892C-73C38AD1BF5E}" type="slidenum">
              <a:rPr lang="en-US"/>
              <a:pPr/>
              <a:t>‹#›</a:t>
            </a:fld>
            <a:endParaRPr lang="en-US"/>
          </a:p>
        </p:txBody>
      </p:sp>
    </p:spTree>
    <p:extLst>
      <p:ext uri="{BB962C8B-B14F-4D97-AF65-F5344CB8AC3E}">
        <p14:creationId xmlns:p14="http://schemas.microsoft.com/office/powerpoint/2010/main" val="31773837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3894AF68-6014-4B7E-92D3-896801E3CDEC}" type="slidenum">
              <a:rPr lang="en-US"/>
              <a:pPr/>
              <a:t>‹#›</a:t>
            </a:fld>
            <a:endParaRPr lang="en-US"/>
          </a:p>
        </p:txBody>
      </p:sp>
    </p:spTree>
    <p:extLst>
      <p:ext uri="{BB962C8B-B14F-4D97-AF65-F5344CB8AC3E}">
        <p14:creationId xmlns:p14="http://schemas.microsoft.com/office/powerpoint/2010/main" val="1316299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4C5F30A3-229F-4665-8D10-A9F0DE96BCD0}" type="slidenum">
              <a:rPr lang="en-US"/>
              <a:pPr/>
              <a:t>‹#›</a:t>
            </a:fld>
            <a:endParaRPr lang="en-US"/>
          </a:p>
        </p:txBody>
      </p:sp>
    </p:spTree>
    <p:extLst>
      <p:ext uri="{BB962C8B-B14F-4D97-AF65-F5344CB8AC3E}">
        <p14:creationId xmlns:p14="http://schemas.microsoft.com/office/powerpoint/2010/main" val="20635597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E26D8807-E4F9-41C2-88E4-E7584A3A2554}" type="slidenum">
              <a:rPr lang="en-US"/>
              <a:pPr/>
              <a:t>‹#›</a:t>
            </a:fld>
            <a:endParaRPr lang="en-US"/>
          </a:p>
        </p:txBody>
      </p:sp>
    </p:spTree>
    <p:extLst>
      <p:ext uri="{BB962C8B-B14F-4D97-AF65-F5344CB8AC3E}">
        <p14:creationId xmlns:p14="http://schemas.microsoft.com/office/powerpoint/2010/main" val="16570068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B917CEE-C397-4A0C-B08C-E06F4990D12A}" type="slidenum">
              <a:rPr lang="en-US"/>
              <a:pPr/>
              <a:t>‹#›</a:t>
            </a:fld>
            <a:endParaRPr lang="en-US"/>
          </a:p>
        </p:txBody>
      </p:sp>
    </p:spTree>
    <p:extLst>
      <p:ext uri="{BB962C8B-B14F-4D97-AF65-F5344CB8AC3E}">
        <p14:creationId xmlns:p14="http://schemas.microsoft.com/office/powerpoint/2010/main" val="334064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13.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1.jpe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4.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5.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theme" Target="../theme/theme16.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6.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7.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7.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theme" Target="../theme/theme18.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8.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heme" Target="../theme/theme19.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slideLayout" Target="../slideLayouts/slideLayout211.xml"/><Relationship Id="rId5" Type="http://schemas.openxmlformats.org/officeDocument/2006/relationships/slideLayout" Target="../slideLayouts/slideLayout205.xml"/><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9.xml"/><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theme" Target="../theme/theme20.xml"/><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0" Type="http://schemas.openxmlformats.org/officeDocument/2006/relationships/slideLayout" Target="../slideLayouts/slideLayout221.xml"/><Relationship Id="rId4" Type="http://schemas.openxmlformats.org/officeDocument/2006/relationships/slideLayout" Target="../slideLayouts/slideLayout215.xml"/><Relationship Id="rId9" Type="http://schemas.openxmlformats.org/officeDocument/2006/relationships/slideLayout" Target="../slideLayouts/slideLayout22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0.xml"/><Relationship Id="rId3" Type="http://schemas.openxmlformats.org/officeDocument/2006/relationships/slideLayout" Target="../slideLayouts/slideLayout225.xml"/><Relationship Id="rId7" Type="http://schemas.openxmlformats.org/officeDocument/2006/relationships/slideLayout" Target="../slideLayouts/slideLayout229.xml"/><Relationship Id="rId12" Type="http://schemas.openxmlformats.org/officeDocument/2006/relationships/theme" Target="../theme/theme21.xml"/><Relationship Id="rId2" Type="http://schemas.openxmlformats.org/officeDocument/2006/relationships/slideLayout" Target="../slideLayouts/slideLayout224.xml"/><Relationship Id="rId1" Type="http://schemas.openxmlformats.org/officeDocument/2006/relationships/slideLayout" Target="../slideLayouts/slideLayout223.xml"/><Relationship Id="rId6" Type="http://schemas.openxmlformats.org/officeDocument/2006/relationships/slideLayout" Target="../slideLayouts/slideLayout228.xml"/><Relationship Id="rId11" Type="http://schemas.openxmlformats.org/officeDocument/2006/relationships/slideLayout" Target="../slideLayouts/slideLayout233.xml"/><Relationship Id="rId5" Type="http://schemas.openxmlformats.org/officeDocument/2006/relationships/slideLayout" Target="../slideLayouts/slideLayout227.xml"/><Relationship Id="rId10" Type="http://schemas.openxmlformats.org/officeDocument/2006/relationships/slideLayout" Target="../slideLayouts/slideLayout232.xml"/><Relationship Id="rId4" Type="http://schemas.openxmlformats.org/officeDocument/2006/relationships/slideLayout" Target="../slideLayouts/slideLayout226.xml"/><Relationship Id="rId9" Type="http://schemas.openxmlformats.org/officeDocument/2006/relationships/slideLayout" Target="../slideLayouts/slideLayout23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74"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75"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pPr>
              <a:lnSpc>
                <a:spcPct val="90000"/>
              </a:lnSpc>
            </a:pPr>
            <a:fld id="{2121C1A1-D161-4141-A151-71D111E1C1F1}" type="slidenum">
              <a:rPr lang="en-IN" sz="1200" smtClean="0">
                <a:solidFill>
                  <a:srgbClr val="898989"/>
                </a:solidFill>
                <a:latin typeface="Arial"/>
                <a:ea typeface="ＭＳ Ｐゴシック"/>
              </a:rPr>
              <a:t>‹#›</a:t>
            </a:fld>
            <a:endParaRPr lang="en-I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42"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43"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4"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2E492082-EAAD-4D96-8E02-EF03304990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126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1267"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8DFA1A91-B4A6-40C3-969C-7D95E3C18A6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229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229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CF1FD290-6F80-4A81-A5EA-7719B8A866D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74"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75"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pPr>
              <a:lnSpc>
                <a:spcPct val="90000"/>
              </a:lnSpc>
            </a:pPr>
            <a:fld id="{01719181-A151-4191-B111-11D101A131B1}" type="slidenum">
              <a:rPr lang="en-IN" sz="1200" smtClean="0">
                <a:solidFill>
                  <a:srgbClr val="898989"/>
                </a:solidFill>
                <a:latin typeface="Arial"/>
                <a:ea typeface="ＭＳ Ｐゴシック"/>
              </a:rPr>
              <a:t>‹#›</a:t>
            </a:fld>
            <a:endParaRPr lang="en-IN"/>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Text Box 3"/>
          <p:cNvSpPr txBox="1">
            <a:spLocks noChangeArrowheads="1"/>
          </p:cNvSpPr>
          <p:nvPr/>
        </p:nvSpPr>
        <p:spPr bwMode="auto">
          <a:xfrm>
            <a:off x="457200" y="6308725"/>
            <a:ext cx="2133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3124200" y="6308725"/>
            <a:ext cx="2895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6553200" y="6307138"/>
            <a:ext cx="21320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B4521455-53B2-4828-B7C2-5620E6D606BA}" type="slidenum">
              <a:rPr lang="en-US"/>
              <a:pPr/>
              <a:t>‹#›</a:t>
            </a:fld>
            <a:endParaRPr lang="en-US"/>
          </a:p>
        </p:txBody>
      </p:sp>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4A9A4D73-3F60-44CF-94C8-900D904E1F2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4098"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4099"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4D8A0D9F-B59A-4E4D-871E-D68FBDFC16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5122"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5123"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9E6E6794-923C-4EDB-B6CF-4013E502F5E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614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6147"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5375B869-C96A-4FAF-A410-BF3779AB5D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717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717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FB7AF3A0-9259-469F-9765-A1E63ED6320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Text Box 3"/>
          <p:cNvSpPr txBox="1">
            <a:spLocks noChangeArrowheads="1"/>
          </p:cNvSpPr>
          <p:nvPr/>
        </p:nvSpPr>
        <p:spPr bwMode="auto">
          <a:xfrm>
            <a:off x="457200" y="6308725"/>
            <a:ext cx="2133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3124200" y="6308725"/>
            <a:ext cx="2895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6553200" y="6307138"/>
            <a:ext cx="21320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25C4E945-F80C-4EDC-AEDE-C0E6C0ED57EA}" type="slidenum">
              <a:rPr lang="en-US"/>
              <a:pPr/>
              <a:t>‹#›</a:t>
            </a:fld>
            <a:endParaRPr lang="en-US"/>
          </a:p>
        </p:txBody>
      </p:sp>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8194"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8195"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1BF89E6F-B5C5-4260-8D65-032B1DB5385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9218"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9219"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3E66881D-4AAA-4A2C-A7D4-DF2F8B283A9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42"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43"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4"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BDA904DC-4C41-4881-8678-83285EE164A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126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1267"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10987423-49F5-45A7-9871-1C947CC9A30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229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229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188ACFFB-022B-46C9-9450-134F7E01F38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F14A40F6-C261-4623-96FD-FC9652E1D19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4098"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4099"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986BC820-E8E0-4EFB-A221-D353ABCABFB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5122"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5123"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8A735B74-0AD8-4188-BB8F-E3A92DD5012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6146"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6147"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ADF09A00-174C-4BCF-BCED-7D4B23F5145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717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7171"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B02C8231-F533-40A2-BEA1-6A43825B3E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8194"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8195"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6790DB34-1C76-4327-AD5A-A57A96BB7D7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9218"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9219"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90000"/>
              </a:lnSpc>
              <a:spcBef>
                <a:spcPts val="300"/>
              </a:spcBef>
              <a:buClrTx/>
              <a:buFontTx/>
              <a:buNone/>
              <a:tabLst>
                <a:tab pos="723900" algn="l"/>
                <a:tab pos="1447800" algn="l"/>
              </a:tabLst>
              <a:defRPr sz="1200">
                <a:solidFill>
                  <a:srgbClr val="898989"/>
                </a:solidFill>
                <a:latin typeface="Arial" charset="0"/>
              </a:defRPr>
            </a:lvl1pPr>
          </a:lstStyle>
          <a:p>
            <a:fld id="{8D938BD3-2B27-49ED-BE3B-DFBD42E1446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2pPr>
      <a:lvl3pPr marL="1143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3pPr>
      <a:lvl4pPr marL="1600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4pPr>
      <a:lvl5pPr marL="20574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ＭＳ Ｐゴシック" pitchFamily="32" charset="-128"/>
        </a:defRPr>
      </a:lvl9pPr>
    </p:titleStyle>
    <p:bodyStyle>
      <a:lvl1pPr marL="342900" indent="-342900" algn="l" defTabSz="457200" rtl="0" eaLnBrk="1" fontAlgn="base" hangingPunct="1">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1" fontAlgn="base" hangingPunct="1">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1" fontAlgn="base" hangingPunct="1">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Shape 1"/>
          <p:cNvSpPr txBox="1"/>
          <p:nvPr/>
        </p:nvSpPr>
        <p:spPr>
          <a:xfrm>
            <a:off x="720000" y="2667000"/>
            <a:ext cx="7772040" cy="1469520"/>
          </a:xfrm>
          <a:prstGeom prst="rect">
            <a:avLst/>
          </a:prstGeom>
        </p:spPr>
        <p:txBody>
          <a:bodyPr lIns="90000" tIns="45000" rIns="90000" bIns="45000"/>
          <a:lstStyle/>
          <a:p>
            <a:pPr algn="ctr"/>
            <a:r>
              <a:rPr lang="en-US" sz="6600" b="1" dirty="0" err="1">
                <a:solidFill>
                  <a:srgbClr val="0070C0"/>
                </a:solidFill>
                <a:latin typeface="Calibri"/>
                <a:ea typeface="ＭＳ Ｐゴシック"/>
              </a:rPr>
              <a:t>iTest</a:t>
            </a:r>
            <a:r>
              <a:rPr lang="en-US" sz="6600" b="1" dirty="0">
                <a:solidFill>
                  <a:srgbClr val="0070C0"/>
                </a:solidFill>
                <a:latin typeface="Calibri"/>
                <a:ea typeface="ＭＳ Ｐゴシック"/>
              </a:rPr>
              <a:t> </a:t>
            </a:r>
            <a:r>
              <a:rPr lang="en-US" sz="6600" b="1" dirty="0" err="1">
                <a:solidFill>
                  <a:srgbClr val="0070C0"/>
                </a:solidFill>
                <a:latin typeface="Calibri"/>
                <a:ea typeface="ＭＳ Ｐゴシック"/>
              </a:rPr>
              <a:t>OverView</a:t>
            </a:r>
            <a:endParaRPr dirty="0">
              <a:solidFill>
                <a:srgbClr val="0070C0"/>
              </a:solidFill>
            </a:endParaRPr>
          </a:p>
        </p:txBody>
      </p:sp>
      <p:sp>
        <p:nvSpPr>
          <p:cNvPr id="11" name="TextShape 2"/>
          <p:cNvSpPr txBox="1"/>
          <p:nvPr/>
        </p:nvSpPr>
        <p:spPr>
          <a:xfrm>
            <a:off x="1371600" y="3886200"/>
            <a:ext cx="6400440" cy="1752120"/>
          </a:xfrm>
          <a:prstGeom prst="rect">
            <a:avLst/>
          </a:prstGeom>
        </p:spPr>
      </p:sp>
      <p:sp>
        <p:nvSpPr>
          <p:cNvPr id="2" name="TextBox 1"/>
          <p:cNvSpPr txBox="1"/>
          <p:nvPr/>
        </p:nvSpPr>
        <p:spPr>
          <a:xfrm>
            <a:off x="5257800" y="4816917"/>
            <a:ext cx="3886200" cy="369332"/>
          </a:xfrm>
          <a:prstGeom prst="rect">
            <a:avLst/>
          </a:prstGeom>
          <a:noFill/>
          <a:ln>
            <a:noFill/>
          </a:ln>
        </p:spPr>
        <p:txBody>
          <a:bodyPr wrap="square" rtlCol="0">
            <a:spAutoFit/>
          </a:bodyPr>
          <a:lstStyle/>
          <a:p>
            <a:r>
              <a:rPr lang="en-US" dirty="0" smtClean="0"/>
              <a:t> </a:t>
            </a:r>
            <a:endParaRPr lang="en-US" sz="2400"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Shape 1"/>
          <p:cNvSpPr txBox="1"/>
          <p:nvPr/>
        </p:nvSpPr>
        <p:spPr>
          <a:xfrm>
            <a:off x="52200" y="118800"/>
            <a:ext cx="8227800" cy="1141200"/>
          </a:xfrm>
          <a:prstGeom prst="rect">
            <a:avLst/>
          </a:prstGeom>
        </p:spPr>
        <p:txBody>
          <a:bodyPr lIns="90000" tIns="45000" rIns="90000" bIns="45000"/>
          <a:lstStyle/>
          <a:p>
            <a:r>
              <a:rPr lang="en-US" sz="3600" b="1">
                <a:solidFill>
                  <a:srgbClr val="FFFFFF"/>
                </a:solidFill>
                <a:latin typeface="Calibri"/>
                <a:ea typeface="ＭＳ Ｐゴシック"/>
              </a:rPr>
              <a:t>iTest Development</a:t>
            </a:r>
            <a:r>
              <a:rPr lang="en-US" sz="4400" b="1">
                <a:solidFill>
                  <a:srgbClr val="0070C0"/>
                </a:solidFill>
                <a:latin typeface="Calibri"/>
                <a:ea typeface="ＭＳ Ｐゴシック"/>
              </a:rPr>
              <a:t> </a:t>
            </a:r>
            <a:endParaRPr/>
          </a:p>
        </p:txBody>
      </p:sp>
      <p:sp>
        <p:nvSpPr>
          <p:cNvPr id="26" name="TextShape 2"/>
          <p:cNvSpPr txBox="1"/>
          <p:nvPr/>
        </p:nvSpPr>
        <p:spPr>
          <a:xfrm>
            <a:off x="457200" y="1600200"/>
            <a:ext cx="8227800" cy="4524120"/>
          </a:xfrm>
          <a:prstGeom prst="rect">
            <a:avLst/>
          </a:prstGeom>
        </p:spPr>
      </p:sp>
      <p:pic>
        <p:nvPicPr>
          <p:cNvPr id="27" name="Picture 2"/>
          <p:cNvPicPr/>
          <p:nvPr/>
        </p:nvPicPr>
        <p:blipFill>
          <a:blip r:embed="rId2"/>
          <a:stretch>
            <a:fillRect/>
          </a:stretch>
        </p:blipFill>
        <p:spPr>
          <a:xfrm>
            <a:off x="81000" y="1309680"/>
            <a:ext cx="8894160" cy="49387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Shape 1"/>
          <p:cNvSpPr txBox="1"/>
          <p:nvPr/>
        </p:nvSpPr>
        <p:spPr>
          <a:xfrm>
            <a:off x="380880" y="2160"/>
            <a:ext cx="8229240" cy="1064160"/>
          </a:xfrm>
          <a:prstGeom prst="rect">
            <a:avLst/>
          </a:prstGeom>
        </p:spPr>
        <p:txBody>
          <a:bodyPr lIns="90000" tIns="45000" rIns="90000" bIns="45000"/>
          <a:lstStyle/>
          <a:p>
            <a:r>
              <a:rPr lang="en-US" sz="4000" b="1">
                <a:solidFill>
                  <a:srgbClr val="FFFFFF"/>
                </a:solidFill>
                <a:latin typeface="Calibri"/>
                <a:ea typeface="ＭＳ Ｐゴシック"/>
              </a:rPr>
              <a:t>Session Profiles</a:t>
            </a:r>
            <a:endParaRPr/>
          </a:p>
        </p:txBody>
      </p:sp>
      <p:sp>
        <p:nvSpPr>
          <p:cNvPr id="29" name="TextShape 2"/>
          <p:cNvSpPr txBox="1"/>
          <p:nvPr/>
        </p:nvSpPr>
        <p:spPr>
          <a:xfrm>
            <a:off x="360000" y="1260000"/>
            <a:ext cx="8229240" cy="5135040"/>
          </a:xfrm>
          <a:prstGeom prst="rect">
            <a:avLst/>
          </a:prstGeom>
        </p:spPr>
        <p:txBody>
          <a:bodyPr lIns="90000" tIns="45000" rIns="90000" bIns="45000"/>
          <a:lstStyle/>
          <a:p>
            <a:pPr marL="285750" indent="-28575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Below are the list of session profiles we are supporting in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a:t>
            </a:r>
            <a:endParaRPr sz="2400" dirty="0">
              <a:latin typeface="Times New Roman" pitchFamily="18" charset="0"/>
              <a:cs typeface="Times New Roman" pitchFamily="18" charset="0"/>
            </a:endParaRPr>
          </a:p>
          <a:p>
            <a:pPr marL="285750" indent="-28575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Total 33 session profiles are supporting.</a:t>
            </a:r>
            <a:endParaRPr sz="2400" dirty="0">
              <a:latin typeface="Times New Roman" pitchFamily="18" charset="0"/>
              <a:cs typeface="Times New Roman" pitchFamily="18" charset="0"/>
            </a:endParaRPr>
          </a:p>
          <a:p>
            <a:endParaRPr dirty="0"/>
          </a:p>
        </p:txBody>
      </p:sp>
      <p:graphicFrame>
        <p:nvGraphicFramePr>
          <p:cNvPr id="4" name="Table 3"/>
          <p:cNvGraphicFramePr>
            <a:graphicFrameLocks noGrp="1"/>
          </p:cNvGraphicFramePr>
          <p:nvPr>
            <p:extLst>
              <p:ext uri="{D42A27DB-BD31-4B8C-83A1-F6EECF244321}">
                <p14:modId xmlns:p14="http://schemas.microsoft.com/office/powerpoint/2010/main" val="1311776532"/>
              </p:ext>
            </p:extLst>
          </p:nvPr>
        </p:nvGraphicFramePr>
        <p:xfrm>
          <a:off x="169320" y="2438400"/>
          <a:ext cx="8610600" cy="3457575"/>
        </p:xfrm>
        <a:graphic>
          <a:graphicData uri="http://schemas.openxmlformats.org/drawingml/2006/table">
            <a:tbl>
              <a:tblPr firstRow="1" bandRow="1">
                <a:tableStyleId>{5C22544A-7EE6-4342-B048-85BDC9FD1C3A}</a:tableStyleId>
              </a:tblPr>
              <a:tblGrid>
                <a:gridCol w="1981200"/>
                <a:gridCol w="2286000"/>
                <a:gridCol w="2286000"/>
                <a:gridCol w="2057400"/>
              </a:tblGrid>
              <a:tr h="457200">
                <a:tc>
                  <a:txBody>
                    <a:bodyPr/>
                    <a:lstStyle/>
                    <a:p>
                      <a:r>
                        <a:rPr lang="en-US" b="0" dirty="0" smtClean="0">
                          <a:solidFill>
                            <a:schemeClr val="tx1"/>
                          </a:solidFill>
                        </a:rPr>
                        <a:t>Command</a:t>
                      </a:r>
                      <a:r>
                        <a:rPr lang="en-US" b="0" baseline="0" dirty="0" smtClean="0">
                          <a:solidFill>
                            <a:schemeClr val="tx1"/>
                          </a:solidFill>
                        </a:rPr>
                        <a:t> Prompt</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Rest</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Spirent</a:t>
                      </a:r>
                      <a:r>
                        <a:rPr lang="en-US" b="0" baseline="0" dirty="0" smtClean="0">
                          <a:solidFill>
                            <a:schemeClr val="tx1"/>
                          </a:solidFill>
                        </a:rPr>
                        <a:t> </a:t>
                      </a:r>
                      <a:r>
                        <a:rPr lang="en-US" b="0" baseline="0" dirty="0" err="1" smtClean="0">
                          <a:solidFill>
                            <a:schemeClr val="tx1"/>
                          </a:solidFill>
                        </a:rPr>
                        <a:t>TestCenterCLI</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rPr>
                        <a:t>VMWare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Database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Process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t>SmartBitsSTC</a:t>
                      </a:r>
                      <a:r>
                        <a:rPr lang="en-US" dirty="0" smtClean="0"/>
                        <a:t>-NTAF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VNC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Flex</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RFT Launcher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Web Services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File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Script Library Support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Swing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t>Wireshark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HTTP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Serial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Syslog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XML-RPC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err="1" smtClean="0"/>
                        <a:t>IxIA</a:t>
                      </a:r>
                      <a:r>
                        <a:rPr lang="en-US" baseline="0" dirty="0" smtClean="0"/>
                        <a:t> products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SNMP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TCL Shell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Image Processing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Landslide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Spirent</a:t>
                      </a:r>
                      <a:r>
                        <a:rPr lang="en-US" baseline="0" dirty="0" smtClean="0"/>
                        <a:t> Avalanche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Telnet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Agilent N2X</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8625">
                <a:tc>
                  <a:txBody>
                    <a:bodyPr/>
                    <a:lstStyle/>
                    <a:p>
                      <a:r>
                        <a:rPr lang="en-US" dirty="0" smtClean="0"/>
                        <a:t>Mail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Spirent </a:t>
                      </a:r>
                      <a:r>
                        <a:rPr lang="en-US" dirty="0" err="1" smtClean="0"/>
                        <a:t>TestCenter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UDP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2200" y="118800"/>
            <a:ext cx="8227800" cy="1141200"/>
          </a:xfrm>
          <a:prstGeom prst="rect">
            <a:avLst/>
          </a:prstGeom>
        </p:spPr>
        <p:txBody>
          <a:bodyPr lIns="90000" tIns="45000" rIns="90000" bIns="45000"/>
          <a:lstStyle/>
          <a:p>
            <a:r>
              <a:rPr lang="en-US" sz="2800" b="1">
                <a:solidFill>
                  <a:srgbClr val="FFFFFF"/>
                </a:solidFill>
                <a:latin typeface="Calibri"/>
                <a:ea typeface="ＭＳ Ｐゴシック"/>
              </a:rPr>
              <a:t>Defining a Session Profile</a:t>
            </a:r>
            <a:endParaRPr/>
          </a:p>
        </p:txBody>
      </p:sp>
      <p:sp>
        <p:nvSpPr>
          <p:cNvPr id="31" name="TextShape 2"/>
          <p:cNvSpPr txBox="1"/>
          <p:nvPr/>
        </p:nvSpPr>
        <p:spPr>
          <a:xfrm>
            <a:off x="457200" y="1600200"/>
            <a:ext cx="8227800" cy="4524120"/>
          </a:xfrm>
          <a:prstGeom prst="rect">
            <a:avLst/>
          </a:prstGeom>
        </p:spPr>
        <p:txBody>
          <a:bodyPr lIns="90000" tIns="45000" rIns="90000" bIns="45000"/>
          <a:lstStyle/>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Whenever the Session Profile editor is selected, the Session Profile menu appears in the menu bar. The options that appear in the menu vary depending on the editor page in use.</a:t>
            </a:r>
            <a:endParaRPr sz="2800" dirty="0">
              <a:latin typeface="Times New Roman" pitchFamily="18" charset="0"/>
              <a:cs typeface="Times New Roman" pitchFamily="18" charset="0"/>
            </a:endParaRPr>
          </a:p>
          <a:p>
            <a:pPr marL="457200" indent="-457200">
              <a:buSzPct val="45000"/>
              <a:buFont typeface="Wingdings" pitchFamily="2" charset="2"/>
              <a:buChar char="v"/>
            </a:pP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Click      </a:t>
            </a:r>
            <a:r>
              <a:rPr lang="en-US" sz="2800" dirty="0" smtClean="0">
                <a:solidFill>
                  <a:srgbClr val="000000"/>
                </a:solidFill>
                <a:latin typeface="Times New Roman" pitchFamily="18" charset="0"/>
                <a:ea typeface="ＭＳ Ｐゴシック"/>
                <a:cs typeface="Times New Roman" pitchFamily="18" charset="0"/>
              </a:rPr>
              <a:t> to </a:t>
            </a:r>
            <a:r>
              <a:rPr lang="en-US" sz="2800" dirty="0">
                <a:solidFill>
                  <a:srgbClr val="000000"/>
                </a:solidFill>
                <a:latin typeface="Times New Roman" pitchFamily="18" charset="0"/>
                <a:ea typeface="ＭＳ Ｐゴシック"/>
                <a:cs typeface="Times New Roman" pitchFamily="18" charset="0"/>
              </a:rPr>
              <a:t>open the Start page of the Session Profile editor.</a:t>
            </a:r>
            <a:endParaRPr sz="2800" dirty="0">
              <a:latin typeface="Times New Roman" pitchFamily="18" charset="0"/>
              <a:cs typeface="Times New Roman" pitchFamily="18" charset="0"/>
            </a:endParaRPr>
          </a:p>
          <a:p>
            <a:endParaRPr dirty="0"/>
          </a:p>
        </p:txBody>
      </p:sp>
      <p:pic>
        <p:nvPicPr>
          <p:cNvPr id="32" name="Picture 2"/>
          <p:cNvPicPr/>
          <p:nvPr/>
        </p:nvPicPr>
        <p:blipFill>
          <a:blip r:embed="rId2"/>
          <a:stretch>
            <a:fillRect/>
          </a:stretch>
        </p:blipFill>
        <p:spPr>
          <a:xfrm>
            <a:off x="1828800" y="3733800"/>
            <a:ext cx="457200" cy="5101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Shape 1"/>
          <p:cNvSpPr txBox="1"/>
          <p:nvPr/>
        </p:nvSpPr>
        <p:spPr>
          <a:xfrm>
            <a:off x="457200" y="274680"/>
            <a:ext cx="8227800" cy="1141200"/>
          </a:xfrm>
          <a:prstGeom prst="rect">
            <a:avLst/>
          </a:prstGeom>
        </p:spPr>
      </p:sp>
      <p:sp>
        <p:nvSpPr>
          <p:cNvPr id="34" name="TextShape 2"/>
          <p:cNvSpPr txBox="1"/>
          <p:nvPr/>
        </p:nvSpPr>
        <p:spPr>
          <a:xfrm>
            <a:off x="457200" y="1600200"/>
            <a:ext cx="8227800" cy="4524120"/>
          </a:xfrm>
          <a:prstGeom prst="rect">
            <a:avLst/>
          </a:prstGeom>
        </p:spPr>
      </p:sp>
      <p:pic>
        <p:nvPicPr>
          <p:cNvPr id="35" name="Picture 2"/>
          <p:cNvPicPr/>
          <p:nvPr/>
        </p:nvPicPr>
        <p:blipFill>
          <a:blip r:embed="rId2"/>
          <a:stretch>
            <a:fillRect/>
          </a:stretch>
        </p:blipFill>
        <p:spPr>
          <a:xfrm>
            <a:off x="228600" y="1080000"/>
            <a:ext cx="8457840" cy="52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Shape 1"/>
          <p:cNvSpPr txBox="1"/>
          <p:nvPr/>
        </p:nvSpPr>
        <p:spPr>
          <a:xfrm>
            <a:off x="540000" y="1482840"/>
            <a:ext cx="8229240" cy="5897160"/>
          </a:xfrm>
          <a:prstGeom prst="rect">
            <a:avLst/>
          </a:prstGeom>
        </p:spPr>
        <p:txBody>
          <a:bodyPr lIns="90000" tIns="45000" rIns="90000" bIns="45000"/>
          <a:lstStyle/>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Select </a:t>
            </a:r>
            <a:r>
              <a:rPr lang="en-US" sz="2800" dirty="0">
                <a:solidFill>
                  <a:srgbClr val="000000"/>
                </a:solidFill>
                <a:latin typeface="Times New Roman" pitchFamily="18" charset="0"/>
                <a:ea typeface="ＭＳ Ｐゴシック"/>
                <a:cs typeface="Times New Roman" pitchFamily="18" charset="0"/>
              </a:rPr>
              <a:t>the session type you want to test or use</a:t>
            </a: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Choose </a:t>
            </a:r>
            <a:r>
              <a:rPr lang="en-US" sz="2800" dirty="0">
                <a:solidFill>
                  <a:srgbClr val="000000"/>
                </a:solidFill>
                <a:latin typeface="Times New Roman" pitchFamily="18" charset="0"/>
                <a:ea typeface="ＭＳ Ｐゴシック"/>
                <a:cs typeface="Times New Roman" pitchFamily="18" charset="0"/>
              </a:rPr>
              <a:t>a name to save the session profile</a:t>
            </a: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Provide </a:t>
            </a:r>
            <a:r>
              <a:rPr lang="en-US" sz="2800" dirty="0">
                <a:solidFill>
                  <a:srgbClr val="000000"/>
                </a:solidFill>
                <a:latin typeface="Times New Roman" pitchFamily="18" charset="0"/>
                <a:ea typeface="ＭＳ Ｐゴシック"/>
                <a:cs typeface="Times New Roman" pitchFamily="18" charset="0"/>
              </a:rPr>
              <a:t>the details of the session to                 connect to the session</a:t>
            </a: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More </a:t>
            </a:r>
            <a:r>
              <a:rPr lang="en-US" sz="2800" dirty="0">
                <a:solidFill>
                  <a:srgbClr val="000000"/>
                </a:solidFill>
                <a:latin typeface="Times New Roman" pitchFamily="18" charset="0"/>
                <a:ea typeface="ＭＳ Ｐゴシック"/>
                <a:cs typeface="Times New Roman" pitchFamily="18" charset="0"/>
              </a:rPr>
              <a:t>contains additional properties to the session which you have selected.</a:t>
            </a: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Optional</a:t>
            </a:r>
            <a:r>
              <a:rPr lang="en-US" sz="2800" dirty="0">
                <a:solidFill>
                  <a:srgbClr val="000000"/>
                </a:solidFill>
                <a:latin typeface="Times New Roman" pitchFamily="18" charset="0"/>
                <a:ea typeface="ＭＳ Ｐゴシック"/>
                <a:cs typeface="Times New Roman" pitchFamily="18" charset="0"/>
              </a:rPr>
              <a:t>. It contains reference session profile which inherits the session.</a:t>
            </a: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   </a:t>
            </a:r>
            <a:r>
              <a:rPr lang="en-US" sz="2800" dirty="0" smtClean="0">
                <a:solidFill>
                  <a:srgbClr val="000000"/>
                </a:solidFill>
                <a:latin typeface="Times New Roman" pitchFamily="18" charset="0"/>
                <a:ea typeface="ＭＳ Ｐゴシック"/>
                <a:cs typeface="Times New Roman" pitchFamily="18" charset="0"/>
              </a:rPr>
              <a:t>Save </a:t>
            </a:r>
            <a:r>
              <a:rPr lang="en-US" sz="2800" dirty="0">
                <a:solidFill>
                  <a:srgbClr val="000000"/>
                </a:solidFill>
                <a:latin typeface="Times New Roman" pitchFamily="18" charset="0"/>
                <a:ea typeface="ＭＳ Ｐゴシック"/>
                <a:cs typeface="Times New Roman" pitchFamily="18" charset="0"/>
              </a:rPr>
              <a:t>and start the session to connect the device</a:t>
            </a:r>
            <a:endParaRPr sz="2800" dirty="0">
              <a:latin typeface="Times New Roman" pitchFamily="18" charset="0"/>
              <a:cs typeface="Times New Roman" pitchFamily="18" charset="0"/>
            </a:endParaRPr>
          </a:p>
        </p:txBody>
      </p:sp>
      <p:pic>
        <p:nvPicPr>
          <p:cNvPr id="37" name="Picture 2"/>
          <p:cNvPicPr/>
          <p:nvPr/>
        </p:nvPicPr>
        <p:blipFill>
          <a:blip r:embed="rId2"/>
          <a:stretch>
            <a:fillRect/>
          </a:stretch>
        </p:blipFill>
        <p:spPr>
          <a:xfrm>
            <a:off x="874030" y="1482840"/>
            <a:ext cx="385969" cy="422160"/>
          </a:xfrm>
          <a:prstGeom prst="rect">
            <a:avLst/>
          </a:prstGeom>
        </p:spPr>
      </p:pic>
      <p:pic>
        <p:nvPicPr>
          <p:cNvPr id="38" name="Picture 3"/>
          <p:cNvPicPr/>
          <p:nvPr/>
        </p:nvPicPr>
        <p:blipFill>
          <a:blip r:embed="rId3"/>
          <a:stretch>
            <a:fillRect/>
          </a:stretch>
        </p:blipFill>
        <p:spPr>
          <a:xfrm>
            <a:off x="885425" y="1978762"/>
            <a:ext cx="374575" cy="410760"/>
          </a:xfrm>
          <a:prstGeom prst="rect">
            <a:avLst/>
          </a:prstGeom>
        </p:spPr>
      </p:pic>
      <p:pic>
        <p:nvPicPr>
          <p:cNvPr id="39" name="Picture 4"/>
          <p:cNvPicPr/>
          <p:nvPr/>
        </p:nvPicPr>
        <p:blipFill>
          <a:blip r:embed="rId4"/>
          <a:stretch>
            <a:fillRect/>
          </a:stretch>
        </p:blipFill>
        <p:spPr>
          <a:xfrm>
            <a:off x="885425" y="2520000"/>
            <a:ext cx="429120" cy="360000"/>
          </a:xfrm>
          <a:prstGeom prst="rect">
            <a:avLst/>
          </a:prstGeom>
        </p:spPr>
      </p:pic>
      <p:pic>
        <p:nvPicPr>
          <p:cNvPr id="40" name="Picture 5"/>
          <p:cNvPicPr/>
          <p:nvPr/>
        </p:nvPicPr>
        <p:blipFill>
          <a:blip r:embed="rId5"/>
          <a:stretch>
            <a:fillRect/>
          </a:stretch>
        </p:blipFill>
        <p:spPr>
          <a:xfrm>
            <a:off x="885425" y="3240000"/>
            <a:ext cx="360000" cy="360000"/>
          </a:xfrm>
          <a:prstGeom prst="rect">
            <a:avLst/>
          </a:prstGeom>
        </p:spPr>
      </p:pic>
      <p:pic>
        <p:nvPicPr>
          <p:cNvPr id="41" name="Picture 6"/>
          <p:cNvPicPr/>
          <p:nvPr/>
        </p:nvPicPr>
        <p:blipFill>
          <a:blip r:embed="rId6"/>
          <a:stretch>
            <a:fillRect/>
          </a:stretch>
        </p:blipFill>
        <p:spPr>
          <a:xfrm>
            <a:off x="822065" y="4140000"/>
            <a:ext cx="423360" cy="360000"/>
          </a:xfrm>
          <a:prstGeom prst="rect">
            <a:avLst/>
          </a:prstGeom>
        </p:spPr>
      </p:pic>
      <p:pic>
        <p:nvPicPr>
          <p:cNvPr id="42" name="Picture 7"/>
          <p:cNvPicPr/>
          <p:nvPr/>
        </p:nvPicPr>
        <p:blipFill>
          <a:blip r:embed="rId7"/>
          <a:stretch>
            <a:fillRect/>
          </a:stretch>
        </p:blipFill>
        <p:spPr>
          <a:xfrm>
            <a:off x="846365" y="4886820"/>
            <a:ext cx="374760" cy="41364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444600" y="0"/>
            <a:ext cx="8229240" cy="837720"/>
          </a:xfrm>
          <a:prstGeom prst="rect">
            <a:avLst/>
          </a:prstGeom>
        </p:spPr>
        <p:txBody>
          <a:bodyPr lIns="90000" tIns="45000" rIns="90000" bIns="45000"/>
          <a:lstStyle/>
          <a:p>
            <a:r>
              <a:rPr lang="en-US" sz="4400" b="1">
                <a:solidFill>
                  <a:srgbClr val="FFFFFF"/>
                </a:solidFill>
                <a:latin typeface="Calibri"/>
                <a:ea typeface="ＭＳ Ｐゴシック"/>
              </a:rPr>
              <a:t>Capture View</a:t>
            </a:r>
            <a:endParaRPr/>
          </a:p>
        </p:txBody>
      </p:sp>
      <p:sp>
        <p:nvSpPr>
          <p:cNvPr id="44" name="TextShape 2"/>
          <p:cNvSpPr txBox="1"/>
          <p:nvPr/>
        </p:nvSpPr>
        <p:spPr>
          <a:xfrm>
            <a:off x="457200" y="1600200"/>
            <a:ext cx="8227800" cy="4524120"/>
          </a:xfrm>
          <a:prstGeom prst="rect">
            <a:avLst/>
          </a:prstGeom>
        </p:spPr>
      </p:sp>
      <p:pic>
        <p:nvPicPr>
          <p:cNvPr id="45" name="Picture 2"/>
          <p:cNvPicPr/>
          <p:nvPr/>
        </p:nvPicPr>
        <p:blipFill>
          <a:blip r:embed="rId2"/>
          <a:stretch>
            <a:fillRect/>
          </a:stretch>
        </p:blipFill>
        <p:spPr>
          <a:xfrm>
            <a:off x="444600" y="1260000"/>
            <a:ext cx="8015400" cy="48600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Testcase </a:t>
            </a:r>
            <a:r>
              <a:rPr lang="en-US" sz="3200" dirty="0"/>
              <a:t>Authorizing</a:t>
            </a:r>
            <a:r>
              <a:rPr lang="en-US" sz="4800" dirty="0"/>
              <a:t/>
            </a:r>
            <a:br>
              <a:rPr lang="en-US" sz="4800" dirty="0"/>
            </a:b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endParaRPr lang="en-US" dirty="0" smtClean="0"/>
          </a:p>
          <a:p>
            <a:r>
              <a:rPr lang="en-US" dirty="0" smtClean="0"/>
              <a:t> </a:t>
            </a:r>
            <a:r>
              <a:rPr lang="en-US" dirty="0"/>
              <a:t>Create a new test case or open an existing test case</a:t>
            </a:r>
          </a:p>
          <a:p>
            <a:r>
              <a:rPr lang="en-US" dirty="0" smtClean="0"/>
              <a:t> </a:t>
            </a:r>
            <a:r>
              <a:rPr lang="en-US" dirty="0"/>
              <a:t>Adding steps by capturing (start sessions with devices and save the captured steps into </a:t>
            </a:r>
            <a:r>
              <a:rPr lang="en-US" dirty="0" smtClean="0"/>
              <a:t>the test </a:t>
            </a:r>
            <a:r>
              <a:rPr lang="en-US" dirty="0"/>
              <a:t>case)</a:t>
            </a:r>
          </a:p>
          <a:p>
            <a:r>
              <a:rPr lang="en-US" dirty="0" smtClean="0"/>
              <a:t>Adding </a:t>
            </a:r>
            <a:r>
              <a:rPr lang="en-US" dirty="0"/>
              <a:t>analysis rules that validate a value in a response or store it into a </a:t>
            </a:r>
            <a:r>
              <a:rPr lang="en-US" dirty="0" smtClean="0"/>
              <a:t>variable</a:t>
            </a:r>
          </a:p>
          <a:p>
            <a:r>
              <a:rPr lang="en-US" dirty="0"/>
              <a:t>The </a:t>
            </a:r>
            <a:r>
              <a:rPr lang="en-US" b="1" dirty="0"/>
              <a:t>Steps </a:t>
            </a:r>
            <a:r>
              <a:rPr lang="en-US" dirty="0"/>
              <a:t>page is the most </a:t>
            </a:r>
            <a:r>
              <a:rPr lang="en-US" dirty="0" smtClean="0"/>
              <a:t>important. It </a:t>
            </a:r>
            <a:r>
              <a:rPr lang="en-US" dirty="0"/>
              <a:t>lists all of the steps and analysis rules in the test case and shows the flow of execution</a:t>
            </a:r>
            <a:r>
              <a:rPr lang="en-US" dirty="0" smtClean="0"/>
              <a:t>.</a:t>
            </a:r>
          </a:p>
          <a:p>
            <a:r>
              <a:rPr lang="en-US" dirty="0"/>
              <a:t>The Test Case editor does more than allow you to configure a test case. It also links the test </a:t>
            </a:r>
            <a:r>
              <a:rPr lang="en-US" dirty="0" smtClean="0"/>
              <a:t>case to </a:t>
            </a:r>
            <a:r>
              <a:rPr lang="en-US" dirty="0"/>
              <a:t>the last associated capture and/or test report and uses the information to update related </a:t>
            </a:r>
            <a:r>
              <a:rPr lang="en-US" dirty="0" smtClean="0"/>
              <a:t>views (such </a:t>
            </a:r>
            <a:r>
              <a:rPr lang="en-US" dirty="0"/>
              <a:t>as the Response, Structure, Queries, and Step Issues views) when you select a </a:t>
            </a:r>
            <a:r>
              <a:rPr lang="en-US" dirty="0" smtClean="0"/>
              <a:t>particular step</a:t>
            </a:r>
            <a:r>
              <a:rPr lang="en-US" dirty="0"/>
              <a:t>. Information on the response for the last execution appears in the views.</a:t>
            </a:r>
            <a:endParaRPr lang="en-US" dirty="0" smtClean="0"/>
          </a:p>
          <a:p>
            <a:r>
              <a:rPr lang="en-US" dirty="0"/>
              <a:t>Execute the test case</a:t>
            </a:r>
          </a:p>
          <a:p>
            <a:pPr marL="114300" indent="0">
              <a:buNone/>
            </a:pPr>
            <a:endParaRPr lang="en-US" dirty="0"/>
          </a:p>
        </p:txBody>
      </p:sp>
    </p:spTree>
    <p:extLst>
      <p:ext uri="{BB962C8B-B14F-4D97-AF65-F5344CB8AC3E}">
        <p14:creationId xmlns:p14="http://schemas.microsoft.com/office/powerpoint/2010/main" val="28817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457200" y="274680"/>
            <a:ext cx="8227800" cy="1141200"/>
          </a:xfrm>
          <a:prstGeom prst="rect">
            <a:avLst/>
          </a:prstGeom>
        </p:spPr>
        <p:txBody>
          <a:bodyPr lIns="90000" tIns="45000" rIns="90000" bIns="45000"/>
          <a:lstStyle/>
          <a:p>
            <a:r>
              <a:rPr lang="en-US" sz="4400" b="1">
                <a:solidFill>
                  <a:srgbClr val="FFFFFF"/>
                </a:solidFill>
                <a:latin typeface="Calibri"/>
                <a:ea typeface="ＭＳ Ｐゴシック"/>
              </a:rPr>
              <a:t>Testcase</a:t>
            </a:r>
            <a:endParaRPr/>
          </a:p>
        </p:txBody>
      </p:sp>
      <p:sp>
        <p:nvSpPr>
          <p:cNvPr id="47" name="TextShape 2"/>
          <p:cNvSpPr txBox="1"/>
          <p:nvPr/>
        </p:nvSpPr>
        <p:spPr>
          <a:xfrm>
            <a:off x="457200" y="1600200"/>
            <a:ext cx="8227800" cy="4524120"/>
          </a:xfrm>
          <a:prstGeom prst="rect">
            <a:avLst/>
          </a:prstGeom>
        </p:spPr>
      </p:sp>
      <p:pic>
        <p:nvPicPr>
          <p:cNvPr id="48" name="Picture 2"/>
          <p:cNvPicPr/>
          <p:nvPr/>
        </p:nvPicPr>
        <p:blipFill>
          <a:blip r:embed="rId2"/>
          <a:stretch>
            <a:fillRect/>
          </a:stretch>
        </p:blipFill>
        <p:spPr>
          <a:xfrm>
            <a:off x="1260000" y="1231560"/>
            <a:ext cx="7200000" cy="488844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57200" y="274680"/>
            <a:ext cx="8229240" cy="715680"/>
          </a:xfrm>
          <a:prstGeom prst="rect">
            <a:avLst/>
          </a:prstGeom>
        </p:spPr>
        <p:txBody>
          <a:bodyPr lIns="90000" tIns="45000" rIns="90000" bIns="45000"/>
          <a:lstStyle/>
          <a:p>
            <a:r>
              <a:rPr lang="en-US" sz="4400" b="1">
                <a:solidFill>
                  <a:srgbClr val="FFFFFF"/>
                </a:solidFill>
                <a:latin typeface="Calibri"/>
                <a:ea typeface="ＭＳ Ｐゴシック"/>
              </a:rPr>
              <a:t>Testcase Editor</a:t>
            </a:r>
            <a:endParaRPr/>
          </a:p>
        </p:txBody>
      </p:sp>
      <p:sp>
        <p:nvSpPr>
          <p:cNvPr id="50" name="TextShape 2"/>
          <p:cNvSpPr txBox="1"/>
          <p:nvPr/>
        </p:nvSpPr>
        <p:spPr>
          <a:xfrm>
            <a:off x="457200" y="1600200"/>
            <a:ext cx="8227800" cy="4524120"/>
          </a:xfrm>
          <a:prstGeom prst="rect">
            <a:avLst/>
          </a:prstGeom>
        </p:spPr>
      </p:sp>
      <p:pic>
        <p:nvPicPr>
          <p:cNvPr id="51" name="Picture 2"/>
          <p:cNvPicPr/>
          <p:nvPr/>
        </p:nvPicPr>
        <p:blipFill>
          <a:blip r:embed="rId2"/>
          <a:stretch>
            <a:fillRect/>
          </a:stretch>
        </p:blipFill>
        <p:spPr>
          <a:xfrm>
            <a:off x="304920" y="1440000"/>
            <a:ext cx="8534160" cy="46800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457200" y="274680"/>
            <a:ext cx="8229240" cy="715680"/>
          </a:xfrm>
          <a:prstGeom prst="rect">
            <a:avLst/>
          </a:prstGeom>
        </p:spPr>
        <p:txBody>
          <a:bodyPr lIns="90000" tIns="45000" rIns="90000" bIns="45000"/>
          <a:lstStyle/>
          <a:p>
            <a:r>
              <a:rPr lang="en-US" sz="4400" b="1">
                <a:solidFill>
                  <a:srgbClr val="FFFFFF"/>
                </a:solidFill>
                <a:latin typeface="Calibri"/>
                <a:ea typeface="ＭＳ Ｐゴシック"/>
              </a:rPr>
              <a:t>Replay</a:t>
            </a:r>
            <a:endParaRPr/>
          </a:p>
        </p:txBody>
      </p:sp>
      <p:sp>
        <p:nvSpPr>
          <p:cNvPr id="53" name="TextShape 2"/>
          <p:cNvSpPr txBox="1"/>
          <p:nvPr/>
        </p:nvSpPr>
        <p:spPr>
          <a:xfrm>
            <a:off x="457200" y="1219320"/>
            <a:ext cx="8229240" cy="4906440"/>
          </a:xfrm>
          <a:prstGeom prst="rect">
            <a:avLst/>
          </a:prstGeom>
        </p:spPr>
        <p:txBody>
          <a:bodyPr lIns="90000" tIns="45000" rIns="90000" bIns="45000"/>
          <a:lstStyle/>
          <a:p>
            <a:pPr marL="457200" indent="-457200">
              <a:buSzPct val="45000"/>
              <a:buFont typeface="Wingdings" pitchFamily="2" charset="2"/>
              <a:buChar char="v"/>
            </a:pPr>
            <a:endParaRPr lang="en-US" sz="2800" dirty="0" smtClean="0">
              <a:solidFill>
                <a:srgbClr val="000000"/>
              </a:solidFill>
              <a:latin typeface="Times New Roman" pitchFamily="18" charset="0"/>
              <a:ea typeface="ＭＳ Ｐゴシック"/>
              <a:cs typeface="Times New Roman" pitchFamily="18" charset="0"/>
            </a:endParaRPr>
          </a:p>
          <a:p>
            <a:pPr marL="457200" indent="-457200">
              <a:buSzPct val="45000"/>
              <a:buFont typeface="Wingdings" pitchFamily="2" charset="2"/>
              <a:buChar char="v"/>
            </a:pPr>
            <a:r>
              <a:rPr lang="en-US" sz="2800" dirty="0" smtClean="0">
                <a:solidFill>
                  <a:srgbClr val="000000"/>
                </a:solidFill>
                <a:latin typeface="Times New Roman" pitchFamily="18" charset="0"/>
                <a:ea typeface="ＭＳ Ｐゴシック"/>
                <a:cs typeface="Times New Roman" pitchFamily="18" charset="0"/>
              </a:rPr>
              <a:t>Replay </a:t>
            </a:r>
            <a:r>
              <a:rPr lang="en-US" sz="2800" dirty="0">
                <a:solidFill>
                  <a:srgbClr val="000000"/>
                </a:solidFill>
                <a:latin typeface="Times New Roman" pitchFamily="18" charset="0"/>
                <a:ea typeface="ＭＳ Ｐゴシック"/>
                <a:cs typeface="Times New Roman" pitchFamily="18" charset="0"/>
              </a:rPr>
              <a:t>is a feature in </a:t>
            </a:r>
            <a:r>
              <a:rPr lang="en-US" sz="2800" dirty="0" err="1">
                <a:solidFill>
                  <a:srgbClr val="000000"/>
                </a:solidFill>
                <a:latin typeface="Times New Roman" pitchFamily="18" charset="0"/>
                <a:ea typeface="ＭＳ Ｐゴシック"/>
                <a:cs typeface="Times New Roman" pitchFamily="18" charset="0"/>
              </a:rPr>
              <a:t>iTest</a:t>
            </a:r>
            <a:r>
              <a:rPr lang="en-US" sz="2800" dirty="0">
                <a:solidFill>
                  <a:srgbClr val="000000"/>
                </a:solidFill>
                <a:latin typeface="Times New Roman" pitchFamily="18" charset="0"/>
                <a:ea typeface="ＭＳ Ｐゴシック"/>
                <a:cs typeface="Times New Roman" pitchFamily="18" charset="0"/>
              </a:rPr>
              <a:t> to know the failures in the captured </a:t>
            </a:r>
            <a:r>
              <a:rPr lang="en-US" sz="2800" dirty="0" err="1">
                <a:solidFill>
                  <a:srgbClr val="000000"/>
                </a:solidFill>
                <a:latin typeface="Times New Roman" pitchFamily="18" charset="0"/>
                <a:ea typeface="ＭＳ Ｐゴシック"/>
                <a:cs typeface="Times New Roman" pitchFamily="18" charset="0"/>
              </a:rPr>
              <a:t>testcase</a:t>
            </a:r>
            <a:r>
              <a:rPr lang="en-US" sz="2800" dirty="0">
                <a:solidFill>
                  <a:srgbClr val="000000"/>
                </a:solidFill>
                <a:latin typeface="Times New Roman" pitchFamily="18" charset="0"/>
                <a:ea typeface="ＭＳ Ｐゴシック"/>
                <a:cs typeface="Times New Roman" pitchFamily="18" charset="0"/>
              </a:rPr>
              <a:t>. </a:t>
            </a:r>
            <a:endParaRPr sz="2800" dirty="0">
              <a:latin typeface="Times New Roman" pitchFamily="18" charset="0"/>
              <a:cs typeface="Times New Roman" pitchFamily="18" charset="0"/>
            </a:endParaRPr>
          </a:p>
          <a:p>
            <a:pPr marL="285750" indent="-285750">
              <a:buFont typeface="Wingdings" pitchFamily="2" charset="2"/>
              <a:buChar char="v"/>
            </a:pPr>
            <a:endParaRPr sz="2800" dirty="0">
              <a:latin typeface="Times New Roman" pitchFamily="18" charset="0"/>
              <a:cs typeface="Times New Roman" pitchFamily="18" charset="0"/>
            </a:endParaRPr>
          </a:p>
          <a:p>
            <a:pPr marL="457200" indent="-457200">
              <a:buSzPct val="45000"/>
              <a:buFont typeface="Wingdings" pitchFamily="2" charset="2"/>
              <a:buChar char="v"/>
            </a:pPr>
            <a:r>
              <a:rPr lang="en-US" sz="2800" dirty="0">
                <a:solidFill>
                  <a:srgbClr val="000000"/>
                </a:solidFill>
                <a:latin typeface="Times New Roman" pitchFamily="18" charset="0"/>
                <a:ea typeface="ＭＳ Ｐゴシック"/>
                <a:cs typeface="Times New Roman" pitchFamily="18" charset="0"/>
              </a:rPr>
              <a:t>Top of the </a:t>
            </a:r>
            <a:r>
              <a:rPr lang="en-US" sz="2800" dirty="0" err="1">
                <a:solidFill>
                  <a:srgbClr val="000000"/>
                </a:solidFill>
                <a:latin typeface="Times New Roman" pitchFamily="18" charset="0"/>
                <a:ea typeface="ＭＳ Ｐゴシック"/>
                <a:cs typeface="Times New Roman" pitchFamily="18" charset="0"/>
              </a:rPr>
              <a:t>iTest</a:t>
            </a:r>
            <a:r>
              <a:rPr lang="en-US" sz="2800" dirty="0">
                <a:solidFill>
                  <a:srgbClr val="000000"/>
                </a:solidFill>
                <a:latin typeface="Times New Roman" pitchFamily="18" charset="0"/>
                <a:ea typeface="ＭＳ Ｐゴシック"/>
                <a:cs typeface="Times New Roman" pitchFamily="18" charset="0"/>
              </a:rPr>
              <a:t> Development perspective, we have small green color arrow mark         used to execute the </a:t>
            </a:r>
            <a:r>
              <a:rPr lang="en-US" sz="2800" dirty="0" err="1">
                <a:solidFill>
                  <a:srgbClr val="000000"/>
                </a:solidFill>
                <a:latin typeface="Times New Roman" pitchFamily="18" charset="0"/>
                <a:ea typeface="ＭＳ Ｐゴシック"/>
                <a:cs typeface="Times New Roman" pitchFamily="18" charset="0"/>
              </a:rPr>
              <a:t>testcase</a:t>
            </a:r>
            <a:r>
              <a:rPr lang="en-US" sz="2800" dirty="0">
                <a:solidFill>
                  <a:srgbClr val="000000"/>
                </a:solidFill>
                <a:latin typeface="Times New Roman" pitchFamily="18" charset="0"/>
                <a:ea typeface="ＭＳ Ｐゴシック"/>
                <a:cs typeface="Times New Roman" pitchFamily="18" charset="0"/>
              </a:rPr>
              <a:t> and make sure to know the result.</a:t>
            </a:r>
            <a:endParaRPr sz="2800" dirty="0">
              <a:latin typeface="Times New Roman" pitchFamily="18" charset="0"/>
              <a:cs typeface="Times New Roman" pitchFamily="18" charset="0"/>
            </a:endParaRPr>
          </a:p>
          <a:p>
            <a:endParaRPr sz="2800" dirty="0">
              <a:latin typeface="Times New Roman" pitchFamily="18" charset="0"/>
              <a:cs typeface="Times New Roman" pitchFamily="18" charset="0"/>
            </a:endParaRPr>
          </a:p>
        </p:txBody>
      </p:sp>
      <p:pic>
        <p:nvPicPr>
          <p:cNvPr id="54" name="Picture 2"/>
          <p:cNvPicPr/>
          <p:nvPr/>
        </p:nvPicPr>
        <p:blipFill>
          <a:blip r:embed="rId2"/>
          <a:stretch>
            <a:fillRect/>
          </a:stretch>
        </p:blipFill>
        <p:spPr>
          <a:xfrm>
            <a:off x="5334000" y="3399573"/>
            <a:ext cx="540000" cy="3600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Shape 1"/>
          <p:cNvSpPr txBox="1"/>
          <p:nvPr/>
        </p:nvSpPr>
        <p:spPr>
          <a:xfrm>
            <a:off x="457200" y="0"/>
            <a:ext cx="8229240" cy="1142640"/>
          </a:xfrm>
          <a:prstGeom prst="rect">
            <a:avLst/>
          </a:prstGeom>
        </p:spPr>
        <p:txBody>
          <a:bodyPr lIns="90000" tIns="45000" rIns="90000" bIns="45000"/>
          <a:lstStyle/>
          <a:p>
            <a:r>
              <a:rPr lang="en-US" sz="4400" b="1">
                <a:solidFill>
                  <a:srgbClr val="FFFFFF"/>
                </a:solidFill>
                <a:latin typeface="Calibri"/>
                <a:ea typeface="ＭＳ Ｐゴシック"/>
              </a:rPr>
              <a:t>History</a:t>
            </a:r>
            <a:endParaRPr/>
          </a:p>
        </p:txBody>
      </p:sp>
      <p:sp>
        <p:nvSpPr>
          <p:cNvPr id="13" name="TextShape 2"/>
          <p:cNvSpPr txBox="1"/>
          <p:nvPr/>
        </p:nvSpPr>
        <p:spPr>
          <a:xfrm>
            <a:off x="457200" y="1295280"/>
            <a:ext cx="8229240" cy="5562720"/>
          </a:xfrm>
          <a:prstGeom prst="rect">
            <a:avLst/>
          </a:prstGeom>
        </p:spPr>
        <p:txBody>
          <a:bodyPr lIns="90000" tIns="45000" rIns="90000" bIns="45000"/>
          <a:lstStyle/>
          <a:p>
            <a:pPr marL="274320" indent="-45720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Initially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is a fanfare product and it is named as Fanfare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tool</a:t>
            </a:r>
            <a:r>
              <a:rPr lang="en-US" sz="2400" dirty="0" smtClean="0">
                <a:solidFill>
                  <a:srgbClr val="000000"/>
                </a:solidFill>
                <a:latin typeface="Times New Roman" pitchFamily="18" charset="0"/>
                <a:ea typeface="ＭＳ Ｐゴシック"/>
                <a:cs typeface="Times New Roman" pitchFamily="18" charset="0"/>
              </a:rPr>
              <a:t>.</a:t>
            </a:r>
          </a:p>
          <a:p>
            <a:pPr marL="274320" indent="-457200">
              <a:buSzPct val="45000"/>
              <a:buFont typeface="Wingdings" pitchFamily="2" charset="2"/>
              <a:buChar char="v"/>
            </a:pPr>
            <a:endParaRPr sz="2400" dirty="0">
              <a:latin typeface="Times New Roman" pitchFamily="18" charset="0"/>
              <a:cs typeface="Times New Roman" pitchFamily="18" charset="0"/>
            </a:endParaRPr>
          </a:p>
          <a:p>
            <a:pPr marL="274320" indent="-45720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On Feb 16th 2011, Fanfare has entered into a definitive agreement to be acquired by Spirent Communications</a:t>
            </a:r>
            <a:r>
              <a:rPr lang="en-US" sz="2400" dirty="0" smtClean="0">
                <a:solidFill>
                  <a:srgbClr val="000000"/>
                </a:solidFill>
                <a:latin typeface="Times New Roman" pitchFamily="18" charset="0"/>
                <a:ea typeface="ＭＳ Ｐゴシック"/>
                <a:cs typeface="Times New Roman" pitchFamily="18" charset="0"/>
              </a:rPr>
              <a:t>.</a:t>
            </a:r>
          </a:p>
          <a:p>
            <a:pPr marL="274320" indent="-457200">
              <a:buSzPct val="45000"/>
              <a:buFont typeface="Wingdings" pitchFamily="2" charset="2"/>
              <a:buChar char="v"/>
            </a:pPr>
            <a:endParaRPr sz="2400" dirty="0">
              <a:latin typeface="Times New Roman" pitchFamily="18" charset="0"/>
              <a:cs typeface="Times New Roman" pitchFamily="18" charset="0"/>
            </a:endParaRPr>
          </a:p>
          <a:p>
            <a:pPr marL="274320" indent="-45720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Now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tool is named as Spirent </a:t>
            </a:r>
            <a:r>
              <a:rPr lang="en-US" sz="2400" dirty="0" err="1">
                <a:solidFill>
                  <a:srgbClr val="000000"/>
                </a:solidFill>
                <a:latin typeface="Times New Roman" pitchFamily="18" charset="0"/>
                <a:ea typeface="ＭＳ Ｐゴシック"/>
                <a:cs typeface="Times New Roman" pitchFamily="18" charset="0"/>
              </a:rPr>
              <a:t>iTest</a:t>
            </a:r>
            <a:r>
              <a:rPr lang="en-US" sz="2400" dirty="0" smtClean="0">
                <a:solidFill>
                  <a:srgbClr val="000000"/>
                </a:solidFill>
                <a:latin typeface="Times New Roman" pitchFamily="18" charset="0"/>
                <a:ea typeface="ＭＳ Ｐゴシック"/>
                <a:cs typeface="Times New Roman" pitchFamily="18" charset="0"/>
              </a:rPr>
              <a:t>.</a:t>
            </a:r>
          </a:p>
          <a:p>
            <a:pPr marL="274320" indent="-457200">
              <a:buSzPct val="45000"/>
              <a:buFont typeface="Wingdings" pitchFamily="2" charset="2"/>
              <a:buChar char="v"/>
            </a:pPr>
            <a:endParaRPr sz="2400" dirty="0">
              <a:latin typeface="Times New Roman" pitchFamily="18" charset="0"/>
              <a:cs typeface="Times New Roman" pitchFamily="18" charset="0"/>
            </a:endParaRPr>
          </a:p>
          <a:p>
            <a:pPr marL="274320" indent="-45720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Spirent is having products like “Networks &amp; Applications, Mobile Devices &amp; Network Equipment, Positioning &amp; Navigation, Products &amp; Services</a:t>
            </a:r>
            <a:r>
              <a:rPr lang="en-US" sz="2400" dirty="0" smtClean="0">
                <a:solidFill>
                  <a:srgbClr val="000000"/>
                </a:solidFill>
                <a:latin typeface="Times New Roman" pitchFamily="18" charset="0"/>
                <a:ea typeface="ＭＳ Ｐゴシック"/>
                <a:cs typeface="Times New Roman" pitchFamily="18" charset="0"/>
              </a:rPr>
              <a:t>”</a:t>
            </a:r>
          </a:p>
          <a:p>
            <a:pPr marL="274320" indent="-457200">
              <a:buSzPct val="45000"/>
              <a:buFont typeface="Wingdings" pitchFamily="2" charset="2"/>
              <a:buChar char="v"/>
            </a:pPr>
            <a:endParaRPr sz="2400" dirty="0">
              <a:latin typeface="Times New Roman" pitchFamily="18" charset="0"/>
              <a:cs typeface="Times New Roman" pitchFamily="18" charset="0"/>
            </a:endParaRPr>
          </a:p>
          <a:p>
            <a:pPr marL="274320" indent="-457200">
              <a:buSzPct val="45000"/>
              <a:buFont typeface="Wingdings" pitchFamily="2" charset="2"/>
              <a:buChar char="v"/>
            </a:pPr>
            <a:r>
              <a:rPr lang="en-US" sz="2400" dirty="0">
                <a:solidFill>
                  <a:srgbClr val="000000"/>
                </a:solidFill>
                <a:latin typeface="Times New Roman" pitchFamily="18" charset="0"/>
                <a:ea typeface="ＭＳ Ｐゴシック"/>
                <a:cs typeface="Times New Roman" pitchFamily="18" charset="0"/>
              </a:rPr>
              <a:t>Spirent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is also one of the Spirent Product.</a:t>
            </a:r>
            <a:endParaRPr sz="2400" dirty="0">
              <a:latin typeface="Times New Roman" pitchFamily="18" charset="0"/>
              <a:cs typeface="Times New Roman" pitchFamily="18" charset="0"/>
            </a:endParaRPr>
          </a:p>
          <a:p>
            <a:endParaRPr dirty="0"/>
          </a:p>
          <a:p>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230760" y="1447800"/>
            <a:ext cx="7869240" cy="4492200"/>
          </a:xfrm>
          <a:prstGeom prst="rect">
            <a:avLst/>
          </a:prstGeom>
        </p:spPr>
        <p:txBody>
          <a:bodyPr lIns="90000" tIns="45000" rIns="90000" bIns="45000"/>
          <a:lstStyle/>
          <a:p>
            <a:r>
              <a:rPr lang="en-US" sz="2600" b="1" dirty="0">
                <a:solidFill>
                  <a:srgbClr val="0070C0"/>
                </a:solidFill>
              </a:rPr>
              <a:t>Analysis Rules</a:t>
            </a:r>
            <a:endParaRPr lang="en-US" sz="2600" dirty="0" smtClean="0"/>
          </a:p>
          <a:p>
            <a:r>
              <a:rPr lang="en-US" sz="2600" dirty="0" smtClean="0">
                <a:solidFill>
                  <a:srgbClr val="000000"/>
                </a:solidFill>
                <a:ea typeface="ＭＳ Ｐゴシック"/>
              </a:rPr>
              <a:t>Adding an Analysis to </a:t>
            </a:r>
            <a:r>
              <a:rPr lang="en-US" sz="2600" dirty="0">
                <a:solidFill>
                  <a:srgbClr val="000000"/>
                </a:solidFill>
                <a:ea typeface="ＭＳ Ｐゴシック"/>
              </a:rPr>
              <a:t>a steps in a </a:t>
            </a:r>
            <a:r>
              <a:rPr lang="en-US" sz="2600" dirty="0" err="1">
                <a:solidFill>
                  <a:srgbClr val="000000"/>
                </a:solidFill>
                <a:ea typeface="ＭＳ Ｐゴシック"/>
              </a:rPr>
              <a:t>testcase</a:t>
            </a:r>
            <a:r>
              <a:rPr lang="en-US" sz="2600" dirty="0">
                <a:solidFill>
                  <a:srgbClr val="000000"/>
                </a:solidFill>
                <a:ea typeface="ＭＳ Ｐゴシック"/>
              </a:rPr>
              <a:t> which validates the response all the time in each execution.</a:t>
            </a:r>
            <a:endParaRPr sz="2600" dirty="0"/>
          </a:p>
          <a:p>
            <a:r>
              <a:rPr lang="en-US" sz="2600" b="1" dirty="0">
                <a:solidFill>
                  <a:srgbClr val="0070C0"/>
                </a:solidFill>
                <a:ea typeface="ＭＳ Ｐゴシック"/>
              </a:rPr>
              <a:t>Step Properties</a:t>
            </a:r>
            <a:endParaRPr sz="2600" dirty="0"/>
          </a:p>
          <a:p>
            <a:r>
              <a:rPr lang="en-US" sz="2600" dirty="0">
                <a:solidFill>
                  <a:srgbClr val="000000"/>
                </a:solidFill>
                <a:ea typeface="ＭＳ Ｐゴシック"/>
              </a:rPr>
              <a:t>For every step we have properties and we change accordingly</a:t>
            </a:r>
            <a:endParaRPr sz="2600" dirty="0"/>
          </a:p>
          <a:p>
            <a:r>
              <a:rPr lang="en-US" sz="2600" b="1" dirty="0">
                <a:solidFill>
                  <a:srgbClr val="0070C0"/>
                </a:solidFill>
                <a:ea typeface="ＭＳ Ｐゴシック"/>
              </a:rPr>
              <a:t>Procedure Properties</a:t>
            </a:r>
            <a:endParaRPr sz="2600" dirty="0"/>
          </a:p>
          <a:p>
            <a:r>
              <a:rPr lang="en-US" sz="2600" dirty="0" err="1">
                <a:solidFill>
                  <a:srgbClr val="000000"/>
                </a:solidFill>
                <a:ea typeface="ＭＳ Ｐゴシック"/>
              </a:rPr>
              <a:t>Testcase</a:t>
            </a:r>
            <a:r>
              <a:rPr lang="en-US" sz="2600" dirty="0">
                <a:solidFill>
                  <a:srgbClr val="000000"/>
                </a:solidFill>
                <a:ea typeface="ＭＳ Ｐゴシック"/>
              </a:rPr>
              <a:t> contains ‘n’ </a:t>
            </a:r>
            <a:r>
              <a:rPr lang="en-US" sz="2600" dirty="0" err="1">
                <a:solidFill>
                  <a:srgbClr val="000000"/>
                </a:solidFill>
                <a:ea typeface="ＭＳ Ｐゴシック"/>
              </a:rPr>
              <a:t>no.of</a:t>
            </a:r>
            <a:r>
              <a:rPr lang="en-US" sz="2600" dirty="0">
                <a:solidFill>
                  <a:srgbClr val="000000"/>
                </a:solidFill>
                <a:ea typeface="ＭＳ Ｐゴシック"/>
              </a:rPr>
              <a:t> procedures but entry point should be only one.</a:t>
            </a:r>
            <a:endParaRPr sz="2600" dirty="0"/>
          </a:p>
          <a:p>
            <a:r>
              <a:rPr lang="en-US" sz="2600" dirty="0">
                <a:solidFill>
                  <a:srgbClr val="000000"/>
                </a:solidFill>
                <a:ea typeface="ＭＳ Ｐゴシック"/>
              </a:rPr>
              <a:t>To change the properties of the procedure, we are using procedure properties tab</a:t>
            </a:r>
            <a:endParaRPr sz="2600" dirty="0"/>
          </a:p>
          <a:p>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52280" y="180000"/>
            <a:ext cx="6327720" cy="761760"/>
          </a:xfrm>
          <a:prstGeom prst="rect">
            <a:avLst/>
          </a:prstGeom>
        </p:spPr>
        <p:txBody>
          <a:bodyPr lIns="90000" tIns="45000" rIns="90000" bIns="45000"/>
          <a:lstStyle/>
          <a:p>
            <a:r>
              <a:rPr lang="en-US" sz="4000" b="1" dirty="0">
                <a:solidFill>
                  <a:schemeClr val="bg1"/>
                </a:solidFill>
                <a:latin typeface="Calibri"/>
                <a:ea typeface="ＭＳ Ｐゴシック"/>
              </a:rPr>
              <a:t>Test Report Editor</a:t>
            </a:r>
            <a:endParaRPr sz="4000" dirty="0">
              <a:solidFill>
                <a:schemeClr val="bg1"/>
              </a:solidFill>
            </a:endParaRPr>
          </a:p>
        </p:txBody>
      </p:sp>
      <p:sp>
        <p:nvSpPr>
          <p:cNvPr id="58" name="TextShape 2"/>
          <p:cNvSpPr txBox="1"/>
          <p:nvPr/>
        </p:nvSpPr>
        <p:spPr>
          <a:xfrm>
            <a:off x="457200" y="1600200"/>
            <a:ext cx="8227800" cy="4524120"/>
          </a:xfrm>
          <a:prstGeom prst="rect">
            <a:avLst/>
          </a:prstGeom>
        </p:spPr>
      </p:sp>
      <p:pic>
        <p:nvPicPr>
          <p:cNvPr id="59" name="Picture 3"/>
          <p:cNvPicPr/>
          <p:nvPr/>
        </p:nvPicPr>
        <p:blipFill>
          <a:blip r:embed="rId2"/>
          <a:stretch>
            <a:fillRect/>
          </a:stretch>
        </p:blipFill>
        <p:spPr>
          <a:xfrm>
            <a:off x="76320" y="1260000"/>
            <a:ext cx="8991360" cy="486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457200" y="31680"/>
            <a:ext cx="8229240" cy="1142640"/>
          </a:xfrm>
          <a:prstGeom prst="rect">
            <a:avLst/>
          </a:prstGeom>
        </p:spPr>
        <p:txBody>
          <a:bodyPr lIns="90000" tIns="45000" rIns="90000" bIns="45000"/>
          <a:lstStyle/>
          <a:p>
            <a:r>
              <a:rPr lang="en-US" sz="4400" b="1" dirty="0">
                <a:solidFill>
                  <a:schemeClr val="bg1"/>
                </a:solidFill>
                <a:latin typeface="Calibri"/>
                <a:ea typeface="ＭＳ Ｐゴシック"/>
              </a:rPr>
              <a:t>Result in TRE</a:t>
            </a:r>
            <a:endParaRPr dirty="0">
              <a:solidFill>
                <a:schemeClr val="bg1"/>
              </a:solidFill>
            </a:endParaRPr>
          </a:p>
        </p:txBody>
      </p:sp>
      <p:sp>
        <p:nvSpPr>
          <p:cNvPr id="61" name="TextShape 2"/>
          <p:cNvSpPr txBox="1"/>
          <p:nvPr/>
        </p:nvSpPr>
        <p:spPr>
          <a:xfrm>
            <a:off x="457200" y="1371600"/>
            <a:ext cx="8229240" cy="4754160"/>
          </a:xfrm>
          <a:prstGeom prst="rect">
            <a:avLst/>
          </a:prstGeom>
        </p:spPr>
        <p:txBody>
          <a:bodyPr lIns="90000" tIns="45000" rIns="90000" bIns="45000"/>
          <a:lstStyle/>
          <a:p>
            <a:r>
              <a:rPr lang="en-US" sz="3200">
                <a:solidFill>
                  <a:srgbClr val="000000"/>
                </a:solidFill>
                <a:latin typeface="Calibri"/>
                <a:ea typeface="ＭＳ Ｐゴシック"/>
              </a:rPr>
              <a:t>      Indeterminate: If testcase doesn’t have any validation, test case will give result as Indeterminate.</a:t>
            </a:r>
            <a:endParaRPr/>
          </a:p>
          <a:p>
            <a:r>
              <a:rPr lang="en-US" sz="3200">
                <a:solidFill>
                  <a:srgbClr val="000000"/>
                </a:solidFill>
                <a:latin typeface="Calibri"/>
                <a:ea typeface="ＭＳ Ｐゴシック"/>
              </a:rPr>
              <a:t>      Pass: Testcase is have valid analysis rule and execution doesn’t have any errors, the result is Pass.</a:t>
            </a:r>
            <a:endParaRPr/>
          </a:p>
          <a:p>
            <a:r>
              <a:rPr lang="en-US" sz="3200">
                <a:solidFill>
                  <a:srgbClr val="000000"/>
                </a:solidFill>
                <a:latin typeface="Calibri"/>
                <a:ea typeface="ＭＳ Ｐゴシック"/>
              </a:rPr>
              <a:t>     Fail: If testcase contains any errors or mismatch analysis rules, result is Fail.</a:t>
            </a:r>
            <a:endParaRPr/>
          </a:p>
        </p:txBody>
      </p:sp>
      <p:pic>
        <p:nvPicPr>
          <p:cNvPr id="62" name="Picture 2"/>
          <p:cNvPicPr/>
          <p:nvPr/>
        </p:nvPicPr>
        <p:blipFill>
          <a:blip r:embed="rId2"/>
          <a:stretch>
            <a:fillRect/>
          </a:stretch>
        </p:blipFill>
        <p:spPr>
          <a:xfrm>
            <a:off x="762120" y="1362240"/>
            <a:ext cx="580680" cy="475920"/>
          </a:xfrm>
          <a:prstGeom prst="rect">
            <a:avLst/>
          </a:prstGeom>
        </p:spPr>
      </p:pic>
      <p:pic>
        <p:nvPicPr>
          <p:cNvPr id="63" name="Picture 3"/>
          <p:cNvPicPr/>
          <p:nvPr/>
        </p:nvPicPr>
        <p:blipFill>
          <a:blip r:embed="rId3"/>
          <a:stretch>
            <a:fillRect/>
          </a:stretch>
        </p:blipFill>
        <p:spPr>
          <a:xfrm>
            <a:off x="771120" y="3014280"/>
            <a:ext cx="533160" cy="495000"/>
          </a:xfrm>
          <a:prstGeom prst="rect">
            <a:avLst/>
          </a:prstGeom>
        </p:spPr>
      </p:pic>
      <p:pic>
        <p:nvPicPr>
          <p:cNvPr id="64" name="Picture 4"/>
          <p:cNvPicPr/>
          <p:nvPr/>
        </p:nvPicPr>
        <p:blipFill>
          <a:blip r:embed="rId4"/>
          <a:stretch>
            <a:fillRect/>
          </a:stretch>
        </p:blipFill>
        <p:spPr>
          <a:xfrm>
            <a:off x="793800" y="4557600"/>
            <a:ext cx="456840" cy="4852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457200" y="274680"/>
            <a:ext cx="8227800" cy="1141200"/>
          </a:xfrm>
          <a:prstGeom prst="rect">
            <a:avLst/>
          </a:prstGeom>
        </p:spPr>
        <p:txBody>
          <a:bodyPr lIns="90000" tIns="45000" rIns="90000" bIns="45000"/>
          <a:lstStyle/>
          <a:p>
            <a:r>
              <a:rPr lang="en-US" sz="4400" b="1" dirty="0">
                <a:solidFill>
                  <a:schemeClr val="bg1"/>
                </a:solidFill>
                <a:latin typeface="Calibri"/>
                <a:ea typeface="ＭＳ Ｐゴシック"/>
              </a:rPr>
              <a:t>Substitutions</a:t>
            </a:r>
            <a:endParaRPr dirty="0">
              <a:solidFill>
                <a:schemeClr val="bg1"/>
              </a:solidFill>
            </a:endParaRPr>
          </a:p>
        </p:txBody>
      </p:sp>
      <p:sp>
        <p:nvSpPr>
          <p:cNvPr id="66" name="TextShape 2"/>
          <p:cNvSpPr txBox="1"/>
          <p:nvPr/>
        </p:nvSpPr>
        <p:spPr>
          <a:xfrm>
            <a:off x="457200" y="1295280"/>
            <a:ext cx="8229240" cy="4830480"/>
          </a:xfrm>
          <a:prstGeom prst="rect">
            <a:avLst/>
          </a:prstGeom>
        </p:spPr>
        <p:txBody>
          <a:bodyPr lIns="90000" tIns="45000" rIns="90000" bIns="45000"/>
          <a:lstStyle/>
          <a:p>
            <a:r>
              <a:rPr lang="en-US" sz="3200" b="1">
                <a:solidFill>
                  <a:srgbClr val="000000"/>
                </a:solidFill>
                <a:latin typeface="Calibri"/>
                <a:ea typeface="ＭＳ Ｐゴシック"/>
              </a:rPr>
              <a:t>Variables: </a:t>
            </a:r>
            <a:r>
              <a:rPr lang="en-US" sz="3200">
                <a:solidFill>
                  <a:srgbClr val="000000"/>
                </a:solidFill>
                <a:latin typeface="Calibri"/>
                <a:ea typeface="ＭＳ Ｐゴシック"/>
              </a:rPr>
              <a:t>Passing a variables with in procedures or different procedures. Local and Global Variables.</a:t>
            </a:r>
            <a:endParaRPr/>
          </a:p>
          <a:p>
            <a:r>
              <a:rPr lang="en-US" sz="3200" b="1">
                <a:solidFill>
                  <a:srgbClr val="000000"/>
                </a:solidFill>
                <a:latin typeface="Calibri"/>
                <a:ea typeface="ＭＳ Ｐゴシック"/>
              </a:rPr>
              <a:t>Parameters: </a:t>
            </a:r>
            <a:r>
              <a:rPr lang="en-US" sz="3200">
                <a:solidFill>
                  <a:srgbClr val="000000"/>
                </a:solidFill>
                <a:latin typeface="Calibri"/>
                <a:ea typeface="ＭＳ Ｐゴシック"/>
              </a:rPr>
              <a:t>Substituting a parameters in place of value.</a:t>
            </a:r>
            <a:endParaRPr/>
          </a:p>
          <a:p>
            <a:r>
              <a:rPr lang="en-US" sz="3200" b="1">
                <a:solidFill>
                  <a:srgbClr val="000000"/>
                </a:solidFill>
                <a:latin typeface="Calibri"/>
                <a:ea typeface="ＭＳ Ｐゴシック"/>
              </a:rPr>
              <a:t>Arguments: </a:t>
            </a:r>
            <a:r>
              <a:rPr lang="en-US" sz="3200">
                <a:solidFill>
                  <a:srgbClr val="000000"/>
                </a:solidFill>
                <a:latin typeface="Calibri"/>
                <a:ea typeface="ＭＳ Ｐゴシック"/>
              </a:rPr>
              <a:t>Arguments mainly used for the time of calling procedures in another testcase and passing the values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
            </a:r>
            <a:br>
              <a:rPr lang="en-US" sz="4800" dirty="0" smtClean="0"/>
            </a:br>
            <a:r>
              <a:rPr lang="en-US" sz="3200" dirty="0" smtClean="0"/>
              <a:t>Test </a:t>
            </a:r>
            <a:r>
              <a:rPr lang="en-US" sz="3200" dirty="0"/>
              <a:t>Report Generation</a:t>
            </a:r>
            <a:r>
              <a:rPr lang="en-US" sz="4800" dirty="0"/>
              <a:t/>
            </a:r>
            <a:br>
              <a:rPr lang="en-US" sz="4800" dirty="0"/>
            </a:br>
            <a:endParaRPr lang="en-US" dirty="0"/>
          </a:p>
        </p:txBody>
      </p:sp>
      <p:sp>
        <p:nvSpPr>
          <p:cNvPr id="3" name="Content Placeholder 2"/>
          <p:cNvSpPr>
            <a:spLocks noGrp="1"/>
          </p:cNvSpPr>
          <p:nvPr>
            <p:ph idx="1"/>
          </p:nvPr>
        </p:nvSpPr>
        <p:spPr/>
        <p:txBody>
          <a:bodyPr>
            <a:normAutofit fontScale="77500" lnSpcReduction="20000"/>
          </a:bodyPr>
          <a:lstStyle/>
          <a:p>
            <a:pPr algn="just">
              <a:spcBef>
                <a:spcPts val="1200"/>
              </a:spcBef>
              <a:spcAft>
                <a:spcPts val="1000"/>
              </a:spcAft>
            </a:pPr>
            <a:r>
              <a:rPr lang="en-IN" dirty="0"/>
              <a:t>Spirent iTest lists all available test reports in the Test Reports view and displays the details of a test report in the Test Report editor.</a:t>
            </a:r>
          </a:p>
          <a:p>
            <a:pPr algn="just">
              <a:spcBef>
                <a:spcPts val="1200"/>
              </a:spcBef>
              <a:spcAft>
                <a:spcPts val="1000"/>
              </a:spcAft>
            </a:pPr>
            <a:r>
              <a:rPr lang="en-IN" dirty="0"/>
              <a:t> From the Test Report editor or Test Reports view, you can save test reports into HTML, XML, or text formats.</a:t>
            </a:r>
          </a:p>
          <a:p>
            <a:pPr algn="just">
              <a:spcBef>
                <a:spcPts val="1200"/>
              </a:spcBef>
              <a:spcAft>
                <a:spcPts val="1000"/>
              </a:spcAft>
            </a:pPr>
            <a:r>
              <a:rPr lang="en-IN" dirty="0" smtClean="0"/>
              <a:t>We </a:t>
            </a:r>
            <a:r>
              <a:rPr lang="en-IN" dirty="0"/>
              <a:t>can export test reports into a file suitable for import into other Spirent iTest workspaces.	</a:t>
            </a:r>
          </a:p>
          <a:p>
            <a:pPr algn="just">
              <a:spcBef>
                <a:spcPts val="1200"/>
              </a:spcBef>
              <a:spcAft>
                <a:spcPts val="1000"/>
              </a:spcAft>
            </a:pPr>
            <a:r>
              <a:rPr lang="en-IN" dirty="0" smtClean="0"/>
              <a:t>We </a:t>
            </a:r>
            <a:r>
              <a:rPr lang="en-IN" dirty="0"/>
              <a:t>can configure auto-export so that test reports are saved into a specified format whenever execution ends</a:t>
            </a:r>
            <a:r>
              <a:rPr lang="en-IN" dirty="0" smtClean="0"/>
              <a:t>.</a:t>
            </a:r>
          </a:p>
          <a:p>
            <a:pPr algn="just">
              <a:spcBef>
                <a:spcPts val="1200"/>
              </a:spcBef>
              <a:spcAft>
                <a:spcPts val="1000"/>
              </a:spcAft>
            </a:pPr>
            <a:r>
              <a:rPr lang="en-IN" dirty="0" smtClean="0"/>
              <a:t>We can use External test report Database (MySQL).</a:t>
            </a:r>
            <a:endParaRPr lang="en-IN" dirty="0"/>
          </a:p>
          <a:p>
            <a:endParaRPr lang="en-US" dirty="0"/>
          </a:p>
        </p:txBody>
      </p:sp>
    </p:spTree>
    <p:extLst>
      <p:ext uri="{BB962C8B-B14F-4D97-AF65-F5344CB8AC3E}">
        <p14:creationId xmlns:p14="http://schemas.microsoft.com/office/powerpoint/2010/main" val="3396771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457200" y="180000"/>
            <a:ext cx="7462800" cy="1042560"/>
          </a:xfrm>
          <a:prstGeom prst="rect">
            <a:avLst/>
          </a:prstGeom>
        </p:spPr>
        <p:txBody>
          <a:bodyPr lIns="90000" tIns="45000" rIns="90000" bIns="45000"/>
          <a:lstStyle/>
          <a:p>
            <a:r>
              <a:rPr lang="en-US" sz="4000" b="1" dirty="0">
                <a:solidFill>
                  <a:schemeClr val="bg1"/>
                </a:solidFill>
                <a:latin typeface="Calibri"/>
                <a:ea typeface="ＭＳ Ｐゴシック"/>
              </a:rPr>
              <a:t>Few Terminologies</a:t>
            </a:r>
            <a:endParaRPr sz="4000" dirty="0">
              <a:solidFill>
                <a:schemeClr val="bg1"/>
              </a:solidFill>
            </a:endParaRPr>
          </a:p>
        </p:txBody>
      </p:sp>
      <p:sp>
        <p:nvSpPr>
          <p:cNvPr id="68" name="TextShape 2"/>
          <p:cNvSpPr txBox="1"/>
          <p:nvPr/>
        </p:nvSpPr>
        <p:spPr>
          <a:xfrm>
            <a:off x="410760" y="1440000"/>
            <a:ext cx="8229240" cy="4906440"/>
          </a:xfrm>
          <a:prstGeom prst="rect">
            <a:avLst/>
          </a:prstGeom>
        </p:spPr>
        <p:txBody>
          <a:bodyPr lIns="90000" tIns="45000" rIns="90000" bIns="45000"/>
          <a:lstStyle/>
          <a:p>
            <a:r>
              <a:rPr lang="en-US" sz="2800" b="1">
                <a:solidFill>
                  <a:srgbClr val="000000"/>
                </a:solidFill>
                <a:latin typeface="Calibri"/>
                <a:ea typeface="ＭＳ Ｐゴシック"/>
              </a:rPr>
              <a:t>Test report: </a:t>
            </a:r>
            <a:r>
              <a:rPr lang="en-US" sz="2800">
                <a:solidFill>
                  <a:srgbClr val="000000"/>
                </a:solidFill>
                <a:latin typeface="Calibri"/>
                <a:ea typeface="ＭＳ Ｐゴシック"/>
              </a:rPr>
              <a:t>Result of the testcase we can save in the html, xml, Text and xml_raw.</a:t>
            </a:r>
            <a:endParaRPr/>
          </a:p>
          <a:p>
            <a:r>
              <a:rPr lang="en-US" sz="2800" b="1">
                <a:solidFill>
                  <a:srgbClr val="000000"/>
                </a:solidFill>
                <a:latin typeface="Calibri"/>
                <a:ea typeface="ＭＳ Ｐゴシック"/>
              </a:rPr>
              <a:t>Response Mapping: </a:t>
            </a:r>
            <a:r>
              <a:rPr lang="en-US" sz="2800">
                <a:solidFill>
                  <a:srgbClr val="000000"/>
                </a:solidFill>
                <a:latin typeface="Calibri"/>
                <a:ea typeface="ＭＳ Ｐゴシック"/>
              </a:rPr>
              <a:t>It is an advance Analysis Rule for the response.</a:t>
            </a:r>
            <a:endParaRPr/>
          </a:p>
          <a:p>
            <a:r>
              <a:rPr lang="en-US" sz="2800" b="1">
                <a:solidFill>
                  <a:srgbClr val="000000"/>
                </a:solidFill>
                <a:latin typeface="Calibri"/>
                <a:ea typeface="ＭＳ Ｐゴシック"/>
              </a:rPr>
              <a:t>Testbed: </a:t>
            </a:r>
            <a:r>
              <a:rPr lang="en-US" sz="2800">
                <a:solidFill>
                  <a:srgbClr val="000000"/>
                </a:solidFill>
                <a:latin typeface="Calibri"/>
                <a:ea typeface="ＭＳ Ｐゴシック"/>
              </a:rPr>
              <a:t>Collection of Session profiles.</a:t>
            </a:r>
            <a:endParaRPr/>
          </a:p>
          <a:p>
            <a:r>
              <a:rPr lang="en-US" sz="2800" b="1">
                <a:solidFill>
                  <a:srgbClr val="000000"/>
                </a:solidFill>
                <a:latin typeface="Calibri"/>
                <a:ea typeface="ＭＳ Ｐゴシック"/>
              </a:rPr>
              <a:t>Topology: </a:t>
            </a:r>
            <a:r>
              <a:rPr lang="en-US" sz="2800">
                <a:solidFill>
                  <a:srgbClr val="000000"/>
                </a:solidFill>
                <a:latin typeface="Calibri"/>
                <a:ea typeface="ＭＳ Ｐゴシック"/>
              </a:rPr>
              <a:t>Pictorial representation of the session profiles</a:t>
            </a:r>
            <a:endParaRPr/>
          </a:p>
          <a:p>
            <a:r>
              <a:rPr lang="en-US" sz="2800" b="1">
                <a:solidFill>
                  <a:srgbClr val="000000"/>
                </a:solidFill>
                <a:latin typeface="Calibri"/>
                <a:ea typeface="ＭＳ Ｐゴシック"/>
              </a:rPr>
              <a:t>Windows -&gt; Preferences: </a:t>
            </a:r>
            <a:r>
              <a:rPr lang="en-US" sz="2800">
                <a:solidFill>
                  <a:srgbClr val="000000"/>
                </a:solidFill>
                <a:latin typeface="Calibri"/>
                <a:ea typeface="ＭＳ Ｐゴシック"/>
              </a:rPr>
              <a:t>It is global settings of itest.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a:t/>
            </a:r>
            <a:br>
              <a:rPr lang="en-US" sz="3200" dirty="0"/>
            </a:br>
            <a:r>
              <a:rPr lang="en-US" sz="3200" dirty="0" smtClean="0"/>
              <a:t>Topology Editor &amp; </a:t>
            </a:r>
            <a:r>
              <a:rPr lang="en-US" sz="3200" dirty="0"/>
              <a:t>QuickCalls </a:t>
            </a:r>
            <a:r>
              <a:rPr lang="en-US" sz="4800" dirty="0"/>
              <a:t/>
            </a:r>
            <a:br>
              <a:rPr lang="en-US" sz="4800"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use </a:t>
            </a:r>
            <a:r>
              <a:rPr lang="en-US" dirty="0"/>
              <a:t>the Topology editor to define </a:t>
            </a:r>
            <a:r>
              <a:rPr lang="en-US" dirty="0" smtClean="0"/>
              <a:t>all </a:t>
            </a:r>
            <a:r>
              <a:rPr lang="en-US" dirty="0"/>
              <a:t>of the physical devices, </a:t>
            </a:r>
            <a:r>
              <a:rPr lang="en-US" dirty="0" smtClean="0"/>
              <a:t>cards and </a:t>
            </a:r>
            <a:r>
              <a:rPr lang="en-US" dirty="0"/>
              <a:t>interfaces on the devices, links between devices, and session configurations defined </a:t>
            </a:r>
            <a:r>
              <a:rPr lang="en-US" dirty="0" smtClean="0"/>
              <a:t>for devices</a:t>
            </a:r>
            <a:r>
              <a:rPr lang="en-US" dirty="0"/>
              <a:t>.</a:t>
            </a:r>
          </a:p>
          <a:p>
            <a:r>
              <a:rPr lang="en-US" dirty="0"/>
              <a:t>A topology document is a collection of the information that test cases need to access the </a:t>
            </a:r>
            <a:r>
              <a:rPr lang="en-US" dirty="0" smtClean="0"/>
              <a:t>devices and </a:t>
            </a:r>
            <a:r>
              <a:rPr lang="en-US" dirty="0"/>
              <a:t>sessions (for example, the IP address of the device and login information). Each </a:t>
            </a:r>
            <a:r>
              <a:rPr lang="en-US" dirty="0" smtClean="0"/>
              <a:t>session configuration </a:t>
            </a:r>
            <a:r>
              <a:rPr lang="en-US" dirty="0"/>
              <a:t>is based on a default Spirent iTest session type (such as Telnet, Web, SNMP, </a:t>
            </a:r>
            <a:r>
              <a:rPr lang="en-US" dirty="0" smtClean="0"/>
              <a:t>and so </a:t>
            </a:r>
            <a:r>
              <a:rPr lang="en-US" dirty="0"/>
              <a:t>on) or on a session profile</a:t>
            </a:r>
            <a:r>
              <a:rPr lang="en-US" dirty="0" smtClean="0"/>
              <a:t>.</a:t>
            </a:r>
          </a:p>
          <a:p>
            <a:r>
              <a:rPr lang="en-US" dirty="0"/>
              <a:t>Spirent iTest creates TBML-format files (file extension </a:t>
            </a:r>
            <a:r>
              <a:rPr lang="en-US" b="1" dirty="0"/>
              <a:t>.</a:t>
            </a:r>
            <a:r>
              <a:rPr lang="en-US" b="1" dirty="0" err="1"/>
              <a:t>tbml</a:t>
            </a:r>
            <a:r>
              <a:rPr lang="en-US" dirty="0" smtClean="0"/>
              <a:t>)</a:t>
            </a:r>
          </a:p>
          <a:p>
            <a:r>
              <a:rPr lang="en-US" b="1" dirty="0"/>
              <a:t>QuickCalls</a:t>
            </a:r>
            <a:r>
              <a:rPr lang="en-US" i="1" dirty="0"/>
              <a:t> </a:t>
            </a:r>
            <a:r>
              <a:rPr lang="en-US" dirty="0"/>
              <a:t>are </a:t>
            </a:r>
            <a:r>
              <a:rPr lang="en-US" dirty="0" smtClean="0"/>
              <a:t>custom actions </a:t>
            </a:r>
            <a:r>
              <a:rPr lang="en-US" dirty="0"/>
              <a:t>that </a:t>
            </a:r>
            <a:r>
              <a:rPr lang="en-US" dirty="0" smtClean="0"/>
              <a:t>we</a:t>
            </a:r>
            <a:r>
              <a:rPr lang="en-US" b="1" i="1" dirty="0" smtClean="0"/>
              <a:t> </a:t>
            </a:r>
            <a:r>
              <a:rPr lang="en-US" dirty="0"/>
              <a:t>define for a session profile or device. QuickCalls make it easy to execute </a:t>
            </a:r>
            <a:r>
              <a:rPr lang="en-US" dirty="0" smtClean="0"/>
              <a:t>a predefined </a:t>
            </a:r>
            <a:r>
              <a:rPr lang="en-US" dirty="0"/>
              <a:t>set of steps — either as a single QuickCall step in a test case or as a single </a:t>
            </a:r>
            <a:r>
              <a:rPr lang="en-US" dirty="0" smtClean="0"/>
              <a:t>button click </a:t>
            </a:r>
            <a:r>
              <a:rPr lang="en-US" dirty="0"/>
              <a:t>in an interactive session.</a:t>
            </a:r>
          </a:p>
        </p:txBody>
      </p:sp>
    </p:spTree>
    <p:extLst>
      <p:ext uri="{BB962C8B-B14F-4D97-AF65-F5344CB8AC3E}">
        <p14:creationId xmlns:p14="http://schemas.microsoft.com/office/powerpoint/2010/main" val="1577030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
            </a:r>
            <a:br>
              <a:rPr lang="en-US" sz="4800" dirty="0" smtClean="0"/>
            </a:br>
            <a:r>
              <a:rPr lang="en-US" sz="4800" dirty="0"/>
              <a:t/>
            </a:r>
            <a:br>
              <a:rPr lang="en-US" sz="4800" dirty="0"/>
            </a:br>
            <a:r>
              <a:rPr lang="en-US" sz="3200" dirty="0" smtClean="0"/>
              <a:t>Test </a:t>
            </a:r>
            <a:r>
              <a:rPr lang="en-US" sz="3200" dirty="0"/>
              <a:t>suites &amp; Job scheduling</a:t>
            </a:r>
            <a:r>
              <a:rPr lang="en-US" sz="4800" dirty="0"/>
              <a:t/>
            </a:r>
            <a:br>
              <a:rPr lang="en-US" sz="4800" dirty="0"/>
            </a:br>
            <a:endParaRPr lang="en-US" dirty="0"/>
          </a:p>
        </p:txBody>
      </p:sp>
      <p:sp>
        <p:nvSpPr>
          <p:cNvPr id="3" name="Content Placeholder 2"/>
          <p:cNvSpPr>
            <a:spLocks noGrp="1"/>
          </p:cNvSpPr>
          <p:nvPr>
            <p:ph idx="1"/>
          </p:nvPr>
        </p:nvSpPr>
        <p:spPr/>
        <p:txBody>
          <a:bodyPr>
            <a:normAutofit fontScale="70000" lnSpcReduction="20000"/>
          </a:bodyPr>
          <a:lstStyle/>
          <a:p>
            <a:pPr>
              <a:buSzPct val="45000"/>
            </a:pPr>
            <a:r>
              <a:rPr lang="en-IN" dirty="0"/>
              <a:t>A test suite contains one or more groups of tests. Each test group contains one or more test cases.</a:t>
            </a:r>
          </a:p>
          <a:p>
            <a:pPr>
              <a:buSzPct val="45000"/>
            </a:pPr>
            <a:endParaRPr lang="en-IN" dirty="0"/>
          </a:p>
          <a:p>
            <a:pPr>
              <a:buSzPct val="45000"/>
            </a:pPr>
            <a:r>
              <a:rPr lang="en-IN" dirty="0"/>
              <a:t>When you define a test suite, you can specify that each test group should execute in a specified order or concurrently (in parallel) and timeout limits.</a:t>
            </a:r>
          </a:p>
          <a:p>
            <a:pPr>
              <a:buSzPct val="45000"/>
            </a:pPr>
            <a:endParaRPr lang="en-IN" dirty="0"/>
          </a:p>
          <a:p>
            <a:pPr>
              <a:buSzPct val="45000"/>
            </a:pPr>
            <a:r>
              <a:rPr lang="en-IN" dirty="0"/>
              <a:t>Test Suite editor is used to specify which test cases should be members of each test group and which test groups make up a test </a:t>
            </a:r>
            <a:r>
              <a:rPr lang="en-IN" dirty="0" smtClean="0"/>
              <a:t>suite.</a:t>
            </a:r>
            <a:endParaRPr lang="en-IN" dirty="0"/>
          </a:p>
          <a:p>
            <a:pPr>
              <a:buSzPct val="45000"/>
            </a:pPr>
            <a:endParaRPr lang="en-IN" dirty="0"/>
          </a:p>
          <a:p>
            <a:pPr>
              <a:buSzPct val="45000"/>
            </a:pPr>
            <a:r>
              <a:rPr lang="en-IN" dirty="0"/>
              <a:t>Define an Spirent iTest job that references the test suite. When the job runs, the test suite </a:t>
            </a:r>
            <a:r>
              <a:rPr lang="en-IN" dirty="0" smtClean="0"/>
              <a:t>executes.</a:t>
            </a:r>
            <a:endParaRPr lang="en-IN" dirty="0"/>
          </a:p>
          <a:p>
            <a:pPr algn="just">
              <a:buSzPct val="45000"/>
              <a:buFont typeface="Wingdings" charset="2"/>
              <a:buNone/>
            </a:pPr>
            <a:endParaRPr lang="en-IN" sz="2000" dirty="0"/>
          </a:p>
          <a:p>
            <a:endParaRPr lang="en-US" dirty="0"/>
          </a:p>
        </p:txBody>
      </p:sp>
    </p:spTree>
    <p:extLst>
      <p:ext uri="{BB962C8B-B14F-4D97-AF65-F5344CB8AC3E}">
        <p14:creationId xmlns:p14="http://schemas.microsoft.com/office/powerpoint/2010/main" val="2322987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
            </a:r>
            <a:br>
              <a:rPr lang="en-US" sz="4800" dirty="0" smtClean="0"/>
            </a:br>
            <a:r>
              <a:rPr lang="en-US" sz="3200" dirty="0" smtClean="0"/>
              <a:t>iTestRT/iTestCLI</a:t>
            </a:r>
            <a:r>
              <a:rPr lang="en-US" sz="4800" dirty="0"/>
              <a:t/>
            </a:r>
            <a:br>
              <a:rPr lang="en-US" sz="4800" dirty="0"/>
            </a:br>
            <a:endParaRPr lang="en-US" dirty="0"/>
          </a:p>
        </p:txBody>
      </p:sp>
      <p:sp>
        <p:nvSpPr>
          <p:cNvPr id="4" name="Text Placeholder 3"/>
          <p:cNvSpPr>
            <a:spLocks noGrp="1"/>
          </p:cNvSpPr>
          <p:nvPr>
            <p:ph type="body" idx="1"/>
          </p:nvPr>
        </p:nvSpPr>
        <p:spPr/>
        <p:txBody>
          <a:bodyPr/>
          <a:lstStyle/>
          <a:p>
            <a:r>
              <a:rPr lang="en-US" sz="2800" dirty="0" smtClean="0"/>
              <a:t>iTestRT</a:t>
            </a:r>
            <a:endParaRPr lang="en-US" sz="2800" dirty="0"/>
          </a:p>
        </p:txBody>
      </p:sp>
      <p:sp>
        <p:nvSpPr>
          <p:cNvPr id="3" name="Content Placeholder 2"/>
          <p:cNvSpPr>
            <a:spLocks noGrp="1"/>
          </p:cNvSpPr>
          <p:nvPr>
            <p:ph sz="half" idx="2"/>
          </p:nvPr>
        </p:nvSpPr>
        <p:spPr/>
        <p:txBody>
          <a:bodyPr>
            <a:normAutofit/>
          </a:bodyPr>
          <a:lstStyle/>
          <a:p>
            <a:pPr>
              <a:spcBef>
                <a:spcPts val="1200"/>
              </a:spcBef>
              <a:spcAft>
                <a:spcPts val="1000"/>
              </a:spcAft>
            </a:pPr>
            <a:r>
              <a:rPr lang="en-IN" sz="1900" b="1" dirty="0" smtClean="0"/>
              <a:t>iTestRT</a:t>
            </a:r>
            <a:r>
              <a:rPr lang="en-IN" sz="1900" dirty="0" smtClean="0"/>
              <a:t> </a:t>
            </a:r>
            <a:r>
              <a:rPr lang="en-IN" sz="1900" dirty="0"/>
              <a:t>is the command line (or “headless”) version of Spirent iTest that can operate on any Spirent iTest files </a:t>
            </a:r>
            <a:r>
              <a:rPr lang="en-IN" sz="1900" b="1" dirty="0"/>
              <a:t>whether or not </a:t>
            </a:r>
            <a:r>
              <a:rPr lang="en-IN" sz="1900" dirty="0"/>
              <a:t>they are held in a Spirent iTest workspace</a:t>
            </a:r>
          </a:p>
          <a:p>
            <a:pPr>
              <a:spcBef>
                <a:spcPts val="1200"/>
              </a:spcBef>
              <a:spcAft>
                <a:spcPts val="1000"/>
              </a:spcAft>
            </a:pPr>
            <a:r>
              <a:rPr lang="en-IN" sz="1900" b="1" u="sng" dirty="0"/>
              <a:t>Example:-</a:t>
            </a:r>
            <a:r>
              <a:rPr lang="en-IN" sz="1900" dirty="0"/>
              <a:t> “To Execute A Test-Case”</a:t>
            </a:r>
          </a:p>
          <a:p>
            <a:pPr>
              <a:spcBef>
                <a:spcPts val="1200"/>
              </a:spcBef>
              <a:spcAft>
                <a:spcPts val="1000"/>
              </a:spcAft>
            </a:pPr>
            <a:r>
              <a:rPr lang="en-IN" sz="1900" dirty="0" err="1"/>
              <a:t>itestrt</a:t>
            </a:r>
            <a:r>
              <a:rPr lang="en-IN" sz="1900" dirty="0"/>
              <a:t> --test &lt;</a:t>
            </a:r>
            <a:r>
              <a:rPr lang="en-IN" sz="1900" dirty="0" err="1"/>
              <a:t>testCaseFile</a:t>
            </a:r>
            <a:r>
              <a:rPr lang="en-IN" sz="1900" dirty="0" smtClean="0"/>
              <a:t>&gt;</a:t>
            </a:r>
          </a:p>
          <a:p>
            <a:pPr>
              <a:spcBef>
                <a:spcPts val="1200"/>
              </a:spcBef>
              <a:spcAft>
                <a:spcPts val="1000"/>
              </a:spcAft>
            </a:pPr>
            <a:r>
              <a:rPr lang="en-IN" sz="1900" dirty="0" smtClean="0"/>
              <a:t>iTestRT </a:t>
            </a:r>
            <a:r>
              <a:rPr lang="en-IN" sz="1900" dirty="0"/>
              <a:t>s</a:t>
            </a:r>
            <a:r>
              <a:rPr lang="en-IN" sz="1900" dirty="0" smtClean="0"/>
              <a:t>upports test suites execution</a:t>
            </a:r>
            <a:endParaRPr lang="en-IN" sz="1900" dirty="0"/>
          </a:p>
          <a:p>
            <a:pPr>
              <a:spcBef>
                <a:spcPts val="1200"/>
              </a:spcBef>
              <a:spcAft>
                <a:spcPts val="1000"/>
              </a:spcAft>
            </a:pPr>
            <a:endParaRPr lang="en-IN" dirty="0"/>
          </a:p>
          <a:p>
            <a:endParaRPr lang="en-US" dirty="0"/>
          </a:p>
          <a:p>
            <a:pPr>
              <a:spcBef>
                <a:spcPts val="1200"/>
              </a:spcBef>
              <a:spcAft>
                <a:spcPts val="1000"/>
              </a:spcAft>
            </a:pPr>
            <a:endParaRPr lang="en-IN" sz="2400" dirty="0"/>
          </a:p>
        </p:txBody>
      </p:sp>
      <p:sp>
        <p:nvSpPr>
          <p:cNvPr id="5" name="Text Placeholder 4"/>
          <p:cNvSpPr>
            <a:spLocks noGrp="1"/>
          </p:cNvSpPr>
          <p:nvPr>
            <p:ph type="body" sz="quarter" idx="3"/>
          </p:nvPr>
        </p:nvSpPr>
        <p:spPr/>
        <p:txBody>
          <a:bodyPr/>
          <a:lstStyle/>
          <a:p>
            <a:r>
              <a:rPr lang="en-US" sz="2800" dirty="0" smtClean="0"/>
              <a:t>iTestCLI</a:t>
            </a:r>
            <a:endParaRPr lang="en-US" sz="2800" dirty="0"/>
          </a:p>
        </p:txBody>
      </p:sp>
      <p:sp>
        <p:nvSpPr>
          <p:cNvPr id="6" name="Content Placeholder 5"/>
          <p:cNvSpPr>
            <a:spLocks noGrp="1"/>
          </p:cNvSpPr>
          <p:nvPr>
            <p:ph sz="quarter" idx="4"/>
          </p:nvPr>
        </p:nvSpPr>
        <p:spPr/>
        <p:txBody>
          <a:bodyPr>
            <a:normAutofit/>
          </a:bodyPr>
          <a:lstStyle/>
          <a:p>
            <a:pPr marL="114300" indent="0">
              <a:spcBef>
                <a:spcPts val="1200"/>
              </a:spcBef>
              <a:spcAft>
                <a:spcPts val="1000"/>
              </a:spcAft>
              <a:buNone/>
            </a:pPr>
            <a:r>
              <a:rPr lang="en-IN" sz="1900" dirty="0"/>
              <a:t> </a:t>
            </a:r>
            <a:r>
              <a:rPr lang="en-IN" sz="1900" b="1" dirty="0"/>
              <a:t>iTestCLI</a:t>
            </a:r>
            <a:r>
              <a:rPr lang="en-IN" sz="1900" dirty="0"/>
              <a:t> is the original implementation of the </a:t>
            </a:r>
            <a:r>
              <a:rPr lang="en-IN" sz="1900" dirty="0" smtClean="0"/>
              <a:t>command line (or “headless”) version of Spirent iTest. iTestCLI </a:t>
            </a:r>
            <a:r>
              <a:rPr lang="en-IN" sz="1900" dirty="0"/>
              <a:t>can operate only on Spirent iTest files that are held </a:t>
            </a:r>
            <a:r>
              <a:rPr lang="en-IN" sz="1900" b="1" dirty="0"/>
              <a:t>in</a:t>
            </a:r>
            <a:r>
              <a:rPr lang="en-IN" sz="1900" dirty="0"/>
              <a:t> a Spirent iTest workspace</a:t>
            </a:r>
          </a:p>
          <a:p>
            <a:pPr>
              <a:spcBef>
                <a:spcPts val="1200"/>
              </a:spcBef>
              <a:spcAft>
                <a:spcPts val="1000"/>
              </a:spcAft>
            </a:pPr>
            <a:r>
              <a:rPr lang="en-IN" sz="1900" b="1" u="sng" dirty="0"/>
              <a:t>Example:-</a:t>
            </a:r>
            <a:r>
              <a:rPr lang="en-IN" sz="1900" dirty="0"/>
              <a:t> “To Execute A Test-Case”</a:t>
            </a:r>
          </a:p>
          <a:p>
            <a:pPr>
              <a:spcBef>
                <a:spcPts val="1200"/>
              </a:spcBef>
              <a:spcAft>
                <a:spcPts val="1000"/>
              </a:spcAft>
            </a:pPr>
            <a:r>
              <a:rPr lang="en-IN" sz="1900" dirty="0"/>
              <a:t> </a:t>
            </a:r>
            <a:r>
              <a:rPr lang="en-IN" sz="1900" dirty="0" err="1"/>
              <a:t>itestcli</a:t>
            </a:r>
            <a:r>
              <a:rPr lang="en-IN" sz="1900" dirty="0"/>
              <a:t> -w </a:t>
            </a:r>
            <a:r>
              <a:rPr lang="en-IN" sz="1900" dirty="0" err="1"/>
              <a:t>workspace_dir</a:t>
            </a:r>
            <a:r>
              <a:rPr lang="en-IN" sz="1900" dirty="0"/>
              <a:t> </a:t>
            </a:r>
            <a:r>
              <a:rPr lang="en-IN" sz="1900" dirty="0" err="1"/>
              <a:t>test_case_URI_or_path</a:t>
            </a:r>
            <a:endParaRPr lang="en-IN" sz="1900" dirty="0"/>
          </a:p>
          <a:p>
            <a:r>
              <a:rPr lang="en-IN" sz="1900" dirty="0" err="1"/>
              <a:t>iTestcli</a:t>
            </a:r>
            <a:r>
              <a:rPr lang="en-IN" sz="1900" dirty="0"/>
              <a:t> does not support test suites</a:t>
            </a:r>
          </a:p>
          <a:p>
            <a:endParaRPr lang="en-US" dirty="0"/>
          </a:p>
        </p:txBody>
      </p:sp>
    </p:spTree>
    <p:extLst>
      <p:ext uri="{BB962C8B-B14F-4D97-AF65-F5344CB8AC3E}">
        <p14:creationId xmlns:p14="http://schemas.microsoft.com/office/powerpoint/2010/main" val="220013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457200" y="152280"/>
            <a:ext cx="8229240" cy="914040"/>
          </a:xfrm>
          <a:prstGeom prst="rect">
            <a:avLst/>
          </a:prstGeom>
        </p:spPr>
        <p:txBody>
          <a:bodyPr lIns="90000" tIns="45000" rIns="90000" bIns="45000"/>
          <a:lstStyle/>
          <a:p>
            <a:r>
              <a:rPr lang="en-US" sz="4400" b="1" dirty="0">
                <a:solidFill>
                  <a:schemeClr val="bg1"/>
                </a:solidFill>
                <a:latin typeface="Calibri"/>
                <a:ea typeface="ＭＳ Ｐゴシック"/>
              </a:rPr>
              <a:t>CLI and RT</a:t>
            </a:r>
            <a:endParaRPr dirty="0">
              <a:solidFill>
                <a:schemeClr val="bg1"/>
              </a:solidFill>
            </a:endParaRPr>
          </a:p>
        </p:txBody>
      </p:sp>
      <p:sp>
        <p:nvSpPr>
          <p:cNvPr id="72" name="TextShape 2"/>
          <p:cNvSpPr txBox="1"/>
          <p:nvPr/>
        </p:nvSpPr>
        <p:spPr>
          <a:xfrm>
            <a:off x="410760" y="1260000"/>
            <a:ext cx="8229240" cy="4982760"/>
          </a:xfrm>
          <a:prstGeom prst="rect">
            <a:avLst/>
          </a:prstGeom>
        </p:spPr>
        <p:txBody>
          <a:bodyPr lIns="90000" tIns="45000" rIns="90000" bIns="45000"/>
          <a:lstStyle/>
          <a:p>
            <a:r>
              <a:rPr lang="en-US" sz="2800">
                <a:solidFill>
                  <a:srgbClr val="000000"/>
                </a:solidFill>
                <a:latin typeface="Calibri"/>
                <a:ea typeface="ＭＳ Ｐゴシック"/>
              </a:rPr>
              <a:t>CLI and RT are mainly used for regression testing. Executing testcase and testsuites through command prompt not in GUI</a:t>
            </a:r>
            <a:endParaRPr/>
          </a:p>
          <a:p>
            <a:endParaRPr/>
          </a:p>
          <a:p>
            <a:r>
              <a:rPr lang="en-US" sz="2800">
                <a:solidFill>
                  <a:srgbClr val="000000"/>
                </a:solidFill>
                <a:latin typeface="Calibri"/>
                <a:ea typeface="ＭＳ Ｐゴシック"/>
              </a:rPr>
              <a:t>CLI – Command Line Interface: Help command will show all the options to execute the testcase etc.,</a:t>
            </a:r>
            <a:endParaRPr/>
          </a:p>
          <a:p>
            <a:r>
              <a:rPr lang="en-US" sz="2800">
                <a:solidFill>
                  <a:srgbClr val="000000"/>
                </a:solidFill>
                <a:latin typeface="Calibri"/>
                <a:ea typeface="ＭＳ Ｐゴシック"/>
              </a:rPr>
              <a:t>RT – RunTime: Before executing the testcases, need to export all the files in to an itar folder. </a:t>
            </a:r>
            <a:endParaRPr/>
          </a:p>
        </p:txBody>
      </p:sp>
    </p:spTree>
    <p:extLst>
      <p:ext uri="{BB962C8B-B14F-4D97-AF65-F5344CB8AC3E}">
        <p14:creationId xmlns:p14="http://schemas.microsoft.com/office/powerpoint/2010/main" val="406957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r>
            <a:br>
              <a:rPr lang="en-US" sz="3600" dirty="0" smtClean="0"/>
            </a:br>
            <a:r>
              <a:rPr lang="en-US" sz="3600" dirty="0"/>
              <a:t/>
            </a:r>
            <a:br>
              <a:rPr lang="en-US" sz="3600" dirty="0"/>
            </a:br>
            <a:r>
              <a:rPr lang="en-US" sz="3200" dirty="0" smtClean="0"/>
              <a:t>Introduction about Spirent </a:t>
            </a:r>
            <a:r>
              <a:rPr lang="en-US" sz="3200" dirty="0"/>
              <a:t>iTest</a:t>
            </a:r>
            <a:r>
              <a:rPr lang="en-US" sz="4800" dirty="0"/>
              <a:t/>
            </a:r>
            <a:br>
              <a:rPr lang="en-US" sz="4800"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 </a:t>
            </a:r>
            <a:r>
              <a:rPr lang="en-US" b="1" dirty="0" smtClean="0"/>
              <a:t>Spirent </a:t>
            </a:r>
            <a:r>
              <a:rPr lang="en-US" b="1" dirty="0"/>
              <a:t>iTest </a:t>
            </a:r>
            <a:r>
              <a:rPr lang="en-US" dirty="0"/>
              <a:t>is a stand-alone GUI (graphical user interface) </a:t>
            </a:r>
            <a:r>
              <a:rPr lang="en-US" dirty="0" smtClean="0"/>
              <a:t>application.</a:t>
            </a:r>
            <a:r>
              <a:rPr lang="en-US" dirty="0"/>
              <a:t> </a:t>
            </a:r>
            <a:r>
              <a:rPr lang="en-US" dirty="0" smtClean="0"/>
              <a:t>It is </a:t>
            </a:r>
            <a:r>
              <a:rPr lang="en-US" dirty="0"/>
              <a:t>built using Eclipse </a:t>
            </a:r>
            <a:r>
              <a:rPr lang="en-US" dirty="0" smtClean="0"/>
              <a:t>and Java, </a:t>
            </a:r>
            <a:r>
              <a:rPr lang="en-US" dirty="0"/>
              <a:t>which are supported on many </a:t>
            </a:r>
            <a:r>
              <a:rPr lang="en-US" dirty="0" smtClean="0"/>
              <a:t>other platforms</a:t>
            </a:r>
            <a:r>
              <a:rPr lang="en-US" dirty="0"/>
              <a:t>.</a:t>
            </a:r>
            <a:endParaRPr lang="en-US" dirty="0" smtClean="0"/>
          </a:p>
          <a:p>
            <a:r>
              <a:rPr lang="en-US" b="1" dirty="0" smtClean="0"/>
              <a:t>Spirent iTest </a:t>
            </a:r>
            <a:r>
              <a:rPr lang="en-US" dirty="0"/>
              <a:t>allows you to Capture, Replay and Extend your manual tests, quickly turning them into automated tests without any scripting language experience</a:t>
            </a:r>
            <a:r>
              <a:rPr lang="en-US" dirty="0" smtClean="0"/>
              <a:t>.</a:t>
            </a:r>
          </a:p>
          <a:p>
            <a:r>
              <a:rPr lang="en-US" dirty="0" smtClean="0"/>
              <a:t>Powerful </a:t>
            </a:r>
            <a:r>
              <a:rPr lang="en-US" dirty="0"/>
              <a:t>functions such as visual output parsing ("response maps") and visual debugging let you handle a number of typically complex tasks with ease</a:t>
            </a:r>
            <a:r>
              <a:rPr lang="en-US" dirty="0" smtClean="0"/>
              <a:t>.</a:t>
            </a:r>
          </a:p>
          <a:p>
            <a:r>
              <a:rPr lang="en-US" b="1" dirty="0" smtClean="0"/>
              <a:t>Spirent iTest </a:t>
            </a:r>
            <a:r>
              <a:rPr lang="en-US" dirty="0" smtClean="0"/>
              <a:t>provides </a:t>
            </a:r>
            <a:r>
              <a:rPr lang="en-US" dirty="0"/>
              <a:t>a path to extend your manual tests with programming logic, either within its GUI or through the use of external procedures and </a:t>
            </a:r>
            <a:r>
              <a:rPr lang="en-US" dirty="0" smtClean="0"/>
              <a:t>libraries (Tcl APIs). </a:t>
            </a:r>
            <a:endParaRPr lang="en-US" dirty="0"/>
          </a:p>
        </p:txBody>
      </p:sp>
    </p:spTree>
    <p:extLst>
      <p:ext uri="{BB962C8B-B14F-4D97-AF65-F5344CB8AC3E}">
        <p14:creationId xmlns:p14="http://schemas.microsoft.com/office/powerpoint/2010/main" val="542917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304920" y="0"/>
            <a:ext cx="8229240" cy="914040"/>
          </a:xfrm>
          <a:prstGeom prst="rect">
            <a:avLst/>
          </a:prstGeom>
          <a:ln>
            <a:noFill/>
          </a:ln>
        </p:spPr>
        <p:txBody>
          <a:bodyPr lIns="90000" tIns="45000" rIns="90000" bIns="45000"/>
          <a:lstStyle/>
          <a:p>
            <a:r>
              <a:rPr lang="en-US" sz="4400" b="1" dirty="0">
                <a:solidFill>
                  <a:schemeClr val="bg1"/>
                </a:solidFill>
                <a:latin typeface="Calibri"/>
                <a:ea typeface="ＭＳ Ｐゴシック"/>
              </a:rPr>
              <a:t>Extensions</a:t>
            </a:r>
            <a:endParaRPr dirty="0">
              <a:solidFill>
                <a:schemeClr val="bg1"/>
              </a:solidFill>
            </a:endParaRPr>
          </a:p>
        </p:txBody>
      </p:sp>
      <p:sp>
        <p:nvSpPr>
          <p:cNvPr id="70" name="TextShape 2"/>
          <p:cNvSpPr txBox="1"/>
          <p:nvPr/>
        </p:nvSpPr>
        <p:spPr>
          <a:xfrm>
            <a:off x="410760" y="1440000"/>
            <a:ext cx="8229240" cy="5211360"/>
          </a:xfrm>
          <a:prstGeom prst="rect">
            <a:avLst/>
          </a:prstGeom>
        </p:spPr>
        <p:txBody>
          <a:bodyPr lIns="90000" tIns="45000" rIns="90000" bIns="45000"/>
          <a:lstStyle/>
          <a:p>
            <a:r>
              <a:rPr lang="en-US" sz="3200" dirty="0">
                <a:solidFill>
                  <a:srgbClr val="000000"/>
                </a:solidFill>
                <a:latin typeface="Calibri"/>
                <a:ea typeface="ＭＳ Ｐゴシック"/>
              </a:rPr>
              <a:t>Session profile - .</a:t>
            </a:r>
            <a:r>
              <a:rPr lang="en-US" sz="3200" dirty="0" err="1">
                <a:solidFill>
                  <a:srgbClr val="000000"/>
                </a:solidFill>
                <a:latin typeface="Calibri"/>
                <a:ea typeface="ＭＳ Ｐゴシック"/>
              </a:rPr>
              <a:t>ffsp</a:t>
            </a:r>
            <a:endParaRPr dirty="0"/>
          </a:p>
          <a:p>
            <a:r>
              <a:rPr lang="en-US" sz="3200" dirty="0" err="1">
                <a:solidFill>
                  <a:srgbClr val="000000"/>
                </a:solidFill>
                <a:latin typeface="Calibri"/>
                <a:ea typeface="ＭＳ Ｐゴシック"/>
              </a:rPr>
              <a:t>Testcase</a:t>
            </a:r>
            <a:r>
              <a:rPr lang="en-US" sz="3200" dirty="0">
                <a:solidFill>
                  <a:srgbClr val="000000"/>
                </a:solidFill>
                <a:latin typeface="Calibri"/>
                <a:ea typeface="ＭＳ Ｐゴシック"/>
              </a:rPr>
              <a:t> - .</a:t>
            </a:r>
            <a:r>
              <a:rPr lang="en-US" sz="3200" dirty="0" err="1">
                <a:solidFill>
                  <a:srgbClr val="000000"/>
                </a:solidFill>
                <a:latin typeface="Calibri"/>
                <a:ea typeface="ＭＳ Ｐゴシック"/>
              </a:rPr>
              <a:t>fftc</a:t>
            </a:r>
            <a:endParaRPr dirty="0"/>
          </a:p>
          <a:p>
            <a:r>
              <a:rPr lang="en-US" sz="3200" dirty="0" err="1">
                <a:solidFill>
                  <a:srgbClr val="000000"/>
                </a:solidFill>
                <a:latin typeface="Calibri"/>
                <a:ea typeface="ＭＳ Ｐゴシック"/>
              </a:rPr>
              <a:t>Testbed</a:t>
            </a:r>
            <a:r>
              <a:rPr lang="en-US" sz="3200" dirty="0">
                <a:solidFill>
                  <a:srgbClr val="000000"/>
                </a:solidFill>
                <a:latin typeface="Calibri"/>
                <a:ea typeface="ＭＳ Ｐゴシック"/>
              </a:rPr>
              <a:t> - .</a:t>
            </a:r>
            <a:r>
              <a:rPr lang="en-US" sz="3200" dirty="0" err="1">
                <a:solidFill>
                  <a:srgbClr val="000000"/>
                </a:solidFill>
                <a:latin typeface="Calibri"/>
                <a:ea typeface="ＭＳ Ｐゴシック"/>
              </a:rPr>
              <a:t>fftb</a:t>
            </a:r>
            <a:endParaRPr dirty="0"/>
          </a:p>
          <a:p>
            <a:r>
              <a:rPr lang="en-US" sz="3200" dirty="0">
                <a:solidFill>
                  <a:srgbClr val="000000"/>
                </a:solidFill>
                <a:latin typeface="Calibri"/>
                <a:ea typeface="ＭＳ Ｐゴシック"/>
              </a:rPr>
              <a:t>Topology - .</a:t>
            </a:r>
            <a:r>
              <a:rPr lang="en-US" sz="3200" dirty="0" err="1">
                <a:solidFill>
                  <a:srgbClr val="000000"/>
                </a:solidFill>
                <a:latin typeface="Calibri"/>
                <a:ea typeface="ＭＳ Ｐゴシック"/>
              </a:rPr>
              <a:t>tbml</a:t>
            </a:r>
            <a:endParaRPr dirty="0"/>
          </a:p>
          <a:p>
            <a:r>
              <a:rPr lang="en-US" sz="3200" dirty="0">
                <a:solidFill>
                  <a:srgbClr val="000000"/>
                </a:solidFill>
                <a:latin typeface="Calibri"/>
                <a:ea typeface="ＭＳ Ｐゴシック"/>
              </a:rPr>
              <a:t>Capture report - .</a:t>
            </a:r>
            <a:r>
              <a:rPr lang="en-US" sz="3200" dirty="0" err="1">
                <a:solidFill>
                  <a:srgbClr val="000000"/>
                </a:solidFill>
                <a:latin typeface="Calibri"/>
                <a:ea typeface="ＭＳ Ｐゴシック"/>
              </a:rPr>
              <a:t>ffcz</a:t>
            </a:r>
            <a:endParaRPr dirty="0"/>
          </a:p>
          <a:p>
            <a:r>
              <a:rPr lang="en-US" sz="3200" dirty="0">
                <a:solidFill>
                  <a:srgbClr val="000000"/>
                </a:solidFill>
                <a:latin typeface="Calibri"/>
                <a:ea typeface="ＭＳ Ｐゴシック"/>
              </a:rPr>
              <a:t>Test report - .</a:t>
            </a:r>
            <a:r>
              <a:rPr lang="en-US" sz="3200" dirty="0" err="1">
                <a:solidFill>
                  <a:srgbClr val="000000"/>
                </a:solidFill>
                <a:latin typeface="Calibri"/>
                <a:ea typeface="ＭＳ Ｐゴシック"/>
              </a:rPr>
              <a:t>fftz</a:t>
            </a:r>
            <a:endParaRPr dirty="0"/>
          </a:p>
          <a:p>
            <a:r>
              <a:rPr lang="en-US" sz="3200" dirty="0">
                <a:solidFill>
                  <a:srgbClr val="000000"/>
                </a:solidFill>
                <a:latin typeface="Calibri"/>
                <a:ea typeface="ＭＳ Ｐゴシック"/>
              </a:rPr>
              <a:t>Job - .</a:t>
            </a:r>
            <a:r>
              <a:rPr lang="en-US" sz="3200" dirty="0" err="1">
                <a:solidFill>
                  <a:srgbClr val="000000"/>
                </a:solidFill>
                <a:latin typeface="Calibri"/>
                <a:ea typeface="ＭＳ Ｐゴシック"/>
              </a:rPr>
              <a:t>ffjd</a:t>
            </a:r>
            <a:endParaRPr dirty="0"/>
          </a:p>
          <a:p>
            <a:r>
              <a:rPr lang="en-US" sz="3200" dirty="0">
                <a:solidFill>
                  <a:srgbClr val="000000"/>
                </a:solidFill>
                <a:latin typeface="Calibri"/>
                <a:ea typeface="ＭＳ Ｐゴシック"/>
              </a:rPr>
              <a:t>Test suite - .</a:t>
            </a:r>
            <a:r>
              <a:rPr lang="en-US" sz="3200" dirty="0" err="1">
                <a:solidFill>
                  <a:srgbClr val="000000"/>
                </a:solidFill>
                <a:latin typeface="Calibri"/>
                <a:ea typeface="ＭＳ Ｐゴシック"/>
              </a:rPr>
              <a:t>ffts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180000" y="3060000"/>
            <a:ext cx="8229240" cy="900000"/>
          </a:xfrm>
          <a:prstGeom prst="rect">
            <a:avLst/>
          </a:prstGeom>
        </p:spPr>
        <p:txBody>
          <a:bodyPr lIns="90000" tIns="45000" rIns="90000" bIns="45000"/>
          <a:lstStyle/>
          <a:p>
            <a:pPr algn="ctr"/>
            <a:r>
              <a:rPr lang="en-US" sz="5400" b="1">
                <a:solidFill>
                  <a:srgbClr val="0047FF"/>
                </a:solidFill>
                <a:latin typeface="Calibri"/>
                <a:ea typeface="ＭＳ Ｐゴシック"/>
              </a:rPr>
              <a:t>THANK YOU</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Shape 1"/>
          <p:cNvSpPr txBox="1"/>
          <p:nvPr/>
        </p:nvSpPr>
        <p:spPr>
          <a:xfrm>
            <a:off x="457200" y="274680"/>
            <a:ext cx="8227800" cy="1141200"/>
          </a:xfrm>
          <a:prstGeom prst="rect">
            <a:avLst/>
          </a:prstGeom>
        </p:spPr>
        <p:txBody>
          <a:bodyPr lIns="90000" tIns="45000" rIns="90000" bIns="45000"/>
          <a:lstStyle/>
          <a:p>
            <a:r>
              <a:rPr lang="en-US" sz="4400" b="1" dirty="0" err="1" smtClean="0">
                <a:solidFill>
                  <a:srgbClr val="FFFFFF"/>
                </a:solidFill>
                <a:latin typeface="Calibri"/>
                <a:ea typeface="ＭＳ Ｐゴシック"/>
              </a:rPr>
              <a:t>I</a:t>
            </a:r>
            <a:r>
              <a:rPr lang="en-US" sz="4400" b="1" dirty="0" err="1" smtClean="0">
                <a:latin typeface="Calibri"/>
                <a:ea typeface="ＭＳ Ｐゴシック"/>
              </a:rPr>
              <a:t>cont</a:t>
            </a:r>
            <a:r>
              <a:rPr lang="en-US" sz="4400" b="1" dirty="0" smtClean="0">
                <a:latin typeface="Calibri"/>
                <a:ea typeface="ＭＳ Ｐゴシック"/>
              </a:rPr>
              <a:t>….</a:t>
            </a:r>
            <a:endParaRPr dirty="0"/>
          </a:p>
        </p:txBody>
      </p:sp>
      <p:sp>
        <p:nvSpPr>
          <p:cNvPr id="15" name="TextShape 2"/>
          <p:cNvSpPr txBox="1"/>
          <p:nvPr/>
        </p:nvSpPr>
        <p:spPr>
          <a:xfrm>
            <a:off x="360000" y="1415880"/>
            <a:ext cx="8227800" cy="5580000"/>
          </a:xfrm>
          <a:prstGeom prst="rect">
            <a:avLst/>
          </a:prstGeom>
        </p:spPr>
        <p:txBody>
          <a:bodyPr lIns="90000" tIns="45000" rIns="90000" bIns="45000"/>
          <a:lstStyle/>
          <a:p>
            <a:pPr marL="457200" indent="-457200">
              <a:buFont typeface="Wingdings" pitchFamily="2" charset="2"/>
              <a:buChar char="v"/>
            </a:pPr>
            <a:endParaRPr lang="en-US" sz="2600" dirty="0" smtClean="0">
              <a:latin typeface="Times New Roman" pitchFamily="18" charset="0"/>
              <a:cs typeface="Times New Roman" pitchFamily="18" charset="0"/>
            </a:endParaRPr>
          </a:p>
          <a:p>
            <a:pPr marL="457200" indent="-457200">
              <a:buFont typeface="Wingdings" pitchFamily="2" charset="2"/>
              <a:buChar char="v"/>
            </a:pPr>
            <a:endParaRPr sz="2600" dirty="0">
              <a:latin typeface="Times New Roman" pitchFamily="18" charset="0"/>
              <a:cs typeface="Times New Roman" pitchFamily="18" charset="0"/>
            </a:endParaRPr>
          </a:p>
          <a:p>
            <a:pPr marL="457200" indent="-457200">
              <a:buSzPct val="45000"/>
              <a:buFont typeface="Wingdings" pitchFamily="2" charset="2"/>
              <a:buChar char="v"/>
            </a:pPr>
            <a:r>
              <a:rPr lang="en-US" sz="2600" dirty="0">
                <a:solidFill>
                  <a:srgbClr val="000000"/>
                </a:solidFill>
                <a:latin typeface="Times New Roman" pitchFamily="18" charset="0"/>
                <a:ea typeface="ＭＳ Ｐゴシック"/>
                <a:cs typeface="Times New Roman" pitchFamily="18" charset="0"/>
              </a:rPr>
              <a:t>Spirent </a:t>
            </a:r>
            <a:r>
              <a:rPr lang="en-US" sz="2600" dirty="0" err="1">
                <a:solidFill>
                  <a:srgbClr val="000000"/>
                </a:solidFill>
                <a:latin typeface="Times New Roman" pitchFamily="18" charset="0"/>
                <a:ea typeface="ＭＳ Ｐゴシック"/>
                <a:cs typeface="Times New Roman" pitchFamily="18" charset="0"/>
              </a:rPr>
              <a:t>iTest</a:t>
            </a:r>
            <a:r>
              <a:rPr lang="en-US" sz="2600" dirty="0">
                <a:solidFill>
                  <a:srgbClr val="000000"/>
                </a:solidFill>
                <a:latin typeface="Times New Roman" pitchFamily="18" charset="0"/>
                <a:ea typeface="ＭＳ Ｐゴシック"/>
                <a:cs typeface="Times New Roman" pitchFamily="18" charset="0"/>
              </a:rPr>
              <a:t> is an integrated test environment for management interfaces like CLI (Telnet or SSH), Web, SNMP or </a:t>
            </a:r>
            <a:r>
              <a:rPr lang="en-US" sz="2600" dirty="0" err="1">
                <a:solidFill>
                  <a:srgbClr val="000000"/>
                </a:solidFill>
                <a:latin typeface="Times New Roman" pitchFamily="18" charset="0"/>
                <a:ea typeface="ＭＳ Ｐゴシック"/>
                <a:cs typeface="Times New Roman" pitchFamily="18" charset="0"/>
              </a:rPr>
              <a:t>Tcl</a:t>
            </a:r>
            <a:r>
              <a:rPr lang="en-US" sz="2600" dirty="0">
                <a:solidFill>
                  <a:srgbClr val="000000"/>
                </a:solidFill>
                <a:latin typeface="Times New Roman" pitchFamily="18" charset="0"/>
                <a:ea typeface="ＭＳ Ｐゴシック"/>
                <a:cs typeface="Times New Roman" pitchFamily="18" charset="0"/>
              </a:rPr>
              <a:t> API.</a:t>
            </a:r>
            <a:endParaRPr sz="2600" dirty="0">
              <a:latin typeface="Times New Roman" pitchFamily="18" charset="0"/>
              <a:cs typeface="Times New Roman" pitchFamily="18" charset="0"/>
            </a:endParaRPr>
          </a:p>
          <a:p>
            <a:pPr marL="457200" indent="-457200">
              <a:buFont typeface="Wingdings" pitchFamily="2" charset="2"/>
              <a:buChar char="v"/>
            </a:pPr>
            <a:endParaRPr sz="2600" dirty="0">
              <a:latin typeface="Times New Roman" pitchFamily="18" charset="0"/>
              <a:cs typeface="Times New Roman" pitchFamily="18" charset="0"/>
            </a:endParaRPr>
          </a:p>
          <a:p>
            <a:pPr marL="457200" indent="-457200">
              <a:buSzPct val="45000"/>
              <a:buFont typeface="Wingdings" pitchFamily="2" charset="2"/>
              <a:buChar char="v"/>
            </a:pPr>
            <a:r>
              <a:rPr lang="en-US" sz="2600" dirty="0" err="1">
                <a:solidFill>
                  <a:srgbClr val="000000"/>
                </a:solidFill>
                <a:latin typeface="Times New Roman" pitchFamily="18" charset="0"/>
                <a:ea typeface="ＭＳ Ｐゴシック"/>
                <a:cs typeface="Times New Roman" pitchFamily="18" charset="0"/>
              </a:rPr>
              <a:t>iTest</a:t>
            </a:r>
            <a:r>
              <a:rPr lang="en-US" sz="2600" dirty="0">
                <a:solidFill>
                  <a:srgbClr val="000000"/>
                </a:solidFill>
                <a:latin typeface="Times New Roman" pitchFamily="18" charset="0"/>
                <a:ea typeface="ＭＳ Ｐゴシック"/>
                <a:cs typeface="Times New Roman" pitchFamily="18" charset="0"/>
              </a:rPr>
              <a:t> automatically captures detailed commands and responses for multiple protocols – allowing users to save these as the basis for a future, fully-automated test case.</a:t>
            </a:r>
            <a:endParaRPr sz="2600" dirty="0">
              <a:latin typeface="Times New Roman" pitchFamily="18" charset="0"/>
              <a:cs typeface="Times New Roman" pitchFamily="18" charset="0"/>
            </a:endParaRPr>
          </a:p>
          <a:p>
            <a:endParaRPr dirty="0"/>
          </a:p>
          <a:p>
            <a:endParaRPr dirty="0"/>
          </a:p>
          <a:p>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Shape 1"/>
          <p:cNvSpPr txBox="1"/>
          <p:nvPr/>
        </p:nvSpPr>
        <p:spPr>
          <a:xfrm>
            <a:off x="457200" y="274680"/>
            <a:ext cx="8229240" cy="715680"/>
          </a:xfrm>
          <a:prstGeom prst="rect">
            <a:avLst/>
          </a:prstGeom>
        </p:spPr>
        <p:txBody>
          <a:bodyPr lIns="90000" tIns="45000" rIns="90000" bIns="45000"/>
          <a:lstStyle/>
          <a:p>
            <a:r>
              <a:rPr lang="en-US" sz="4400" b="1">
                <a:solidFill>
                  <a:srgbClr val="FFFFFF"/>
                </a:solidFill>
                <a:latin typeface="Calibri"/>
                <a:ea typeface="ＭＳ Ｐゴシック"/>
              </a:rPr>
              <a:t>WorkSpace:</a:t>
            </a:r>
            <a:endParaRPr/>
          </a:p>
        </p:txBody>
      </p:sp>
      <p:sp>
        <p:nvSpPr>
          <p:cNvPr id="17" name="TextShape 2"/>
          <p:cNvSpPr txBox="1"/>
          <p:nvPr/>
        </p:nvSpPr>
        <p:spPr>
          <a:xfrm>
            <a:off x="410760" y="1420920"/>
            <a:ext cx="8229240" cy="5059080"/>
          </a:xfrm>
          <a:prstGeom prst="rect">
            <a:avLst/>
          </a:prstGeom>
        </p:spPr>
        <p:txBody>
          <a:bodyPr lIns="90000" tIns="45000" rIns="90000" bIns="45000"/>
          <a:lstStyle/>
          <a:p>
            <a:r>
              <a:rPr lang="en-US" sz="2400" dirty="0" smtClean="0">
                <a:solidFill>
                  <a:srgbClr val="000000"/>
                </a:solidFill>
                <a:latin typeface="Times New Roman" pitchFamily="18" charset="0"/>
                <a:ea typeface="ＭＳ Ｐゴシック"/>
                <a:cs typeface="Times New Roman" pitchFamily="18" charset="0"/>
              </a:rPr>
              <a:t>          Workspace </a:t>
            </a:r>
            <a:r>
              <a:rPr lang="en-US" sz="2400" dirty="0">
                <a:solidFill>
                  <a:srgbClr val="000000"/>
                </a:solidFill>
                <a:latin typeface="Times New Roman" pitchFamily="18" charset="0"/>
                <a:ea typeface="ＭＳ Ｐゴシック"/>
                <a:cs typeface="Times New Roman" pitchFamily="18" charset="0"/>
              </a:rPr>
              <a:t>is the folder on your file system that holds the projects in which you'll store all folders and files that you generate using Spirent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and the settings associated with your Spirent </a:t>
            </a:r>
            <a:r>
              <a:rPr lang="en-US" sz="2400" dirty="0" err="1">
                <a:solidFill>
                  <a:srgbClr val="000000"/>
                </a:solidFill>
                <a:latin typeface="Times New Roman" pitchFamily="18" charset="0"/>
                <a:ea typeface="ＭＳ Ｐゴシック"/>
                <a:cs typeface="Times New Roman" pitchFamily="18" charset="0"/>
              </a:rPr>
              <a:t>iTest</a:t>
            </a:r>
            <a:r>
              <a:rPr lang="en-US" sz="2400" dirty="0">
                <a:solidFill>
                  <a:srgbClr val="000000"/>
                </a:solidFill>
                <a:latin typeface="Times New Roman" pitchFamily="18" charset="0"/>
                <a:ea typeface="ＭＳ Ｐゴシック"/>
                <a:cs typeface="Times New Roman" pitchFamily="18" charset="0"/>
              </a:rPr>
              <a:t> environment.</a:t>
            </a:r>
            <a:endParaRPr sz="2400" dirty="0">
              <a:latin typeface="Times New Roman" pitchFamily="18" charset="0"/>
              <a:cs typeface="Times New Roman" pitchFamily="18" charset="0"/>
            </a:endParaRPr>
          </a:p>
          <a:p>
            <a:endParaRPr dirty="0"/>
          </a:p>
        </p:txBody>
      </p:sp>
      <p:pic>
        <p:nvPicPr>
          <p:cNvPr id="18" name="Picture 2"/>
          <p:cNvPicPr/>
          <p:nvPr/>
        </p:nvPicPr>
        <p:blipFill>
          <a:blip r:embed="rId2"/>
          <a:stretch>
            <a:fillRect/>
          </a:stretch>
        </p:blipFill>
        <p:spPr>
          <a:xfrm>
            <a:off x="914400" y="3200400"/>
            <a:ext cx="7314840" cy="274284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Shape 1"/>
          <p:cNvSpPr txBox="1"/>
          <p:nvPr/>
        </p:nvSpPr>
        <p:spPr>
          <a:xfrm>
            <a:off x="457200" y="274680"/>
            <a:ext cx="8227800" cy="1141200"/>
          </a:xfrm>
          <a:prstGeom prst="rect">
            <a:avLst/>
          </a:prstGeom>
        </p:spPr>
        <p:txBody>
          <a:bodyPr lIns="90000" tIns="45000" rIns="90000" bIns="45000"/>
          <a:lstStyle/>
          <a:p>
            <a:r>
              <a:rPr lang="en-US" sz="3200" b="1">
                <a:solidFill>
                  <a:srgbClr val="FFFFFF"/>
                </a:solidFill>
                <a:latin typeface="Calibri"/>
                <a:ea typeface="ＭＳ Ｐゴシック"/>
              </a:rPr>
              <a:t>Folders in Workspace:</a:t>
            </a:r>
            <a:endParaRPr/>
          </a:p>
        </p:txBody>
      </p:sp>
      <p:sp>
        <p:nvSpPr>
          <p:cNvPr id="20" name="TextShape 2"/>
          <p:cNvSpPr txBox="1"/>
          <p:nvPr/>
        </p:nvSpPr>
        <p:spPr>
          <a:xfrm>
            <a:off x="457200" y="1600200"/>
            <a:ext cx="8227800" cy="4524120"/>
          </a:xfrm>
          <a:prstGeom prst="rect">
            <a:avLst/>
          </a:prstGeom>
        </p:spPr>
      </p:sp>
      <p:pic>
        <p:nvPicPr>
          <p:cNvPr id="21" name="Picture 2"/>
          <p:cNvPicPr/>
          <p:nvPr/>
        </p:nvPicPr>
        <p:blipFill>
          <a:blip r:embed="rId2"/>
          <a:stretch>
            <a:fillRect/>
          </a:stretch>
        </p:blipFill>
        <p:spPr>
          <a:xfrm>
            <a:off x="699480" y="1600200"/>
            <a:ext cx="6843960" cy="44953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
            </a:r>
            <a:br>
              <a:rPr lang="en-US" sz="4800" dirty="0" smtClean="0"/>
            </a:br>
            <a:r>
              <a:rPr lang="en-US" sz="3600" dirty="0" smtClean="0"/>
              <a:t>Licensing</a:t>
            </a:r>
            <a:r>
              <a:rPr lang="en-US" sz="4800" dirty="0"/>
              <a:t/>
            </a:r>
            <a:br>
              <a:rPr lang="en-US" sz="4800" dirty="0"/>
            </a:b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To </a:t>
            </a:r>
            <a:r>
              <a:rPr lang="en-US" dirty="0"/>
              <a:t>set up licensing so you can use Spirent iTest, you perform these two simple tasks:</a:t>
            </a:r>
          </a:p>
          <a:p>
            <a:pPr marL="114300" indent="0">
              <a:buNone/>
            </a:pPr>
            <a:r>
              <a:rPr lang="en-US" dirty="0" smtClean="0"/>
              <a:t>        -&gt; </a:t>
            </a:r>
            <a:r>
              <a:rPr lang="en-US" dirty="0"/>
              <a:t>Specify the </a:t>
            </a:r>
            <a:r>
              <a:rPr lang="en-US" dirty="0" err="1" smtClean="0"/>
              <a:t>the</a:t>
            </a:r>
            <a:r>
              <a:rPr lang="en-US" dirty="0" smtClean="0"/>
              <a:t> </a:t>
            </a:r>
            <a:r>
              <a:rPr lang="en-US" dirty="0"/>
              <a:t>host computer that runs the license </a:t>
            </a:r>
            <a:r>
              <a:rPr lang="en-US" dirty="0" smtClean="0"/>
              <a:t>server </a:t>
            </a:r>
            <a:r>
              <a:rPr lang="en-US" dirty="0"/>
              <a:t>software </a:t>
            </a:r>
          </a:p>
          <a:p>
            <a:pPr marL="114300" indent="0">
              <a:buNone/>
            </a:pPr>
            <a:r>
              <a:rPr lang="en-US" dirty="0" smtClean="0"/>
              <a:t>        -&gt; Specify </a:t>
            </a:r>
            <a:r>
              <a:rPr lang="en-US" dirty="0"/>
              <a:t>which edition of Spirent iTest and its modules to use  </a:t>
            </a:r>
          </a:p>
          <a:p>
            <a:pPr marL="114300" indent="0">
              <a:buNone/>
            </a:pPr>
            <a:r>
              <a:rPr lang="en-US" dirty="0" smtClean="0"/>
              <a:t>Note: </a:t>
            </a:r>
            <a:r>
              <a:rPr lang="en-US" dirty="0"/>
              <a:t>Floating licenses are provided by license server software. Information on configuring the server appears </a:t>
            </a:r>
            <a:r>
              <a:rPr lang="en-US" dirty="0" smtClean="0"/>
              <a:t>in </a:t>
            </a:r>
            <a:r>
              <a:rPr lang="en-US" dirty="0"/>
              <a:t>the Spirent iTest Installation Guide (a PDF document that appears in the Spirent Knowledge Base).</a:t>
            </a:r>
          </a:p>
        </p:txBody>
      </p:sp>
    </p:spTree>
    <p:extLst>
      <p:ext uri="{BB962C8B-B14F-4D97-AF65-F5344CB8AC3E}">
        <p14:creationId xmlns:p14="http://schemas.microsoft.com/office/powerpoint/2010/main" val="1946415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Shape 1"/>
          <p:cNvSpPr txBox="1"/>
          <p:nvPr/>
        </p:nvSpPr>
        <p:spPr>
          <a:xfrm>
            <a:off x="457200" y="274680"/>
            <a:ext cx="8227800" cy="1141200"/>
          </a:xfrm>
          <a:prstGeom prst="rect">
            <a:avLst/>
          </a:prstGeom>
        </p:spPr>
        <p:txBody>
          <a:bodyPr lIns="90000" tIns="45000" rIns="90000" bIns="45000"/>
          <a:lstStyle/>
          <a:p>
            <a:r>
              <a:rPr lang="en-US" sz="4400" b="1">
                <a:solidFill>
                  <a:srgbClr val="FFFFFF"/>
                </a:solidFill>
                <a:latin typeface="Calibri"/>
                <a:ea typeface="ＭＳ Ｐゴシック"/>
              </a:rPr>
              <a:t>i</a:t>
            </a:r>
            <a:r>
              <a:rPr lang="en-US" sz="3600" b="1">
                <a:solidFill>
                  <a:srgbClr val="FFFFFF"/>
                </a:solidFill>
                <a:latin typeface="Calibri"/>
                <a:ea typeface="ＭＳ Ｐゴシック"/>
              </a:rPr>
              <a:t>Test Welcome Page</a:t>
            </a:r>
            <a:endParaRPr/>
          </a:p>
        </p:txBody>
      </p:sp>
      <p:sp>
        <p:nvSpPr>
          <p:cNvPr id="23" name="TextShape 2"/>
          <p:cNvSpPr txBox="1"/>
          <p:nvPr/>
        </p:nvSpPr>
        <p:spPr>
          <a:xfrm>
            <a:off x="457200" y="1600200"/>
            <a:ext cx="8227800" cy="4524120"/>
          </a:xfrm>
          <a:prstGeom prst="rect">
            <a:avLst/>
          </a:prstGeom>
        </p:spPr>
      </p:sp>
      <p:pic>
        <p:nvPicPr>
          <p:cNvPr id="24" name="Picture 2"/>
          <p:cNvPicPr/>
          <p:nvPr/>
        </p:nvPicPr>
        <p:blipFill>
          <a:blip r:embed="rId2"/>
          <a:stretch>
            <a:fillRect/>
          </a:stretch>
        </p:blipFill>
        <p:spPr>
          <a:xfrm>
            <a:off x="228600" y="1523880"/>
            <a:ext cx="8667360" cy="44953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smtClean="0"/>
              <a:t>GUI options</a:t>
            </a:r>
            <a:r>
              <a:rPr lang="en-US" sz="4800" dirty="0"/>
              <a:t/>
            </a:r>
            <a:br>
              <a:rPr lang="en-US" sz="4800" dirty="0"/>
            </a:br>
            <a:endParaRPr lang="en-US" dirty="0"/>
          </a:p>
        </p:txBody>
      </p:sp>
      <p:sp>
        <p:nvSpPr>
          <p:cNvPr id="3" name="Content Placeholder 2"/>
          <p:cNvSpPr>
            <a:spLocks noGrp="1"/>
          </p:cNvSpPr>
          <p:nvPr>
            <p:ph idx="1"/>
          </p:nvPr>
        </p:nvSpPr>
        <p:spPr/>
        <p:txBody>
          <a:bodyPr/>
          <a:lstStyle/>
          <a:p>
            <a:r>
              <a:rPr lang="en-US" dirty="0" smtClean="0"/>
              <a:t>Views</a:t>
            </a:r>
            <a:endParaRPr lang="en-US" dirty="0" smtClean="0"/>
          </a:p>
          <a:p>
            <a:r>
              <a:rPr lang="en-US" dirty="0" smtClean="0"/>
              <a:t>Perspectives and Custom perspectives</a:t>
            </a:r>
          </a:p>
          <a:p>
            <a:r>
              <a:rPr lang="en-US" dirty="0" smtClean="0"/>
              <a:t>Projects</a:t>
            </a:r>
          </a:p>
          <a:p>
            <a:r>
              <a:rPr lang="en-US" dirty="0" smtClean="0"/>
              <a:t>Configuring Preferences</a:t>
            </a:r>
          </a:p>
          <a:p>
            <a:r>
              <a:rPr lang="en-US" dirty="0" smtClean="0"/>
              <a:t>Export and Import projects</a:t>
            </a:r>
          </a:p>
          <a:p>
            <a:r>
              <a:rPr lang="en-US" dirty="0" smtClean="0"/>
              <a:t>Editors</a:t>
            </a:r>
          </a:p>
          <a:p>
            <a:r>
              <a:rPr lang="en-US" dirty="0" smtClean="0"/>
              <a:t>Session profile</a:t>
            </a:r>
          </a:p>
          <a:p>
            <a:r>
              <a:rPr lang="en-US" dirty="0" smtClean="0"/>
              <a:t>Test bed</a:t>
            </a:r>
          </a:p>
          <a:p>
            <a:pPr marL="114300" indent="0">
              <a:buNone/>
            </a:pPr>
            <a:endParaRPr lang="en-US" dirty="0" smtClean="0"/>
          </a:p>
          <a:p>
            <a:pPr marL="11430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45663730"/>
      </p:ext>
    </p:extLst>
  </p:cSld>
  <p:clrMapOvr>
    <a:masterClrMapping/>
  </p:clrMapOvr>
</p:sld>
</file>

<file path=ppt/theme/theme1.xml><?xml version="1.0" encoding="utf-8"?>
<a:theme xmlns:a="http://schemas.openxmlformats.org/drawingml/2006/main" name="PX19_Basics of Testing">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PX19_Basics of Testing">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Unicode"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TotalTime>
  <Words>1540</Words>
  <Application>Microsoft Office PowerPoint</Application>
  <PresentationFormat>On-screen Show (4:3)</PresentationFormat>
  <Paragraphs>175</Paragraphs>
  <Slides>31</Slides>
  <Notes>0</Notes>
  <HiddenSlides>0</HiddenSlides>
  <MMClips>0</MMClips>
  <ScaleCrop>false</ScaleCrop>
  <HeadingPairs>
    <vt:vector size="6" baseType="variant">
      <vt:variant>
        <vt:lpstr>Fonts Used</vt:lpstr>
      </vt:variant>
      <vt:variant>
        <vt:i4>5</vt:i4>
      </vt:variant>
      <vt:variant>
        <vt:lpstr>Theme</vt:lpstr>
      </vt:variant>
      <vt:variant>
        <vt:i4>24</vt:i4>
      </vt:variant>
      <vt:variant>
        <vt:lpstr>Slide Titles</vt:lpstr>
      </vt:variant>
      <vt:variant>
        <vt:i4>31</vt:i4>
      </vt:variant>
    </vt:vector>
  </HeadingPairs>
  <TitlesOfParts>
    <vt:vector size="60" baseType="lpstr">
      <vt:lpstr>ＭＳ Ｐゴシック</vt:lpstr>
      <vt:lpstr>Arial</vt:lpstr>
      <vt:lpstr>Calibri</vt:lpstr>
      <vt:lpstr>Times New Roman</vt:lpstr>
      <vt:lpstr>Wingdings</vt:lpstr>
      <vt:lpstr>PX19_Basics of Testing</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1_PX19_Basics of Testing</vt:lpstr>
      <vt:lpstr>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PowerPoint Presentation</vt:lpstr>
      <vt:lpstr>PowerPoint Presentation</vt:lpstr>
      <vt:lpstr>  Introduction about Spirent iTest </vt:lpstr>
      <vt:lpstr>PowerPoint Presentation</vt:lpstr>
      <vt:lpstr>PowerPoint Presentation</vt:lpstr>
      <vt:lpstr>PowerPoint Presentation</vt:lpstr>
      <vt:lpstr> Licensing </vt:lpstr>
      <vt:lpstr>PowerPoint Presentation</vt:lpstr>
      <vt:lpstr>   GUI options </vt:lpstr>
      <vt:lpstr>PowerPoint Presentation</vt:lpstr>
      <vt:lpstr>PowerPoint Presentation</vt:lpstr>
      <vt:lpstr>PowerPoint Presentation</vt:lpstr>
      <vt:lpstr>PowerPoint Presentation</vt:lpstr>
      <vt:lpstr>PowerPoint Presentation</vt:lpstr>
      <vt:lpstr>PowerPoint Presentation</vt:lpstr>
      <vt:lpstr>  Testcase Authorizing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Test Report Generation </vt:lpstr>
      <vt:lpstr>PowerPoint Presentation</vt:lpstr>
      <vt:lpstr>  Topology Editor &amp; QuickCalls  </vt:lpstr>
      <vt:lpstr>  Test suites &amp; Job scheduling </vt:lpstr>
      <vt:lpstr> iTestRT/iTestCLI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paxterra</dc:creator>
  <cp:lastModifiedBy>Vijay Kumar Maddukuri</cp:lastModifiedBy>
  <cp:revision>20</cp:revision>
  <dcterms:modified xsi:type="dcterms:W3CDTF">2016-05-04T11:10:43Z</dcterms:modified>
</cp:coreProperties>
</file>