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E15"/>
    <a:srgbClr val="FF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7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43AE-4E54-4663-9D02-A79D9A4C8D7A}" type="datetimeFigureOut">
              <a:rPr lang="fr-FR" smtClean="0"/>
              <a:pPr/>
              <a:t>24/12/2016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C0FF-8408-4C49-96E5-296D6E1AA89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43AE-4E54-4663-9D02-A79D9A4C8D7A}" type="datetimeFigureOut">
              <a:rPr lang="fr-FR" smtClean="0"/>
              <a:pPr/>
              <a:t>24/12/2016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C0FF-8408-4C49-96E5-296D6E1AA89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43AE-4E54-4663-9D02-A79D9A4C8D7A}" type="datetimeFigureOut">
              <a:rPr lang="fr-FR" smtClean="0"/>
              <a:pPr/>
              <a:t>24/12/2016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C0FF-8408-4C49-96E5-296D6E1AA89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43AE-4E54-4663-9D02-A79D9A4C8D7A}" type="datetimeFigureOut">
              <a:rPr lang="fr-FR" smtClean="0"/>
              <a:pPr/>
              <a:t>24/12/2016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C0FF-8408-4C49-96E5-296D6E1AA89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43AE-4E54-4663-9D02-A79D9A4C8D7A}" type="datetimeFigureOut">
              <a:rPr lang="fr-FR" smtClean="0"/>
              <a:pPr/>
              <a:t>24/12/2016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C0FF-8408-4C49-96E5-296D6E1AA89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43AE-4E54-4663-9D02-A79D9A4C8D7A}" type="datetimeFigureOut">
              <a:rPr lang="fr-FR" smtClean="0"/>
              <a:pPr/>
              <a:t>24/12/2016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C0FF-8408-4C49-96E5-296D6E1AA89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43AE-4E54-4663-9D02-A79D9A4C8D7A}" type="datetimeFigureOut">
              <a:rPr lang="fr-FR" smtClean="0"/>
              <a:pPr/>
              <a:t>24/12/2016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C0FF-8408-4C49-96E5-296D6E1AA89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43AE-4E54-4663-9D02-A79D9A4C8D7A}" type="datetimeFigureOut">
              <a:rPr lang="fr-FR" smtClean="0"/>
              <a:pPr/>
              <a:t>24/12/2016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C0FF-8408-4C49-96E5-296D6E1AA89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43AE-4E54-4663-9D02-A79D9A4C8D7A}" type="datetimeFigureOut">
              <a:rPr lang="fr-FR" smtClean="0"/>
              <a:pPr/>
              <a:t>24/12/2016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C0FF-8408-4C49-96E5-296D6E1AA89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43AE-4E54-4663-9D02-A79D9A4C8D7A}" type="datetimeFigureOut">
              <a:rPr lang="fr-FR" smtClean="0"/>
              <a:pPr/>
              <a:t>24/12/2016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C0FF-8408-4C49-96E5-296D6E1AA89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43AE-4E54-4663-9D02-A79D9A4C8D7A}" type="datetimeFigureOut">
              <a:rPr lang="fr-FR" smtClean="0"/>
              <a:pPr/>
              <a:t>24/12/2016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C0FF-8408-4C49-96E5-296D6E1AA89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43AE-4E54-4663-9D02-A79D9A4C8D7A}" type="datetimeFigureOut">
              <a:rPr lang="fr-FR" smtClean="0"/>
              <a:pPr/>
              <a:t>24/12/2016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0C0FF-8408-4C49-96E5-296D6E1AA89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547664" y="188640"/>
            <a:ext cx="5760640" cy="5760720"/>
            <a:chOff x="1547664" y="188640"/>
            <a:chExt cx="5760640" cy="5760720"/>
          </a:xfrm>
        </p:grpSpPr>
        <p:sp>
          <p:nvSpPr>
            <p:cNvPr id="2" name="Ellipse 1"/>
            <p:cNvSpPr/>
            <p:nvPr/>
          </p:nvSpPr>
          <p:spPr>
            <a:xfrm>
              <a:off x="1547664" y="188640"/>
              <a:ext cx="5760640" cy="5760720"/>
            </a:xfrm>
            <a:prstGeom prst="ellipse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3" name="Groupe 22"/>
            <p:cNvGrpSpPr/>
            <p:nvPr/>
          </p:nvGrpSpPr>
          <p:grpSpPr>
            <a:xfrm>
              <a:off x="1691680" y="332656"/>
              <a:ext cx="5472608" cy="5472608"/>
              <a:chOff x="1691680" y="332656"/>
              <a:chExt cx="5472608" cy="5472608"/>
            </a:xfrm>
          </p:grpSpPr>
          <p:sp>
            <p:nvSpPr>
              <p:cNvPr id="5" name="Ellipse 4"/>
              <p:cNvSpPr/>
              <p:nvPr/>
            </p:nvSpPr>
            <p:spPr>
              <a:xfrm>
                <a:off x="2987824" y="1629120"/>
                <a:ext cx="2880000" cy="288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FF9900"/>
                  </a:gs>
                  <a:gs pos="50000">
                    <a:srgbClr val="F3CE15">
                      <a:shade val="67500"/>
                      <a:satMod val="115000"/>
                    </a:srgbClr>
                  </a:gs>
                  <a:gs pos="100000">
                    <a:srgbClr val="F3CE15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Ellipse 5"/>
              <p:cNvSpPr/>
              <p:nvPr/>
            </p:nvSpPr>
            <p:spPr>
              <a:xfrm>
                <a:off x="2915816" y="1556792"/>
                <a:ext cx="3024000" cy="3024000"/>
              </a:xfrm>
              <a:prstGeom prst="ellipse">
                <a:avLst/>
              </a:prstGeom>
              <a:noFill/>
              <a:ln w="57150"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Triangle isocèle 11"/>
              <p:cNvSpPr/>
              <p:nvPr/>
            </p:nvSpPr>
            <p:spPr>
              <a:xfrm>
                <a:off x="3995936" y="332656"/>
                <a:ext cx="864096" cy="1080120"/>
              </a:xfrm>
              <a:prstGeom prst="triangle">
                <a:avLst/>
              </a:prstGeom>
              <a:gradFill flip="none" rotWithShape="1">
                <a:gsLst>
                  <a:gs pos="0">
                    <a:srgbClr val="FF9900"/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Triangle isocèle 12"/>
              <p:cNvSpPr/>
              <p:nvPr/>
            </p:nvSpPr>
            <p:spPr>
              <a:xfrm rot="2703190">
                <a:off x="5619495" y="983964"/>
                <a:ext cx="864096" cy="1080120"/>
              </a:xfrm>
              <a:prstGeom prst="triangle">
                <a:avLst/>
              </a:prstGeom>
              <a:gradFill flip="none" rotWithShape="1">
                <a:gsLst>
                  <a:gs pos="0">
                    <a:srgbClr val="FF9900"/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Triangle isocèle 13"/>
              <p:cNvSpPr/>
              <p:nvPr/>
            </p:nvSpPr>
            <p:spPr>
              <a:xfrm rot="5400000">
                <a:off x="6192180" y="2528900"/>
                <a:ext cx="864096" cy="1080120"/>
              </a:xfrm>
              <a:prstGeom prst="triangle">
                <a:avLst/>
              </a:prstGeom>
              <a:gradFill flip="none" rotWithShape="1">
                <a:gsLst>
                  <a:gs pos="0">
                    <a:srgbClr val="FF9900"/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8100000" scaled="1"/>
                <a:tileRect/>
              </a:gradFill>
              <a:ln w="38100"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Triangle isocèle 14"/>
              <p:cNvSpPr/>
              <p:nvPr/>
            </p:nvSpPr>
            <p:spPr>
              <a:xfrm rot="18973845">
                <a:off x="2377266" y="985518"/>
                <a:ext cx="864096" cy="1080120"/>
              </a:xfrm>
              <a:prstGeom prst="triangle">
                <a:avLst/>
              </a:prstGeom>
              <a:gradFill flip="none" rotWithShape="1">
                <a:gsLst>
                  <a:gs pos="0">
                    <a:srgbClr val="FF9900"/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Triangle isocèle 15"/>
              <p:cNvSpPr/>
              <p:nvPr/>
            </p:nvSpPr>
            <p:spPr>
              <a:xfrm rot="16200000">
                <a:off x="1799692" y="2528900"/>
                <a:ext cx="864096" cy="1080120"/>
              </a:xfrm>
              <a:prstGeom prst="triangle">
                <a:avLst/>
              </a:prstGeom>
              <a:gradFill flip="none" rotWithShape="1">
                <a:gsLst>
                  <a:gs pos="0">
                    <a:srgbClr val="FF9900"/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Triangle isocèle 16"/>
              <p:cNvSpPr/>
              <p:nvPr/>
            </p:nvSpPr>
            <p:spPr>
              <a:xfrm rot="10800000">
                <a:off x="3995936" y="4725144"/>
                <a:ext cx="864096" cy="1080120"/>
              </a:xfrm>
              <a:prstGeom prst="triangle">
                <a:avLst/>
              </a:prstGeom>
              <a:gradFill flip="none" rotWithShape="1">
                <a:gsLst>
                  <a:gs pos="0">
                    <a:srgbClr val="FF9900"/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Triangle isocèle 17"/>
              <p:cNvSpPr/>
              <p:nvPr/>
            </p:nvSpPr>
            <p:spPr>
              <a:xfrm rot="13593319">
                <a:off x="2380883" y="4078054"/>
                <a:ext cx="864096" cy="1080120"/>
              </a:xfrm>
              <a:prstGeom prst="triangle">
                <a:avLst/>
              </a:prstGeom>
              <a:gradFill flip="none" rotWithShape="1">
                <a:gsLst>
                  <a:gs pos="0">
                    <a:srgbClr val="FF9900"/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38100"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Triangle isocèle 18"/>
              <p:cNvSpPr/>
              <p:nvPr/>
            </p:nvSpPr>
            <p:spPr>
              <a:xfrm rot="8085930">
                <a:off x="5619731" y="4080062"/>
                <a:ext cx="864096" cy="1080120"/>
              </a:xfrm>
              <a:prstGeom prst="triangle">
                <a:avLst/>
              </a:prstGeom>
              <a:gradFill flip="none" rotWithShape="1">
                <a:gsLst>
                  <a:gs pos="0">
                    <a:srgbClr val="FF9900"/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38100"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1268" name="Picture 4" descr="http://web-tech.fr/wp-content/uploads/2012/06/moustache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771800" y="2276872"/>
                <a:ext cx="3312368" cy="3312368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2987824" y="1628800"/>
            <a:ext cx="2880000" cy="2880000"/>
          </a:xfrm>
          <a:prstGeom prst="ellipse">
            <a:avLst/>
          </a:prstGeom>
          <a:gradFill flip="none" rotWithShape="1">
            <a:gsLst>
              <a:gs pos="0">
                <a:srgbClr val="FF9900"/>
              </a:gs>
              <a:gs pos="50000">
                <a:srgbClr val="F3CE15">
                  <a:shade val="67500"/>
                  <a:satMod val="115000"/>
                </a:srgbClr>
              </a:gs>
              <a:gs pos="100000">
                <a:srgbClr val="F3CE15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915816" y="1556792"/>
            <a:ext cx="3024000" cy="3024000"/>
          </a:xfrm>
          <a:prstGeom prst="ellipse">
            <a:avLst/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riangle isocèle 11"/>
          <p:cNvSpPr/>
          <p:nvPr/>
        </p:nvSpPr>
        <p:spPr>
          <a:xfrm>
            <a:off x="3995936" y="332656"/>
            <a:ext cx="864096" cy="1080120"/>
          </a:xfrm>
          <a:prstGeom prst="triangle">
            <a:avLst/>
          </a:prstGeom>
          <a:gradFill flip="none" rotWithShape="1">
            <a:gsLst>
              <a:gs pos="0">
                <a:srgbClr val="FF9900"/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riangle isocèle 12"/>
          <p:cNvSpPr/>
          <p:nvPr/>
        </p:nvSpPr>
        <p:spPr>
          <a:xfrm rot="2703190">
            <a:off x="5619495" y="983964"/>
            <a:ext cx="864096" cy="1080120"/>
          </a:xfrm>
          <a:prstGeom prst="triangle">
            <a:avLst/>
          </a:prstGeom>
          <a:gradFill flip="none" rotWithShape="1">
            <a:gsLst>
              <a:gs pos="0">
                <a:srgbClr val="FF9900"/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riangle isocèle 13"/>
          <p:cNvSpPr/>
          <p:nvPr/>
        </p:nvSpPr>
        <p:spPr>
          <a:xfrm rot="5400000">
            <a:off x="6264188" y="2528900"/>
            <a:ext cx="864096" cy="1080120"/>
          </a:xfrm>
          <a:prstGeom prst="triangle">
            <a:avLst/>
          </a:prstGeom>
          <a:gradFill flip="none" rotWithShape="1">
            <a:gsLst>
              <a:gs pos="0">
                <a:srgbClr val="FF9900"/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8100000" scaled="1"/>
            <a:tileRect/>
          </a:gradFill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riangle isocèle 14"/>
          <p:cNvSpPr/>
          <p:nvPr/>
        </p:nvSpPr>
        <p:spPr>
          <a:xfrm rot="18973845">
            <a:off x="2377266" y="985518"/>
            <a:ext cx="864096" cy="1080120"/>
          </a:xfrm>
          <a:prstGeom prst="triangle">
            <a:avLst/>
          </a:prstGeom>
          <a:gradFill flip="none" rotWithShape="1">
            <a:gsLst>
              <a:gs pos="0">
                <a:srgbClr val="FF9900"/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riangle isocèle 15"/>
          <p:cNvSpPr/>
          <p:nvPr/>
        </p:nvSpPr>
        <p:spPr>
          <a:xfrm rot="16200000">
            <a:off x="1727684" y="2528900"/>
            <a:ext cx="864096" cy="1080120"/>
          </a:xfrm>
          <a:prstGeom prst="triangle">
            <a:avLst/>
          </a:prstGeom>
          <a:gradFill flip="none" rotWithShape="1">
            <a:gsLst>
              <a:gs pos="0">
                <a:srgbClr val="FF9900"/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riangle isocèle 16"/>
          <p:cNvSpPr/>
          <p:nvPr/>
        </p:nvSpPr>
        <p:spPr>
          <a:xfrm rot="10800000">
            <a:off x="3995936" y="4725144"/>
            <a:ext cx="864096" cy="1080120"/>
          </a:xfrm>
          <a:prstGeom prst="triangle">
            <a:avLst/>
          </a:prstGeom>
          <a:gradFill flip="none" rotWithShape="1">
            <a:gsLst>
              <a:gs pos="0">
                <a:srgbClr val="FF9900"/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3593319">
            <a:off x="2380883" y="4078054"/>
            <a:ext cx="864096" cy="1080120"/>
          </a:xfrm>
          <a:prstGeom prst="triangle">
            <a:avLst/>
          </a:prstGeom>
          <a:gradFill flip="none" rotWithShape="1">
            <a:gsLst>
              <a:gs pos="0">
                <a:srgbClr val="FF9900"/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/>
          <p:cNvSpPr/>
          <p:nvPr/>
        </p:nvSpPr>
        <p:spPr>
          <a:xfrm rot="8085930">
            <a:off x="5619731" y="4080062"/>
            <a:ext cx="864096" cy="1080120"/>
          </a:xfrm>
          <a:prstGeom prst="triangle">
            <a:avLst/>
          </a:prstGeom>
          <a:gradFill flip="none" rotWithShape="1">
            <a:gsLst>
              <a:gs pos="0">
                <a:srgbClr val="FF9900"/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5400000" scaled="1"/>
            <a:tileRect/>
          </a:gradFill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362" name="Picture 2" descr="http://lesbiscottes.fr/wp-content/uploads/2012/07/Moustache-noire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3808" y="2996952"/>
            <a:ext cx="3240360" cy="13077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Users\Vincent\Documents\Site  Web\html\images\apple-touch-ico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2825" y="1693863"/>
            <a:ext cx="868363" cy="8683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0</Words>
  <Application>Microsoft Office PowerPoint</Application>
  <PresentationFormat>Affichage à l'écran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Vincent</dc:creator>
  <cp:lastModifiedBy>Vincent Maffet</cp:lastModifiedBy>
  <cp:revision>43</cp:revision>
  <dcterms:created xsi:type="dcterms:W3CDTF">2014-08-26T12:06:55Z</dcterms:created>
  <dcterms:modified xsi:type="dcterms:W3CDTF">2016-12-24T11:05:13Z</dcterms:modified>
</cp:coreProperties>
</file>