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9A562B-17AC-43CD-9A97-F67BA98A51D3}" type="datetimeFigureOut">
              <a:rPr lang="it-IT" smtClean="0"/>
              <a:t>04/07/2011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2792FA-09EB-4DB9-ADF8-6A2D2AF5FA19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86380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CD233-9B95-4922-807A-1E74F320775D}" type="datetimeFigureOut">
              <a:rPr lang="it-IT" smtClean="0"/>
              <a:t>04/07/2011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D7BA-A357-4A08-BEC7-558B0D45D96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54696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CD233-9B95-4922-807A-1E74F320775D}" type="datetimeFigureOut">
              <a:rPr lang="it-IT" smtClean="0"/>
              <a:t>04/07/2011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D7BA-A357-4A08-BEC7-558B0D45D96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79529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CD233-9B95-4922-807A-1E74F320775D}" type="datetimeFigureOut">
              <a:rPr lang="it-IT" smtClean="0"/>
              <a:t>04/07/2011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D7BA-A357-4A08-BEC7-558B0D45D96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81779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CD233-9B95-4922-807A-1E74F320775D}" type="datetimeFigureOut">
              <a:rPr lang="it-IT" smtClean="0"/>
              <a:t>04/07/2011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D7BA-A357-4A08-BEC7-558B0D45D96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43154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CD233-9B95-4922-807A-1E74F320775D}" type="datetimeFigureOut">
              <a:rPr lang="it-IT" smtClean="0"/>
              <a:t>04/07/2011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D7BA-A357-4A08-BEC7-558B0D45D96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05054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CD233-9B95-4922-807A-1E74F320775D}" type="datetimeFigureOut">
              <a:rPr lang="it-IT" smtClean="0"/>
              <a:t>04/07/2011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D7BA-A357-4A08-BEC7-558B0D45D96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71990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CD233-9B95-4922-807A-1E74F320775D}" type="datetimeFigureOut">
              <a:rPr lang="it-IT" smtClean="0"/>
              <a:t>04/07/2011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D7BA-A357-4A08-BEC7-558B0D45D96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31962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CD233-9B95-4922-807A-1E74F320775D}" type="datetimeFigureOut">
              <a:rPr lang="it-IT" smtClean="0"/>
              <a:t>04/07/2011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D7BA-A357-4A08-BEC7-558B0D45D96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1337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CD233-9B95-4922-807A-1E74F320775D}" type="datetimeFigureOut">
              <a:rPr lang="it-IT" smtClean="0"/>
              <a:t>04/07/2011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D7BA-A357-4A08-BEC7-558B0D45D96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56794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CD233-9B95-4922-807A-1E74F320775D}" type="datetimeFigureOut">
              <a:rPr lang="it-IT" smtClean="0"/>
              <a:t>04/07/2011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D7BA-A357-4A08-BEC7-558B0D45D96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33293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CD233-9B95-4922-807A-1E74F320775D}" type="datetimeFigureOut">
              <a:rPr lang="it-IT" smtClean="0"/>
              <a:t>04/07/2011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D7BA-A357-4A08-BEC7-558B0D45D96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184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CD233-9B95-4922-807A-1E74F320775D}" type="datetimeFigureOut">
              <a:rPr lang="it-IT" smtClean="0"/>
              <a:t>04/07/2011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3D7BA-A357-4A08-BEC7-558B0D45D96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81325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/>
          <p:cNvSpPr/>
          <p:nvPr/>
        </p:nvSpPr>
        <p:spPr>
          <a:xfrm>
            <a:off x="611560" y="3041490"/>
            <a:ext cx="720080" cy="720080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0</a:t>
            </a:r>
          </a:p>
        </p:txBody>
      </p:sp>
      <p:sp>
        <p:nvSpPr>
          <p:cNvPr id="6" name="Ovale 5"/>
          <p:cNvSpPr/>
          <p:nvPr/>
        </p:nvSpPr>
        <p:spPr>
          <a:xfrm>
            <a:off x="7884368" y="3041490"/>
            <a:ext cx="720080" cy="720080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4</a:t>
            </a:r>
          </a:p>
        </p:txBody>
      </p:sp>
      <p:sp>
        <p:nvSpPr>
          <p:cNvPr id="7" name="Ovale 6"/>
          <p:cNvSpPr/>
          <p:nvPr/>
        </p:nvSpPr>
        <p:spPr>
          <a:xfrm>
            <a:off x="4283968" y="404664"/>
            <a:ext cx="720080" cy="720080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6</a:t>
            </a:r>
            <a:endParaRPr lang="it-IT" dirty="0"/>
          </a:p>
        </p:txBody>
      </p:sp>
      <p:sp>
        <p:nvSpPr>
          <p:cNvPr id="8" name="Ovale 7"/>
          <p:cNvSpPr/>
          <p:nvPr/>
        </p:nvSpPr>
        <p:spPr>
          <a:xfrm>
            <a:off x="1691680" y="908720"/>
            <a:ext cx="720080" cy="72008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bg1">
                    <a:lumMod val="95000"/>
                  </a:schemeClr>
                </a:solidFill>
              </a:rPr>
              <a:t>7</a:t>
            </a:r>
            <a:endParaRPr lang="it-IT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Ovale 8"/>
          <p:cNvSpPr/>
          <p:nvPr/>
        </p:nvSpPr>
        <p:spPr>
          <a:xfrm>
            <a:off x="6588224" y="908720"/>
            <a:ext cx="720080" cy="72008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bg1">
                    <a:lumMod val="95000"/>
                  </a:schemeClr>
                </a:solidFill>
              </a:rPr>
              <a:t>5</a:t>
            </a:r>
            <a:endParaRPr lang="it-IT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Ovale 9"/>
          <p:cNvSpPr/>
          <p:nvPr/>
        </p:nvSpPr>
        <p:spPr>
          <a:xfrm>
            <a:off x="1691680" y="5229200"/>
            <a:ext cx="720080" cy="72008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bg1"/>
                </a:solidFill>
              </a:rPr>
              <a:t>1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1" name="Ovale 10"/>
          <p:cNvSpPr/>
          <p:nvPr/>
        </p:nvSpPr>
        <p:spPr>
          <a:xfrm>
            <a:off x="6588224" y="5144964"/>
            <a:ext cx="720080" cy="72008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bg1">
                    <a:lumMod val="95000"/>
                  </a:schemeClr>
                </a:solidFill>
              </a:rPr>
              <a:t>3</a:t>
            </a:r>
            <a:endParaRPr lang="it-IT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8" name="Connettore 7 17"/>
          <p:cNvCxnSpPr>
            <a:stCxn id="4" idx="4"/>
            <a:endCxn id="10" idx="2"/>
          </p:cNvCxnSpPr>
          <p:nvPr/>
        </p:nvCxnSpPr>
        <p:spPr>
          <a:xfrm rot="16200000" flipH="1">
            <a:off x="417805" y="4315365"/>
            <a:ext cx="1827670" cy="720080"/>
          </a:xfrm>
          <a:prstGeom prst="curved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7 21"/>
          <p:cNvCxnSpPr>
            <a:stCxn id="6" idx="0"/>
            <a:endCxn id="9" idx="6"/>
          </p:cNvCxnSpPr>
          <p:nvPr/>
        </p:nvCxnSpPr>
        <p:spPr>
          <a:xfrm rot="16200000" flipV="1">
            <a:off x="6889991" y="1687073"/>
            <a:ext cx="1772730" cy="936104"/>
          </a:xfrm>
          <a:prstGeom prst="curved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7 25"/>
          <p:cNvCxnSpPr>
            <a:stCxn id="7" idx="1"/>
            <a:endCxn id="8" idx="0"/>
          </p:cNvCxnSpPr>
          <p:nvPr/>
        </p:nvCxnSpPr>
        <p:spPr>
          <a:xfrm rot="16200000" flipH="1" flipV="1">
            <a:off x="3058570" y="-422131"/>
            <a:ext cx="324000" cy="2337701"/>
          </a:xfrm>
          <a:prstGeom prst="curvedConnector3">
            <a:avLst>
              <a:gd name="adj1" fmla="val -83806"/>
            </a:avLst>
          </a:prstGeom>
          <a:ln w="254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/>
          <p:cNvSpPr txBox="1"/>
          <p:nvPr/>
        </p:nvSpPr>
        <p:spPr>
          <a:xfrm>
            <a:off x="2984578" y="357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29" name="CasellaDiTesto 28"/>
          <p:cNvSpPr txBox="1"/>
          <p:nvPr/>
        </p:nvSpPr>
        <p:spPr>
          <a:xfrm>
            <a:off x="7740352" y="19704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30" name="CasellaDiTesto 29"/>
          <p:cNvSpPr txBox="1"/>
          <p:nvPr/>
        </p:nvSpPr>
        <p:spPr>
          <a:xfrm>
            <a:off x="1101962" y="43060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31" name="CasellaDiTesto 30"/>
          <p:cNvSpPr txBox="1"/>
          <p:nvPr/>
        </p:nvSpPr>
        <p:spPr>
          <a:xfrm>
            <a:off x="5710248" y="5795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33" name="Ovale 32"/>
          <p:cNvSpPr/>
          <p:nvPr/>
        </p:nvSpPr>
        <p:spPr>
          <a:xfrm>
            <a:off x="4308425" y="5661248"/>
            <a:ext cx="720080" cy="720080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  <p:cxnSp>
        <p:nvCxnSpPr>
          <p:cNvPr id="36" name="Connettore 7 35"/>
          <p:cNvCxnSpPr>
            <a:stCxn id="33" idx="5"/>
            <a:endCxn id="11" idx="3"/>
          </p:cNvCxnSpPr>
          <p:nvPr/>
        </p:nvCxnSpPr>
        <p:spPr>
          <a:xfrm rot="5400000" flipH="1" flipV="1">
            <a:off x="5550222" y="5132420"/>
            <a:ext cx="516284" cy="1770625"/>
          </a:xfrm>
          <a:prstGeom prst="curvedConnector3">
            <a:avLst>
              <a:gd name="adj1" fmla="val -33076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14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e 5"/>
          <p:cNvSpPr/>
          <p:nvPr/>
        </p:nvSpPr>
        <p:spPr>
          <a:xfrm>
            <a:off x="5364088" y="4149080"/>
            <a:ext cx="2520280" cy="1528327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prstClr val="black"/>
                </a:solidFill>
              </a:rPr>
              <a:t>COUNTDOWN</a:t>
            </a:r>
          </a:p>
        </p:txBody>
      </p:sp>
      <p:sp>
        <p:nvSpPr>
          <p:cNvPr id="7" name="Ovale 6"/>
          <p:cNvSpPr/>
          <p:nvPr/>
        </p:nvSpPr>
        <p:spPr>
          <a:xfrm>
            <a:off x="5364088" y="1180593"/>
            <a:ext cx="2520280" cy="1528327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prstClr val="black"/>
                </a:solidFill>
              </a:rPr>
              <a:t>STOP REQUEST</a:t>
            </a:r>
          </a:p>
        </p:txBody>
      </p:sp>
      <p:sp>
        <p:nvSpPr>
          <p:cNvPr id="8" name="Ovale 7"/>
          <p:cNvSpPr/>
          <p:nvPr/>
        </p:nvSpPr>
        <p:spPr>
          <a:xfrm>
            <a:off x="1115616" y="1180593"/>
            <a:ext cx="2520280" cy="1528327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prstClr val="black"/>
                </a:solidFill>
              </a:rPr>
              <a:t>KEEP RUNNING</a:t>
            </a:r>
          </a:p>
        </p:txBody>
      </p:sp>
      <p:sp>
        <p:nvSpPr>
          <p:cNvPr id="9" name="Ovale 8"/>
          <p:cNvSpPr/>
          <p:nvPr/>
        </p:nvSpPr>
        <p:spPr>
          <a:xfrm>
            <a:off x="1115616" y="4149080"/>
            <a:ext cx="2520280" cy="1528327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prstClr val="black"/>
                </a:solidFill>
              </a:rPr>
              <a:t>STOP</a:t>
            </a:r>
          </a:p>
        </p:txBody>
      </p:sp>
      <p:cxnSp>
        <p:nvCxnSpPr>
          <p:cNvPr id="11" name="Connettore 2 10"/>
          <p:cNvCxnSpPr>
            <a:endCxn id="8" idx="1"/>
          </p:cNvCxnSpPr>
          <p:nvPr/>
        </p:nvCxnSpPr>
        <p:spPr>
          <a:xfrm>
            <a:off x="683568" y="404664"/>
            <a:ext cx="801134" cy="999747"/>
          </a:xfrm>
          <a:prstGeom prst="straightConnector1">
            <a:avLst/>
          </a:prstGeom>
          <a:ln w="38100">
            <a:solidFill>
              <a:schemeClr val="accent1">
                <a:shade val="95000"/>
                <a:satMod val="10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7 15"/>
          <p:cNvCxnSpPr>
            <a:stCxn id="8" idx="7"/>
            <a:endCxn id="7" idx="1"/>
          </p:cNvCxnSpPr>
          <p:nvPr/>
        </p:nvCxnSpPr>
        <p:spPr>
          <a:xfrm rot="5400000" flipH="1" flipV="1">
            <a:off x="4499992" y="171229"/>
            <a:ext cx="12700" cy="2466364"/>
          </a:xfrm>
          <a:prstGeom prst="curvedConnector3">
            <a:avLst>
              <a:gd name="adj1" fmla="val 6990913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7 19"/>
          <p:cNvCxnSpPr>
            <a:stCxn id="7" idx="4"/>
            <a:endCxn id="6" idx="0"/>
          </p:cNvCxnSpPr>
          <p:nvPr/>
        </p:nvCxnSpPr>
        <p:spPr>
          <a:xfrm rot="5400000">
            <a:off x="5904148" y="3429000"/>
            <a:ext cx="1440160" cy="12700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7 21"/>
          <p:cNvCxnSpPr>
            <a:stCxn id="6" idx="3"/>
            <a:endCxn id="9" idx="5"/>
          </p:cNvCxnSpPr>
          <p:nvPr/>
        </p:nvCxnSpPr>
        <p:spPr>
          <a:xfrm rot="5400000">
            <a:off x="4499992" y="4220407"/>
            <a:ext cx="12700" cy="2466364"/>
          </a:xfrm>
          <a:prstGeom prst="curvedConnector3">
            <a:avLst>
              <a:gd name="adj1" fmla="val 7762339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/>
          <p:cNvSpPr txBox="1"/>
          <p:nvPr/>
        </p:nvSpPr>
        <p:spPr>
          <a:xfrm>
            <a:off x="3645348" y="113521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>
                <a:solidFill>
                  <a:prstClr val="black"/>
                </a:solidFill>
                <a:latin typeface="Lucida Console" pitchFamily="49" charset="0"/>
              </a:rPr>
              <a:t>readyToStop</a:t>
            </a:r>
            <a:endParaRPr lang="it-IT" dirty="0">
              <a:solidFill>
                <a:prstClr val="black"/>
              </a:solidFill>
              <a:latin typeface="Lucida Console" pitchFamily="49" charset="0"/>
            </a:endParaRPr>
          </a:p>
        </p:txBody>
      </p:sp>
      <p:cxnSp>
        <p:nvCxnSpPr>
          <p:cNvPr id="31" name="Connettore 7 30"/>
          <p:cNvCxnSpPr>
            <a:stCxn id="8" idx="3"/>
            <a:endCxn id="8" idx="4"/>
          </p:cNvCxnSpPr>
          <p:nvPr/>
        </p:nvCxnSpPr>
        <p:spPr>
          <a:xfrm rot="16200000" flipH="1">
            <a:off x="1818320" y="2151484"/>
            <a:ext cx="223818" cy="891054"/>
          </a:xfrm>
          <a:prstGeom prst="curvedConnector3">
            <a:avLst>
              <a:gd name="adj1" fmla="val 318864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/>
          <p:cNvSpPr txBox="1"/>
          <p:nvPr/>
        </p:nvSpPr>
        <p:spPr>
          <a:xfrm>
            <a:off x="6660232" y="320368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dirty="0" smtClean="0">
                <a:solidFill>
                  <a:prstClr val="black"/>
                </a:solidFill>
                <a:latin typeface="Lucida Console" pitchFamily="49" charset="0"/>
              </a:rPr>
              <a:t>S</a:t>
            </a:r>
            <a:endParaRPr lang="it-IT" dirty="0">
              <a:solidFill>
                <a:prstClr val="black"/>
              </a:solidFill>
              <a:latin typeface="Lucida Console" pitchFamily="49" charset="0"/>
            </a:endParaRPr>
          </a:p>
        </p:txBody>
      </p:sp>
      <p:cxnSp>
        <p:nvCxnSpPr>
          <p:cNvPr id="38" name="Connettore 7 37"/>
          <p:cNvCxnSpPr>
            <a:stCxn id="6" idx="4"/>
            <a:endCxn id="6" idx="5"/>
          </p:cNvCxnSpPr>
          <p:nvPr/>
        </p:nvCxnSpPr>
        <p:spPr>
          <a:xfrm rot="5400000" flipH="1" flipV="1">
            <a:off x="6957846" y="5119971"/>
            <a:ext cx="223818" cy="891054"/>
          </a:xfrm>
          <a:prstGeom prst="curvedConnector3">
            <a:avLst>
              <a:gd name="adj1" fmla="val -170228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sellaDiTesto 41"/>
          <p:cNvSpPr txBox="1"/>
          <p:nvPr/>
        </p:nvSpPr>
        <p:spPr>
          <a:xfrm>
            <a:off x="6588224" y="6021288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prstClr val="black"/>
                </a:solidFill>
                <a:latin typeface="Lucida Console" pitchFamily="49" charset="0"/>
              </a:rPr>
              <a:t>counter</a:t>
            </a:r>
            <a:r>
              <a:rPr lang="it-IT" dirty="0">
                <a:solidFill>
                  <a:prstClr val="black"/>
                </a:solidFill>
                <a:latin typeface="Lucida Console" pitchFamily="49" charset="0"/>
              </a:rPr>
              <a:t>--</a:t>
            </a:r>
          </a:p>
        </p:txBody>
      </p:sp>
      <p:sp>
        <p:nvSpPr>
          <p:cNvPr id="43" name="CasellaDiTesto 42"/>
          <p:cNvSpPr txBox="1"/>
          <p:nvPr/>
        </p:nvSpPr>
        <p:spPr>
          <a:xfrm>
            <a:off x="3707904" y="6444044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prstClr val="black"/>
                </a:solidFill>
                <a:latin typeface="Lucida Console" pitchFamily="49" charset="0"/>
              </a:rPr>
              <a:t>counter</a:t>
            </a:r>
            <a:r>
              <a:rPr lang="it-IT" dirty="0">
                <a:solidFill>
                  <a:prstClr val="black"/>
                </a:solidFill>
                <a:latin typeface="Lucida Console" pitchFamily="49" charset="0"/>
              </a:rPr>
              <a:t>==0</a:t>
            </a:r>
          </a:p>
        </p:txBody>
      </p:sp>
      <p:cxnSp>
        <p:nvCxnSpPr>
          <p:cNvPr id="44" name="Connettore 7 43"/>
          <p:cNvCxnSpPr>
            <a:stCxn id="7" idx="0"/>
            <a:endCxn id="7" idx="7"/>
          </p:cNvCxnSpPr>
          <p:nvPr/>
        </p:nvCxnSpPr>
        <p:spPr>
          <a:xfrm rot="16200000" flipH="1">
            <a:off x="6957846" y="846975"/>
            <a:ext cx="223818" cy="891054"/>
          </a:xfrm>
          <a:prstGeom prst="curvedConnector3">
            <a:avLst>
              <a:gd name="adj1" fmla="val -184819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/>
          <p:cNvSpPr txBox="1"/>
          <p:nvPr/>
        </p:nvSpPr>
        <p:spPr>
          <a:xfrm>
            <a:off x="6588224" y="6300028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prstClr val="black"/>
                </a:solidFill>
                <a:latin typeface="Lucida Console" pitchFamily="49" charset="0"/>
              </a:rPr>
              <a:t>signal</a:t>
            </a:r>
            <a:r>
              <a:rPr lang="it-IT" dirty="0">
                <a:solidFill>
                  <a:prstClr val="black"/>
                </a:solidFill>
                <a:latin typeface="Lucida Console" pitchFamily="49" charset="0"/>
              </a:rPr>
              <a:t>(C)</a:t>
            </a:r>
          </a:p>
        </p:txBody>
      </p:sp>
      <p:sp>
        <p:nvSpPr>
          <p:cNvPr id="49" name="CasellaDiTesto 48"/>
          <p:cNvSpPr txBox="1"/>
          <p:nvPr/>
        </p:nvSpPr>
        <p:spPr>
          <a:xfrm>
            <a:off x="6588224" y="332656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prstClr val="black"/>
                </a:solidFill>
                <a:latin typeface="Lucida Console" pitchFamily="49" charset="0"/>
              </a:rPr>
              <a:t>signal</a:t>
            </a:r>
            <a:r>
              <a:rPr lang="it-IT" dirty="0">
                <a:solidFill>
                  <a:prstClr val="black"/>
                </a:solidFill>
                <a:latin typeface="Lucida Console" pitchFamily="49" charset="0"/>
              </a:rPr>
              <a:t>(S)</a:t>
            </a:r>
          </a:p>
        </p:txBody>
      </p:sp>
      <p:sp>
        <p:nvSpPr>
          <p:cNvPr id="50" name="CasellaDiTesto 49"/>
          <p:cNvSpPr txBox="1"/>
          <p:nvPr/>
        </p:nvSpPr>
        <p:spPr>
          <a:xfrm>
            <a:off x="1187624" y="3203684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prstClr val="black"/>
                </a:solidFill>
                <a:latin typeface="Lucida Console" pitchFamily="49" charset="0"/>
              </a:rPr>
              <a:t>signal</a:t>
            </a:r>
            <a:r>
              <a:rPr lang="it-IT" dirty="0">
                <a:solidFill>
                  <a:prstClr val="black"/>
                </a:solidFill>
                <a:latin typeface="Lucida Console" pitchFamily="49" charset="0"/>
              </a:rPr>
              <a:t>(K)</a:t>
            </a:r>
          </a:p>
        </p:txBody>
      </p:sp>
    </p:spTree>
    <p:extLst>
      <p:ext uri="{BB962C8B-B14F-4D97-AF65-F5344CB8AC3E}">
        <p14:creationId xmlns:p14="http://schemas.microsoft.com/office/powerpoint/2010/main" val="44006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922562"/>
              </p:ext>
            </p:extLst>
          </p:nvPr>
        </p:nvGraphicFramePr>
        <p:xfrm>
          <a:off x="1115616" y="1697213"/>
          <a:ext cx="6888088" cy="331596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50866"/>
                <a:gridCol w="3037222"/>
              </a:tblGrid>
              <a:tr h="473709">
                <a:tc>
                  <a:txBody>
                    <a:bodyPr/>
                    <a:lstStyle/>
                    <a:p>
                      <a:r>
                        <a:rPr lang="it-IT" dirty="0" smtClean="0"/>
                        <a:t>Parametro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Valore</a:t>
                      </a:r>
                      <a:endParaRPr lang="it-IT" dirty="0"/>
                    </a:p>
                  </a:txBody>
                  <a:tcPr/>
                </a:tc>
              </a:tr>
              <a:tr h="473709">
                <a:tc>
                  <a:txBody>
                    <a:bodyPr/>
                    <a:lstStyle/>
                    <a:p>
                      <a:r>
                        <a:rPr lang="it-IT" dirty="0" smtClean="0"/>
                        <a:t>Massimo</a:t>
                      </a:r>
                      <a:r>
                        <a:rPr lang="it-IT" baseline="0" dirty="0" smtClean="0"/>
                        <a:t> numero di generazioni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5000</a:t>
                      </a:r>
                      <a:endParaRPr lang="it-IT" dirty="0"/>
                    </a:p>
                  </a:txBody>
                  <a:tcPr/>
                </a:tc>
              </a:tr>
              <a:tr h="473709">
                <a:tc>
                  <a:txBody>
                    <a:bodyPr/>
                    <a:lstStyle/>
                    <a:p>
                      <a:r>
                        <a:rPr lang="it-IT" dirty="0" smtClean="0"/>
                        <a:t>Crossover fraction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0,8</a:t>
                      </a:r>
                      <a:endParaRPr lang="it-IT" dirty="0"/>
                    </a:p>
                  </a:txBody>
                  <a:tcPr/>
                </a:tc>
              </a:tr>
              <a:tr h="473709">
                <a:tc>
                  <a:txBody>
                    <a:bodyPr/>
                    <a:lstStyle/>
                    <a:p>
                      <a:r>
                        <a:rPr lang="it-IT" dirty="0" smtClean="0"/>
                        <a:t>Numero di elite children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3</a:t>
                      </a:r>
                      <a:endParaRPr lang="it-IT" dirty="0"/>
                    </a:p>
                  </a:txBody>
                  <a:tcPr/>
                </a:tc>
              </a:tr>
              <a:tr h="473709">
                <a:tc>
                  <a:txBody>
                    <a:bodyPr/>
                    <a:lstStyle/>
                    <a:p>
                      <a:r>
                        <a:rPr lang="it-IT" dirty="0" smtClean="0"/>
                        <a:t>Migration fraction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0,1</a:t>
                      </a:r>
                    </a:p>
                  </a:txBody>
                  <a:tcPr/>
                </a:tc>
              </a:tr>
              <a:tr h="473709">
                <a:tc>
                  <a:txBody>
                    <a:bodyPr/>
                    <a:lstStyle/>
                    <a:p>
                      <a:r>
                        <a:rPr lang="it-IT" dirty="0" smtClean="0"/>
                        <a:t>Periodo</a:t>
                      </a:r>
                      <a:r>
                        <a:rPr lang="it-IT" baseline="0" dirty="0" smtClean="0"/>
                        <a:t> di migrazione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20 generazioni</a:t>
                      </a:r>
                    </a:p>
                  </a:txBody>
                  <a:tcPr/>
                </a:tc>
              </a:tr>
              <a:tr h="473709">
                <a:tc>
                  <a:txBody>
                    <a:bodyPr/>
                    <a:lstStyle/>
                    <a:p>
                      <a:r>
                        <a:rPr lang="it-IT" dirty="0" smtClean="0"/>
                        <a:t>Shrink factor (gaussian</a:t>
                      </a:r>
                      <a:r>
                        <a:rPr lang="it-IT" baseline="0" dirty="0" smtClean="0"/>
                        <a:t> mutation)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1,0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2349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/>
          <p:cNvSpPr/>
          <p:nvPr/>
        </p:nvSpPr>
        <p:spPr>
          <a:xfrm>
            <a:off x="611560" y="3041490"/>
            <a:ext cx="720080" cy="720080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prstClr val="white"/>
                </a:solidFill>
              </a:rPr>
              <a:t>0</a:t>
            </a:r>
          </a:p>
        </p:txBody>
      </p:sp>
      <p:sp>
        <p:nvSpPr>
          <p:cNvPr id="6" name="Ovale 5"/>
          <p:cNvSpPr/>
          <p:nvPr/>
        </p:nvSpPr>
        <p:spPr>
          <a:xfrm>
            <a:off x="7884368" y="3041490"/>
            <a:ext cx="720080" cy="720080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prstClr val="white"/>
                </a:solidFill>
              </a:rPr>
              <a:t>4</a:t>
            </a:r>
          </a:p>
        </p:txBody>
      </p:sp>
      <p:sp>
        <p:nvSpPr>
          <p:cNvPr id="7" name="Ovale 6"/>
          <p:cNvSpPr/>
          <p:nvPr/>
        </p:nvSpPr>
        <p:spPr>
          <a:xfrm>
            <a:off x="4283968" y="404664"/>
            <a:ext cx="720080" cy="720080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prstClr val="white"/>
                </a:solidFill>
              </a:rPr>
              <a:t>6</a:t>
            </a:r>
          </a:p>
        </p:txBody>
      </p:sp>
      <p:sp>
        <p:nvSpPr>
          <p:cNvPr id="8" name="Ovale 7"/>
          <p:cNvSpPr/>
          <p:nvPr/>
        </p:nvSpPr>
        <p:spPr>
          <a:xfrm>
            <a:off x="1691680" y="908720"/>
            <a:ext cx="720080" cy="72008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prstClr val="white">
                    <a:lumMod val="95000"/>
                  </a:prstClr>
                </a:solidFill>
              </a:rPr>
              <a:t>7</a:t>
            </a:r>
          </a:p>
        </p:txBody>
      </p:sp>
      <p:sp>
        <p:nvSpPr>
          <p:cNvPr id="9" name="Ovale 8"/>
          <p:cNvSpPr/>
          <p:nvPr/>
        </p:nvSpPr>
        <p:spPr>
          <a:xfrm>
            <a:off x="6588224" y="908720"/>
            <a:ext cx="720080" cy="72008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prstClr val="white">
                    <a:lumMod val="95000"/>
                  </a:prstClr>
                </a:solidFill>
              </a:rPr>
              <a:t>5</a:t>
            </a:r>
          </a:p>
        </p:txBody>
      </p:sp>
      <p:sp>
        <p:nvSpPr>
          <p:cNvPr id="10" name="Ovale 9"/>
          <p:cNvSpPr/>
          <p:nvPr/>
        </p:nvSpPr>
        <p:spPr>
          <a:xfrm>
            <a:off x="1691680" y="5229200"/>
            <a:ext cx="720080" cy="72008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prstClr val="white"/>
                </a:solidFill>
              </a:rPr>
              <a:t>1</a:t>
            </a:r>
          </a:p>
        </p:txBody>
      </p:sp>
      <p:sp>
        <p:nvSpPr>
          <p:cNvPr id="11" name="Ovale 10"/>
          <p:cNvSpPr/>
          <p:nvPr/>
        </p:nvSpPr>
        <p:spPr>
          <a:xfrm>
            <a:off x="6588224" y="5144964"/>
            <a:ext cx="720080" cy="72008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prstClr val="white">
                    <a:lumMod val="95000"/>
                  </a:prstClr>
                </a:solidFill>
              </a:rPr>
              <a:t>3</a:t>
            </a:r>
          </a:p>
        </p:txBody>
      </p:sp>
      <p:cxnSp>
        <p:nvCxnSpPr>
          <p:cNvPr id="18" name="Connettore 7 17"/>
          <p:cNvCxnSpPr>
            <a:stCxn id="4" idx="4"/>
            <a:endCxn id="10" idx="2"/>
          </p:cNvCxnSpPr>
          <p:nvPr/>
        </p:nvCxnSpPr>
        <p:spPr>
          <a:xfrm rot="16200000" flipH="1">
            <a:off x="417805" y="4315365"/>
            <a:ext cx="1827670" cy="720080"/>
          </a:xfrm>
          <a:prstGeom prst="curved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7 21"/>
          <p:cNvCxnSpPr>
            <a:stCxn id="6" idx="0"/>
            <a:endCxn id="9" idx="6"/>
          </p:cNvCxnSpPr>
          <p:nvPr/>
        </p:nvCxnSpPr>
        <p:spPr>
          <a:xfrm rot="16200000" flipV="1">
            <a:off x="6889991" y="1687073"/>
            <a:ext cx="1772730" cy="936104"/>
          </a:xfrm>
          <a:prstGeom prst="curved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7 25"/>
          <p:cNvCxnSpPr>
            <a:stCxn id="7" idx="1"/>
            <a:endCxn id="8" idx="0"/>
          </p:cNvCxnSpPr>
          <p:nvPr/>
        </p:nvCxnSpPr>
        <p:spPr>
          <a:xfrm rot="16200000" flipH="1" flipV="1">
            <a:off x="3058570" y="-422131"/>
            <a:ext cx="324000" cy="2337701"/>
          </a:xfrm>
          <a:prstGeom prst="curvedConnector3">
            <a:avLst>
              <a:gd name="adj1" fmla="val -83806"/>
            </a:avLst>
          </a:prstGeom>
          <a:ln w="254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/>
          <p:cNvSpPr txBox="1"/>
          <p:nvPr/>
        </p:nvSpPr>
        <p:spPr>
          <a:xfrm>
            <a:off x="2984578" y="357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29" name="CasellaDiTesto 28"/>
          <p:cNvSpPr txBox="1"/>
          <p:nvPr/>
        </p:nvSpPr>
        <p:spPr>
          <a:xfrm>
            <a:off x="7740352" y="19704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30" name="CasellaDiTesto 29"/>
          <p:cNvSpPr txBox="1"/>
          <p:nvPr/>
        </p:nvSpPr>
        <p:spPr>
          <a:xfrm>
            <a:off x="1101962" y="43060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31" name="CasellaDiTesto 30"/>
          <p:cNvSpPr txBox="1"/>
          <p:nvPr/>
        </p:nvSpPr>
        <p:spPr>
          <a:xfrm>
            <a:off x="5710248" y="5795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33" name="Ovale 32"/>
          <p:cNvSpPr/>
          <p:nvPr/>
        </p:nvSpPr>
        <p:spPr>
          <a:xfrm>
            <a:off x="4308425" y="5661248"/>
            <a:ext cx="720080" cy="720080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prstClr val="white"/>
                </a:solidFill>
              </a:rPr>
              <a:t>2</a:t>
            </a:r>
            <a:endParaRPr lang="it-IT" dirty="0">
              <a:solidFill>
                <a:prstClr val="white"/>
              </a:solidFill>
            </a:endParaRPr>
          </a:p>
        </p:txBody>
      </p:sp>
      <p:cxnSp>
        <p:nvCxnSpPr>
          <p:cNvPr id="36" name="Connettore 7 35"/>
          <p:cNvCxnSpPr>
            <a:stCxn id="33" idx="5"/>
            <a:endCxn id="11" idx="3"/>
          </p:cNvCxnSpPr>
          <p:nvPr/>
        </p:nvCxnSpPr>
        <p:spPr>
          <a:xfrm rot="5400000" flipH="1" flipV="1">
            <a:off x="5550222" y="5132420"/>
            <a:ext cx="516284" cy="1770625"/>
          </a:xfrm>
          <a:prstGeom prst="curvedConnector3">
            <a:avLst>
              <a:gd name="adj1" fmla="val -33076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7 11"/>
          <p:cNvCxnSpPr>
            <a:stCxn id="8" idx="2"/>
            <a:endCxn id="4" idx="0"/>
          </p:cNvCxnSpPr>
          <p:nvPr/>
        </p:nvCxnSpPr>
        <p:spPr>
          <a:xfrm rot="10800000" flipV="1">
            <a:off x="971600" y="1268760"/>
            <a:ext cx="720080" cy="1772730"/>
          </a:xfrm>
          <a:prstGeom prst="curvedConnector2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7 13"/>
          <p:cNvCxnSpPr>
            <a:stCxn id="10" idx="5"/>
            <a:endCxn id="33" idx="2"/>
          </p:cNvCxnSpPr>
          <p:nvPr/>
        </p:nvCxnSpPr>
        <p:spPr>
          <a:xfrm rot="16200000" flipH="1">
            <a:off x="3218636" y="4931498"/>
            <a:ext cx="177461" cy="2002118"/>
          </a:xfrm>
          <a:prstGeom prst="curvedConnector2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7 15"/>
          <p:cNvCxnSpPr>
            <a:stCxn id="11" idx="6"/>
            <a:endCxn id="6" idx="4"/>
          </p:cNvCxnSpPr>
          <p:nvPr/>
        </p:nvCxnSpPr>
        <p:spPr>
          <a:xfrm flipV="1">
            <a:off x="7308304" y="3761570"/>
            <a:ext cx="936104" cy="1743434"/>
          </a:xfrm>
          <a:prstGeom prst="curvedConnector2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7 18"/>
          <p:cNvCxnSpPr>
            <a:stCxn id="9" idx="1"/>
            <a:endCxn id="7" idx="6"/>
          </p:cNvCxnSpPr>
          <p:nvPr/>
        </p:nvCxnSpPr>
        <p:spPr>
          <a:xfrm rot="16200000" flipV="1">
            <a:off x="5724129" y="44624"/>
            <a:ext cx="249469" cy="1689629"/>
          </a:xfrm>
          <a:prstGeom prst="curvedConnector2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/>
          <p:cNvSpPr txBox="1"/>
          <p:nvPr/>
        </p:nvSpPr>
        <p:spPr>
          <a:xfrm>
            <a:off x="3176551" y="56144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2</a:t>
            </a:r>
          </a:p>
        </p:txBody>
      </p:sp>
      <p:sp>
        <p:nvSpPr>
          <p:cNvPr id="32" name="CasellaDiTesto 31"/>
          <p:cNvSpPr txBox="1"/>
          <p:nvPr/>
        </p:nvSpPr>
        <p:spPr>
          <a:xfrm>
            <a:off x="5710248" y="836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2</a:t>
            </a:r>
          </a:p>
        </p:txBody>
      </p:sp>
      <p:sp>
        <p:nvSpPr>
          <p:cNvPr id="34" name="CasellaDiTesto 33"/>
          <p:cNvSpPr txBox="1"/>
          <p:nvPr/>
        </p:nvSpPr>
        <p:spPr>
          <a:xfrm>
            <a:off x="1187624" y="20608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2</a:t>
            </a:r>
          </a:p>
        </p:txBody>
      </p:sp>
      <p:sp>
        <p:nvSpPr>
          <p:cNvPr id="35" name="CasellaDiTesto 34"/>
          <p:cNvSpPr txBox="1"/>
          <p:nvPr/>
        </p:nvSpPr>
        <p:spPr>
          <a:xfrm>
            <a:off x="7625513" y="44486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9267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539112"/>
              </p:ext>
            </p:extLst>
          </p:nvPr>
        </p:nvGraphicFramePr>
        <p:xfrm>
          <a:off x="611560" y="1052736"/>
          <a:ext cx="7920880" cy="4680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90110"/>
                <a:gridCol w="990110"/>
                <a:gridCol w="990110"/>
                <a:gridCol w="990110"/>
                <a:gridCol w="990110"/>
                <a:gridCol w="990110"/>
                <a:gridCol w="990110"/>
                <a:gridCol w="990110"/>
              </a:tblGrid>
              <a:tr h="936104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936104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936104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936104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936104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Freccia in giù 5"/>
          <p:cNvSpPr/>
          <p:nvPr/>
        </p:nvSpPr>
        <p:spPr>
          <a:xfrm>
            <a:off x="961455" y="1736812"/>
            <a:ext cx="288032" cy="313234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Freccia a inversione 6"/>
          <p:cNvSpPr/>
          <p:nvPr/>
        </p:nvSpPr>
        <p:spPr>
          <a:xfrm rot="10800000" flipH="1">
            <a:off x="1049015" y="5013176"/>
            <a:ext cx="1218730" cy="576064"/>
          </a:xfrm>
          <a:prstGeom prst="utur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8" name="Freccia in giù 7"/>
          <p:cNvSpPr/>
          <p:nvPr/>
        </p:nvSpPr>
        <p:spPr>
          <a:xfrm rot="10800000">
            <a:off x="1979712" y="2780928"/>
            <a:ext cx="288032" cy="230425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Freccia a inversione 8"/>
          <p:cNvSpPr/>
          <p:nvPr/>
        </p:nvSpPr>
        <p:spPr>
          <a:xfrm>
            <a:off x="2051720" y="2132856"/>
            <a:ext cx="1224136" cy="576064"/>
          </a:xfrm>
          <a:prstGeom prst="utur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0" name="Freccia in giù 9"/>
          <p:cNvSpPr/>
          <p:nvPr/>
        </p:nvSpPr>
        <p:spPr>
          <a:xfrm>
            <a:off x="2960372" y="2636912"/>
            <a:ext cx="288032" cy="223224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Freccia a inversione 10"/>
          <p:cNvSpPr/>
          <p:nvPr/>
        </p:nvSpPr>
        <p:spPr>
          <a:xfrm rot="10800000" flipH="1">
            <a:off x="3065238" y="5013176"/>
            <a:ext cx="1218730" cy="576064"/>
          </a:xfrm>
          <a:prstGeom prst="utur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2" name="Freccia in giù 11"/>
          <p:cNvSpPr/>
          <p:nvPr/>
        </p:nvSpPr>
        <p:spPr>
          <a:xfrm rot="10800000">
            <a:off x="3995936" y="2763416"/>
            <a:ext cx="288032" cy="232176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" name="Freccia a inversione 12"/>
          <p:cNvSpPr/>
          <p:nvPr/>
        </p:nvSpPr>
        <p:spPr>
          <a:xfrm>
            <a:off x="4067944" y="2132856"/>
            <a:ext cx="1152128" cy="576064"/>
          </a:xfrm>
          <a:prstGeom prst="utur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4" name="Freccia in giù 13"/>
          <p:cNvSpPr/>
          <p:nvPr/>
        </p:nvSpPr>
        <p:spPr>
          <a:xfrm>
            <a:off x="4932040" y="2708920"/>
            <a:ext cx="288032" cy="216024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" name="Freccia a inversione 14"/>
          <p:cNvSpPr/>
          <p:nvPr/>
        </p:nvSpPr>
        <p:spPr>
          <a:xfrm rot="10800000" flipH="1">
            <a:off x="5004049" y="5013176"/>
            <a:ext cx="1218730" cy="576064"/>
          </a:xfrm>
          <a:prstGeom prst="utur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6" name="Freccia in giù 15"/>
          <p:cNvSpPr/>
          <p:nvPr/>
        </p:nvSpPr>
        <p:spPr>
          <a:xfrm rot="10800000">
            <a:off x="5940152" y="2780928"/>
            <a:ext cx="288032" cy="230425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" name="Freccia a inversione 16"/>
          <p:cNvSpPr/>
          <p:nvPr/>
        </p:nvSpPr>
        <p:spPr>
          <a:xfrm>
            <a:off x="6012160" y="2132856"/>
            <a:ext cx="1224136" cy="576064"/>
          </a:xfrm>
          <a:prstGeom prst="utur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8" name="Freccia in giù 17"/>
          <p:cNvSpPr/>
          <p:nvPr/>
        </p:nvSpPr>
        <p:spPr>
          <a:xfrm>
            <a:off x="6920812" y="2636912"/>
            <a:ext cx="288032" cy="223224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" name="Freccia a inversione 18"/>
          <p:cNvSpPr/>
          <p:nvPr/>
        </p:nvSpPr>
        <p:spPr>
          <a:xfrm rot="10800000" flipH="1">
            <a:off x="7025678" y="5013176"/>
            <a:ext cx="1218730" cy="576064"/>
          </a:xfrm>
          <a:prstGeom prst="utur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0" name="Freccia in giù 19"/>
          <p:cNvSpPr/>
          <p:nvPr/>
        </p:nvSpPr>
        <p:spPr>
          <a:xfrm rot="10800000">
            <a:off x="7956376" y="2132856"/>
            <a:ext cx="288032" cy="295232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1" name="Freccia curva 20"/>
          <p:cNvSpPr/>
          <p:nvPr/>
        </p:nvSpPr>
        <p:spPr>
          <a:xfrm flipH="1">
            <a:off x="7380312" y="1412776"/>
            <a:ext cx="795672" cy="648072"/>
          </a:xfrm>
          <a:prstGeom prst="bentArrow">
            <a:avLst>
              <a:gd name="adj1" fmla="val 21509"/>
              <a:gd name="adj2" fmla="val 17258"/>
              <a:gd name="adj3" fmla="val 25000"/>
              <a:gd name="adj4" fmla="val 4375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3" name="Freccia in giù 22"/>
          <p:cNvSpPr/>
          <p:nvPr/>
        </p:nvSpPr>
        <p:spPr>
          <a:xfrm rot="5400000">
            <a:off x="4162230" y="-1345806"/>
            <a:ext cx="288032" cy="580519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3674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31534"/>
              </p:ext>
            </p:extLst>
          </p:nvPr>
        </p:nvGraphicFramePr>
        <p:xfrm>
          <a:off x="1169622" y="1052736"/>
          <a:ext cx="6930770" cy="4680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90110"/>
                <a:gridCol w="990110"/>
                <a:gridCol w="990110"/>
                <a:gridCol w="990110"/>
                <a:gridCol w="990110"/>
                <a:gridCol w="990110"/>
                <a:gridCol w="990110"/>
              </a:tblGrid>
              <a:tr h="936104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936104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936104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936104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936104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Freccia in giù 5"/>
          <p:cNvSpPr/>
          <p:nvPr/>
        </p:nvSpPr>
        <p:spPr>
          <a:xfrm>
            <a:off x="1519517" y="1736812"/>
            <a:ext cx="288032" cy="320435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prstClr val="white"/>
              </a:solidFill>
            </a:endParaRPr>
          </a:p>
        </p:txBody>
      </p:sp>
      <p:sp>
        <p:nvSpPr>
          <p:cNvPr id="7" name="Freccia a inversione 6"/>
          <p:cNvSpPr/>
          <p:nvPr/>
        </p:nvSpPr>
        <p:spPr>
          <a:xfrm rot="10800000" flipH="1">
            <a:off x="1607077" y="5013176"/>
            <a:ext cx="1218730" cy="576064"/>
          </a:xfrm>
          <a:prstGeom prst="utur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prstClr val="black"/>
              </a:solidFill>
            </a:endParaRPr>
          </a:p>
        </p:txBody>
      </p:sp>
      <p:sp>
        <p:nvSpPr>
          <p:cNvPr id="8" name="Freccia in giù 7"/>
          <p:cNvSpPr/>
          <p:nvPr/>
        </p:nvSpPr>
        <p:spPr>
          <a:xfrm rot="10800000">
            <a:off x="2537774" y="2780928"/>
            <a:ext cx="288032" cy="230425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prstClr val="white"/>
              </a:solidFill>
            </a:endParaRPr>
          </a:p>
        </p:txBody>
      </p:sp>
      <p:sp>
        <p:nvSpPr>
          <p:cNvPr id="9" name="Freccia a inversione 8"/>
          <p:cNvSpPr/>
          <p:nvPr/>
        </p:nvSpPr>
        <p:spPr>
          <a:xfrm>
            <a:off x="2609782" y="2132856"/>
            <a:ext cx="1224136" cy="576064"/>
          </a:xfrm>
          <a:prstGeom prst="utur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prstClr val="black"/>
              </a:solidFill>
            </a:endParaRPr>
          </a:p>
        </p:txBody>
      </p:sp>
      <p:sp>
        <p:nvSpPr>
          <p:cNvPr id="10" name="Freccia in giù 9"/>
          <p:cNvSpPr/>
          <p:nvPr/>
        </p:nvSpPr>
        <p:spPr>
          <a:xfrm>
            <a:off x="3518434" y="2636912"/>
            <a:ext cx="288032" cy="230425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prstClr val="white"/>
              </a:solidFill>
            </a:endParaRPr>
          </a:p>
        </p:txBody>
      </p:sp>
      <p:sp>
        <p:nvSpPr>
          <p:cNvPr id="11" name="Freccia a inversione 10"/>
          <p:cNvSpPr/>
          <p:nvPr/>
        </p:nvSpPr>
        <p:spPr>
          <a:xfrm rot="10800000" flipH="1">
            <a:off x="3623300" y="5013176"/>
            <a:ext cx="1218730" cy="576064"/>
          </a:xfrm>
          <a:prstGeom prst="utur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prstClr val="black"/>
              </a:solidFill>
            </a:endParaRPr>
          </a:p>
        </p:txBody>
      </p:sp>
      <p:sp>
        <p:nvSpPr>
          <p:cNvPr id="12" name="Freccia in giù 11"/>
          <p:cNvSpPr/>
          <p:nvPr/>
        </p:nvSpPr>
        <p:spPr>
          <a:xfrm rot="10800000">
            <a:off x="4553998" y="2763416"/>
            <a:ext cx="288032" cy="232176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prstClr val="white"/>
              </a:solidFill>
            </a:endParaRPr>
          </a:p>
        </p:txBody>
      </p:sp>
      <p:sp>
        <p:nvSpPr>
          <p:cNvPr id="13" name="Freccia a inversione 12"/>
          <p:cNvSpPr/>
          <p:nvPr/>
        </p:nvSpPr>
        <p:spPr>
          <a:xfrm>
            <a:off x="4626006" y="2132856"/>
            <a:ext cx="1152128" cy="576064"/>
          </a:xfrm>
          <a:prstGeom prst="utur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prstClr val="black"/>
              </a:solidFill>
            </a:endParaRPr>
          </a:p>
        </p:txBody>
      </p:sp>
      <p:sp>
        <p:nvSpPr>
          <p:cNvPr id="14" name="Freccia in giù 13"/>
          <p:cNvSpPr/>
          <p:nvPr/>
        </p:nvSpPr>
        <p:spPr>
          <a:xfrm>
            <a:off x="5490102" y="2708920"/>
            <a:ext cx="288032" cy="216024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prstClr val="white"/>
              </a:solidFill>
            </a:endParaRPr>
          </a:p>
        </p:txBody>
      </p:sp>
      <p:sp>
        <p:nvSpPr>
          <p:cNvPr id="19" name="Freccia a inversione 18"/>
          <p:cNvSpPr/>
          <p:nvPr/>
        </p:nvSpPr>
        <p:spPr>
          <a:xfrm rot="5400000" flipH="1">
            <a:off x="6841603" y="4597779"/>
            <a:ext cx="1329445" cy="576064"/>
          </a:xfrm>
          <a:prstGeom prst="utur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prstClr val="black"/>
              </a:solidFill>
            </a:endParaRPr>
          </a:p>
        </p:txBody>
      </p:sp>
      <p:sp>
        <p:nvSpPr>
          <p:cNvPr id="21" name="Freccia curva 20"/>
          <p:cNvSpPr/>
          <p:nvPr/>
        </p:nvSpPr>
        <p:spPr>
          <a:xfrm rot="10800000" flipH="1">
            <a:off x="5576034" y="4941169"/>
            <a:ext cx="1426235" cy="648072"/>
          </a:xfrm>
          <a:prstGeom prst="bentArrow">
            <a:avLst>
              <a:gd name="adj1" fmla="val 21509"/>
              <a:gd name="adj2" fmla="val 17258"/>
              <a:gd name="adj3" fmla="val 25000"/>
              <a:gd name="adj4" fmla="val 4375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prstClr val="black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670026" y="3338990"/>
            <a:ext cx="548267" cy="1127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633" y="2636912"/>
            <a:ext cx="596900" cy="936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reccia curva 4"/>
          <p:cNvSpPr/>
          <p:nvPr/>
        </p:nvSpPr>
        <p:spPr>
          <a:xfrm rot="16200000">
            <a:off x="6750055" y="2240868"/>
            <a:ext cx="388210" cy="792087"/>
          </a:xfrm>
          <a:prstGeom prst="bentArrow">
            <a:avLst>
              <a:gd name="adj1" fmla="val 36217"/>
              <a:gd name="adj2" fmla="val 25000"/>
              <a:gd name="adj3" fmla="val 25000"/>
              <a:gd name="adj4" fmla="val 32534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8" name="Freccia in giù 27"/>
          <p:cNvSpPr/>
          <p:nvPr/>
        </p:nvSpPr>
        <p:spPr>
          <a:xfrm rot="13309452">
            <a:off x="6909073" y="1602474"/>
            <a:ext cx="288032" cy="910368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prstClr val="white"/>
              </a:solidFill>
            </a:endParaRPr>
          </a:p>
        </p:txBody>
      </p:sp>
      <p:sp>
        <p:nvSpPr>
          <p:cNvPr id="29" name="Freccia a inversione 28"/>
          <p:cNvSpPr/>
          <p:nvPr/>
        </p:nvSpPr>
        <p:spPr>
          <a:xfrm rot="5400000" flipH="1">
            <a:off x="7499952" y="1243742"/>
            <a:ext cx="504055" cy="576064"/>
          </a:xfrm>
          <a:prstGeom prst="utur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prstClr val="black"/>
              </a:solidFill>
            </a:endParaRPr>
          </a:p>
        </p:txBody>
      </p:sp>
      <p:sp>
        <p:nvSpPr>
          <p:cNvPr id="30" name="Freccia in giù 29"/>
          <p:cNvSpPr/>
          <p:nvPr/>
        </p:nvSpPr>
        <p:spPr>
          <a:xfrm rot="5400000">
            <a:off x="4555349" y="-1313893"/>
            <a:ext cx="288032" cy="547531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07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569643"/>
              </p:ext>
            </p:extLst>
          </p:nvPr>
        </p:nvGraphicFramePr>
        <p:xfrm>
          <a:off x="539552" y="476672"/>
          <a:ext cx="7920880" cy="561662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90110"/>
                <a:gridCol w="990110"/>
                <a:gridCol w="990110"/>
                <a:gridCol w="990110"/>
                <a:gridCol w="990110"/>
                <a:gridCol w="990110"/>
                <a:gridCol w="990110"/>
                <a:gridCol w="990110"/>
              </a:tblGrid>
              <a:tr h="936104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936104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936104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936104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936104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936104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Freccia in giù 5"/>
          <p:cNvSpPr/>
          <p:nvPr/>
        </p:nvSpPr>
        <p:spPr>
          <a:xfrm>
            <a:off x="889447" y="1160748"/>
            <a:ext cx="288032" cy="406845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prstClr val="white"/>
              </a:solidFill>
            </a:endParaRPr>
          </a:p>
        </p:txBody>
      </p:sp>
      <p:sp>
        <p:nvSpPr>
          <p:cNvPr id="7" name="Freccia a inversione 6"/>
          <p:cNvSpPr/>
          <p:nvPr/>
        </p:nvSpPr>
        <p:spPr>
          <a:xfrm rot="10800000" flipH="1">
            <a:off x="977007" y="5373216"/>
            <a:ext cx="1218730" cy="576064"/>
          </a:xfrm>
          <a:prstGeom prst="utur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prstClr val="black"/>
              </a:solidFill>
            </a:endParaRPr>
          </a:p>
        </p:txBody>
      </p:sp>
      <p:sp>
        <p:nvSpPr>
          <p:cNvPr id="8" name="Freccia in giù 7"/>
          <p:cNvSpPr/>
          <p:nvPr/>
        </p:nvSpPr>
        <p:spPr>
          <a:xfrm rot="10800000">
            <a:off x="1907704" y="3194974"/>
            <a:ext cx="288032" cy="219575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prstClr val="white"/>
              </a:solidFill>
            </a:endParaRPr>
          </a:p>
        </p:txBody>
      </p:sp>
      <p:sp>
        <p:nvSpPr>
          <p:cNvPr id="9" name="Freccia a inversione 8"/>
          <p:cNvSpPr/>
          <p:nvPr/>
        </p:nvSpPr>
        <p:spPr>
          <a:xfrm>
            <a:off x="1979712" y="2564904"/>
            <a:ext cx="1224136" cy="576064"/>
          </a:xfrm>
          <a:prstGeom prst="utur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prstClr val="black"/>
              </a:solidFill>
            </a:endParaRPr>
          </a:p>
        </p:txBody>
      </p:sp>
      <p:sp>
        <p:nvSpPr>
          <p:cNvPr id="10" name="Freccia in giù 9"/>
          <p:cNvSpPr/>
          <p:nvPr/>
        </p:nvSpPr>
        <p:spPr>
          <a:xfrm>
            <a:off x="2888364" y="3068960"/>
            <a:ext cx="288032" cy="217775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prstClr val="white"/>
              </a:solidFill>
            </a:endParaRPr>
          </a:p>
        </p:txBody>
      </p:sp>
      <p:sp>
        <p:nvSpPr>
          <p:cNvPr id="11" name="Freccia a inversione 10"/>
          <p:cNvSpPr/>
          <p:nvPr/>
        </p:nvSpPr>
        <p:spPr>
          <a:xfrm rot="10800000" flipH="1">
            <a:off x="2993230" y="5373215"/>
            <a:ext cx="1218730" cy="576064"/>
          </a:xfrm>
          <a:prstGeom prst="utur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prstClr val="black"/>
              </a:solidFill>
            </a:endParaRPr>
          </a:p>
        </p:txBody>
      </p:sp>
      <p:sp>
        <p:nvSpPr>
          <p:cNvPr id="12" name="Freccia in giù 11"/>
          <p:cNvSpPr/>
          <p:nvPr/>
        </p:nvSpPr>
        <p:spPr>
          <a:xfrm rot="10800000">
            <a:off x="3923928" y="3194974"/>
            <a:ext cx="288032" cy="217824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prstClr val="white"/>
              </a:solidFill>
            </a:endParaRPr>
          </a:p>
        </p:txBody>
      </p:sp>
      <p:sp>
        <p:nvSpPr>
          <p:cNvPr id="13" name="Freccia a inversione 12"/>
          <p:cNvSpPr/>
          <p:nvPr/>
        </p:nvSpPr>
        <p:spPr>
          <a:xfrm>
            <a:off x="3995936" y="2564904"/>
            <a:ext cx="1152128" cy="576064"/>
          </a:xfrm>
          <a:prstGeom prst="utur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prstClr val="black"/>
              </a:solidFill>
            </a:endParaRPr>
          </a:p>
        </p:txBody>
      </p:sp>
      <p:sp>
        <p:nvSpPr>
          <p:cNvPr id="14" name="Freccia in giù 13"/>
          <p:cNvSpPr/>
          <p:nvPr/>
        </p:nvSpPr>
        <p:spPr>
          <a:xfrm>
            <a:off x="4860032" y="3068960"/>
            <a:ext cx="288032" cy="224976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prstClr val="white"/>
              </a:solidFill>
            </a:endParaRPr>
          </a:p>
        </p:txBody>
      </p:sp>
      <p:sp>
        <p:nvSpPr>
          <p:cNvPr id="15" name="Freccia a inversione 14"/>
          <p:cNvSpPr/>
          <p:nvPr/>
        </p:nvSpPr>
        <p:spPr>
          <a:xfrm rot="10800000" flipH="1">
            <a:off x="4932041" y="5373216"/>
            <a:ext cx="1218730" cy="576064"/>
          </a:xfrm>
          <a:prstGeom prst="utur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prstClr val="black"/>
              </a:solidFill>
            </a:endParaRPr>
          </a:p>
        </p:txBody>
      </p:sp>
      <p:sp>
        <p:nvSpPr>
          <p:cNvPr id="16" name="Freccia in giù 15"/>
          <p:cNvSpPr/>
          <p:nvPr/>
        </p:nvSpPr>
        <p:spPr>
          <a:xfrm rot="10800000">
            <a:off x="5868144" y="3194974"/>
            <a:ext cx="288032" cy="219575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prstClr val="white"/>
              </a:solidFill>
            </a:endParaRPr>
          </a:p>
        </p:txBody>
      </p:sp>
      <p:sp>
        <p:nvSpPr>
          <p:cNvPr id="17" name="Freccia a inversione 16"/>
          <p:cNvSpPr/>
          <p:nvPr/>
        </p:nvSpPr>
        <p:spPr>
          <a:xfrm>
            <a:off x="5940152" y="2564904"/>
            <a:ext cx="1224136" cy="576064"/>
          </a:xfrm>
          <a:prstGeom prst="utur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prstClr val="black"/>
              </a:solidFill>
            </a:endParaRPr>
          </a:p>
        </p:txBody>
      </p:sp>
      <p:sp>
        <p:nvSpPr>
          <p:cNvPr id="18" name="Freccia in giù 17"/>
          <p:cNvSpPr/>
          <p:nvPr/>
        </p:nvSpPr>
        <p:spPr>
          <a:xfrm>
            <a:off x="6848804" y="3068960"/>
            <a:ext cx="288032" cy="217775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prstClr val="white"/>
              </a:solidFill>
            </a:endParaRPr>
          </a:p>
        </p:txBody>
      </p:sp>
      <p:sp>
        <p:nvSpPr>
          <p:cNvPr id="19" name="Freccia a inversione 18"/>
          <p:cNvSpPr/>
          <p:nvPr/>
        </p:nvSpPr>
        <p:spPr>
          <a:xfrm rot="10800000" flipH="1">
            <a:off x="6953670" y="5373215"/>
            <a:ext cx="1218730" cy="576064"/>
          </a:xfrm>
          <a:prstGeom prst="utur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prstClr val="black"/>
              </a:solidFill>
            </a:endParaRPr>
          </a:p>
        </p:txBody>
      </p:sp>
      <p:sp>
        <p:nvSpPr>
          <p:cNvPr id="20" name="Freccia in giù 19"/>
          <p:cNvSpPr/>
          <p:nvPr/>
        </p:nvSpPr>
        <p:spPr>
          <a:xfrm rot="10800000">
            <a:off x="7884368" y="1268760"/>
            <a:ext cx="288032" cy="410445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prstClr val="white"/>
              </a:solidFill>
            </a:endParaRPr>
          </a:p>
        </p:txBody>
      </p:sp>
      <p:sp>
        <p:nvSpPr>
          <p:cNvPr id="24" name="Freccia a inversione 23"/>
          <p:cNvSpPr/>
          <p:nvPr/>
        </p:nvSpPr>
        <p:spPr>
          <a:xfrm flipH="1">
            <a:off x="6876256" y="620688"/>
            <a:ext cx="1218730" cy="576064"/>
          </a:xfrm>
          <a:prstGeom prst="utur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prstClr val="black"/>
              </a:solidFill>
            </a:endParaRPr>
          </a:p>
        </p:txBody>
      </p:sp>
      <p:sp>
        <p:nvSpPr>
          <p:cNvPr id="25" name="Freccia in giù 24"/>
          <p:cNvSpPr/>
          <p:nvPr/>
        </p:nvSpPr>
        <p:spPr>
          <a:xfrm>
            <a:off x="6876256" y="1141478"/>
            <a:ext cx="288032" cy="48732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prstClr val="white"/>
              </a:solidFill>
            </a:endParaRPr>
          </a:p>
        </p:txBody>
      </p:sp>
      <p:sp>
        <p:nvSpPr>
          <p:cNvPr id="26" name="Freccia a inversione 25"/>
          <p:cNvSpPr/>
          <p:nvPr/>
        </p:nvSpPr>
        <p:spPr>
          <a:xfrm rot="10800000">
            <a:off x="5940152" y="1700808"/>
            <a:ext cx="1135258" cy="576064"/>
          </a:xfrm>
          <a:prstGeom prst="utur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prstClr val="black"/>
              </a:solidFill>
            </a:endParaRPr>
          </a:p>
        </p:txBody>
      </p:sp>
      <p:sp>
        <p:nvSpPr>
          <p:cNvPr id="27" name="Freccia in giù 26"/>
          <p:cNvSpPr/>
          <p:nvPr/>
        </p:nvSpPr>
        <p:spPr>
          <a:xfrm flipV="1">
            <a:off x="5939206" y="1268760"/>
            <a:ext cx="288032" cy="50405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prstClr val="white"/>
              </a:solidFill>
            </a:endParaRPr>
          </a:p>
        </p:txBody>
      </p:sp>
      <p:sp>
        <p:nvSpPr>
          <p:cNvPr id="28" name="Freccia a inversione 27"/>
          <p:cNvSpPr/>
          <p:nvPr/>
        </p:nvSpPr>
        <p:spPr>
          <a:xfrm flipH="1">
            <a:off x="4937446" y="620688"/>
            <a:ext cx="1218730" cy="576064"/>
          </a:xfrm>
          <a:prstGeom prst="utur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prstClr val="black"/>
              </a:solidFill>
            </a:endParaRPr>
          </a:p>
        </p:txBody>
      </p:sp>
      <p:sp>
        <p:nvSpPr>
          <p:cNvPr id="29" name="Freccia in giù 28"/>
          <p:cNvSpPr/>
          <p:nvPr/>
        </p:nvSpPr>
        <p:spPr>
          <a:xfrm>
            <a:off x="4937446" y="1141478"/>
            <a:ext cx="288032" cy="48732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prstClr val="white"/>
              </a:solidFill>
            </a:endParaRPr>
          </a:p>
        </p:txBody>
      </p:sp>
      <p:sp>
        <p:nvSpPr>
          <p:cNvPr id="30" name="Freccia a inversione 29"/>
          <p:cNvSpPr/>
          <p:nvPr/>
        </p:nvSpPr>
        <p:spPr>
          <a:xfrm rot="10800000">
            <a:off x="4001342" y="1700808"/>
            <a:ext cx="1135258" cy="576064"/>
          </a:xfrm>
          <a:prstGeom prst="utur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prstClr val="black"/>
              </a:solidFill>
            </a:endParaRPr>
          </a:p>
        </p:txBody>
      </p:sp>
      <p:sp>
        <p:nvSpPr>
          <p:cNvPr id="31" name="Freccia in giù 30"/>
          <p:cNvSpPr/>
          <p:nvPr/>
        </p:nvSpPr>
        <p:spPr>
          <a:xfrm flipV="1">
            <a:off x="4000396" y="1268760"/>
            <a:ext cx="288032" cy="50405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prstClr val="white"/>
              </a:solidFill>
            </a:endParaRPr>
          </a:p>
        </p:txBody>
      </p:sp>
      <p:sp>
        <p:nvSpPr>
          <p:cNvPr id="32" name="Freccia a inversione 31"/>
          <p:cNvSpPr/>
          <p:nvPr/>
        </p:nvSpPr>
        <p:spPr>
          <a:xfrm flipH="1">
            <a:off x="2993230" y="620688"/>
            <a:ext cx="1218730" cy="576064"/>
          </a:xfrm>
          <a:prstGeom prst="utur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prstClr val="black"/>
              </a:solidFill>
            </a:endParaRPr>
          </a:p>
        </p:txBody>
      </p:sp>
      <p:sp>
        <p:nvSpPr>
          <p:cNvPr id="33" name="Freccia in giù 32"/>
          <p:cNvSpPr/>
          <p:nvPr/>
        </p:nvSpPr>
        <p:spPr>
          <a:xfrm>
            <a:off x="2993230" y="1141478"/>
            <a:ext cx="288032" cy="48732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prstClr val="white"/>
              </a:solidFill>
            </a:endParaRPr>
          </a:p>
        </p:txBody>
      </p:sp>
      <p:sp>
        <p:nvSpPr>
          <p:cNvPr id="34" name="Freccia a inversione 33"/>
          <p:cNvSpPr/>
          <p:nvPr/>
        </p:nvSpPr>
        <p:spPr>
          <a:xfrm rot="10800000">
            <a:off x="2057126" y="1700808"/>
            <a:ext cx="1135258" cy="576064"/>
          </a:xfrm>
          <a:prstGeom prst="utur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prstClr val="black"/>
              </a:solidFill>
            </a:endParaRPr>
          </a:p>
        </p:txBody>
      </p:sp>
      <p:sp>
        <p:nvSpPr>
          <p:cNvPr id="36" name="Freccia curva 35"/>
          <p:cNvSpPr/>
          <p:nvPr/>
        </p:nvSpPr>
        <p:spPr>
          <a:xfrm flipH="1">
            <a:off x="1345227" y="764703"/>
            <a:ext cx="922515" cy="936105"/>
          </a:xfrm>
          <a:prstGeom prst="bentArrow">
            <a:avLst>
              <a:gd name="adj1" fmla="val 21509"/>
              <a:gd name="adj2" fmla="val 17258"/>
              <a:gd name="adj3" fmla="val 25000"/>
              <a:gd name="adj4" fmla="val 4375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04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925543"/>
              </p:ext>
            </p:extLst>
          </p:nvPr>
        </p:nvGraphicFramePr>
        <p:xfrm>
          <a:off x="2097322" y="80628"/>
          <a:ext cx="4806535" cy="669674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61307"/>
                <a:gridCol w="961307"/>
                <a:gridCol w="961307"/>
                <a:gridCol w="961307"/>
                <a:gridCol w="961307"/>
              </a:tblGrid>
              <a:tr h="837093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837093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837093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837093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837093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837093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837093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837093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5" name="Freccia in giù 34"/>
          <p:cNvSpPr/>
          <p:nvPr/>
        </p:nvSpPr>
        <p:spPr>
          <a:xfrm rot="10800000" flipV="1">
            <a:off x="2483768" y="404664"/>
            <a:ext cx="288032" cy="93610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prstClr val="white"/>
              </a:solidFill>
            </a:endParaRPr>
          </a:p>
        </p:txBody>
      </p:sp>
      <p:sp>
        <p:nvSpPr>
          <p:cNvPr id="38" name="Freccia in giù 37"/>
          <p:cNvSpPr/>
          <p:nvPr/>
        </p:nvSpPr>
        <p:spPr>
          <a:xfrm rot="1614396" flipV="1">
            <a:off x="2973988" y="350551"/>
            <a:ext cx="288032" cy="103028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prstClr val="white"/>
              </a:solidFill>
            </a:endParaRPr>
          </a:p>
        </p:txBody>
      </p:sp>
      <p:sp>
        <p:nvSpPr>
          <p:cNvPr id="39" name="Freccia in giù 38"/>
          <p:cNvSpPr/>
          <p:nvPr/>
        </p:nvSpPr>
        <p:spPr>
          <a:xfrm rot="10800000" flipV="1">
            <a:off x="3419872" y="404664"/>
            <a:ext cx="288032" cy="93610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prstClr val="white"/>
              </a:solidFill>
            </a:endParaRPr>
          </a:p>
        </p:txBody>
      </p:sp>
      <p:sp>
        <p:nvSpPr>
          <p:cNvPr id="45" name="Freccia in giù 44"/>
          <p:cNvSpPr/>
          <p:nvPr/>
        </p:nvSpPr>
        <p:spPr>
          <a:xfrm rot="1614396" flipV="1">
            <a:off x="3925435" y="342063"/>
            <a:ext cx="288032" cy="103028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prstClr val="white"/>
              </a:solidFill>
            </a:endParaRPr>
          </a:p>
        </p:txBody>
      </p:sp>
      <p:sp>
        <p:nvSpPr>
          <p:cNvPr id="46" name="Freccia in giù 45"/>
          <p:cNvSpPr/>
          <p:nvPr/>
        </p:nvSpPr>
        <p:spPr>
          <a:xfrm rot="10800000" flipV="1">
            <a:off x="4427984" y="396176"/>
            <a:ext cx="288032" cy="93610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prstClr val="white"/>
              </a:solidFill>
            </a:endParaRPr>
          </a:p>
        </p:txBody>
      </p:sp>
      <p:sp>
        <p:nvSpPr>
          <p:cNvPr id="47" name="Freccia in giù 46"/>
          <p:cNvSpPr/>
          <p:nvPr/>
        </p:nvSpPr>
        <p:spPr>
          <a:xfrm rot="1614396" flipV="1">
            <a:off x="4858525" y="342063"/>
            <a:ext cx="288032" cy="103028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prstClr val="white"/>
              </a:solidFill>
            </a:endParaRPr>
          </a:p>
        </p:txBody>
      </p:sp>
      <p:sp>
        <p:nvSpPr>
          <p:cNvPr id="48" name="Freccia in giù 47"/>
          <p:cNvSpPr/>
          <p:nvPr/>
        </p:nvSpPr>
        <p:spPr>
          <a:xfrm rot="10800000" flipV="1">
            <a:off x="5364088" y="396176"/>
            <a:ext cx="288032" cy="93610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prstClr val="white"/>
              </a:solidFill>
            </a:endParaRPr>
          </a:p>
        </p:txBody>
      </p:sp>
      <p:sp>
        <p:nvSpPr>
          <p:cNvPr id="49" name="Freccia in giù 48"/>
          <p:cNvSpPr/>
          <p:nvPr/>
        </p:nvSpPr>
        <p:spPr>
          <a:xfrm rot="1614396" flipV="1">
            <a:off x="5869651" y="342063"/>
            <a:ext cx="288032" cy="103028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prstClr val="white"/>
              </a:solidFill>
            </a:endParaRPr>
          </a:p>
        </p:txBody>
      </p:sp>
      <p:sp>
        <p:nvSpPr>
          <p:cNvPr id="50" name="Freccia in giù 49"/>
          <p:cNvSpPr/>
          <p:nvPr/>
        </p:nvSpPr>
        <p:spPr>
          <a:xfrm rot="10800000" flipV="1">
            <a:off x="6372200" y="396176"/>
            <a:ext cx="288032" cy="274479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prstClr val="white"/>
              </a:solidFill>
            </a:endParaRPr>
          </a:p>
        </p:txBody>
      </p:sp>
      <p:sp>
        <p:nvSpPr>
          <p:cNvPr id="51" name="Freccia in giù 50"/>
          <p:cNvSpPr/>
          <p:nvPr/>
        </p:nvSpPr>
        <p:spPr>
          <a:xfrm rot="20162513" flipV="1">
            <a:off x="5810028" y="1995906"/>
            <a:ext cx="288032" cy="119350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prstClr val="white"/>
              </a:solidFill>
            </a:endParaRPr>
          </a:p>
        </p:txBody>
      </p:sp>
      <p:sp>
        <p:nvSpPr>
          <p:cNvPr id="52" name="Freccia in giù 51"/>
          <p:cNvSpPr/>
          <p:nvPr/>
        </p:nvSpPr>
        <p:spPr>
          <a:xfrm rot="10800000" flipV="1">
            <a:off x="5364088" y="2060848"/>
            <a:ext cx="288032" cy="100811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prstClr val="white"/>
              </a:solidFill>
            </a:endParaRPr>
          </a:p>
        </p:txBody>
      </p:sp>
      <p:sp>
        <p:nvSpPr>
          <p:cNvPr id="53" name="Freccia in giù 52"/>
          <p:cNvSpPr/>
          <p:nvPr/>
        </p:nvSpPr>
        <p:spPr>
          <a:xfrm rot="20162513" flipV="1">
            <a:off x="4873924" y="2012402"/>
            <a:ext cx="288032" cy="119350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prstClr val="white"/>
              </a:solidFill>
            </a:endParaRPr>
          </a:p>
        </p:txBody>
      </p:sp>
      <p:sp>
        <p:nvSpPr>
          <p:cNvPr id="54" name="Freccia in giù 53"/>
          <p:cNvSpPr/>
          <p:nvPr/>
        </p:nvSpPr>
        <p:spPr>
          <a:xfrm rot="10800000" flipV="1">
            <a:off x="4355976" y="2060848"/>
            <a:ext cx="288032" cy="100811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prstClr val="white"/>
              </a:solidFill>
            </a:endParaRPr>
          </a:p>
        </p:txBody>
      </p:sp>
      <p:sp>
        <p:nvSpPr>
          <p:cNvPr id="56" name="Freccia in giù 55"/>
          <p:cNvSpPr/>
          <p:nvPr/>
        </p:nvSpPr>
        <p:spPr>
          <a:xfrm rot="20162513" flipV="1">
            <a:off x="3910036" y="1995906"/>
            <a:ext cx="288032" cy="119350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prstClr val="white"/>
              </a:solidFill>
            </a:endParaRPr>
          </a:p>
        </p:txBody>
      </p:sp>
      <p:sp>
        <p:nvSpPr>
          <p:cNvPr id="57" name="Freccia in giù 56"/>
          <p:cNvSpPr/>
          <p:nvPr/>
        </p:nvSpPr>
        <p:spPr>
          <a:xfrm rot="10800000" flipV="1">
            <a:off x="3419872" y="2060848"/>
            <a:ext cx="288032" cy="252028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prstClr val="white"/>
              </a:solidFill>
            </a:endParaRPr>
          </a:p>
        </p:txBody>
      </p:sp>
      <p:sp>
        <p:nvSpPr>
          <p:cNvPr id="59" name="Freccia in giù 58"/>
          <p:cNvSpPr/>
          <p:nvPr/>
        </p:nvSpPr>
        <p:spPr>
          <a:xfrm rot="1614396" flipV="1">
            <a:off x="3910092" y="3685452"/>
            <a:ext cx="288032" cy="103028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prstClr val="white"/>
              </a:solidFill>
            </a:endParaRPr>
          </a:p>
        </p:txBody>
      </p:sp>
      <p:sp>
        <p:nvSpPr>
          <p:cNvPr id="60" name="Freccia in giù 59"/>
          <p:cNvSpPr/>
          <p:nvPr/>
        </p:nvSpPr>
        <p:spPr>
          <a:xfrm rot="10800000" flipV="1">
            <a:off x="4355976" y="3739565"/>
            <a:ext cx="288032" cy="93610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prstClr val="white"/>
              </a:solidFill>
            </a:endParaRPr>
          </a:p>
        </p:txBody>
      </p:sp>
      <p:sp>
        <p:nvSpPr>
          <p:cNvPr id="61" name="Freccia in giù 60"/>
          <p:cNvSpPr/>
          <p:nvPr/>
        </p:nvSpPr>
        <p:spPr>
          <a:xfrm rot="1614396" flipV="1">
            <a:off x="4918204" y="3726439"/>
            <a:ext cx="288032" cy="103028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prstClr val="white"/>
              </a:solidFill>
            </a:endParaRPr>
          </a:p>
        </p:txBody>
      </p:sp>
      <p:sp>
        <p:nvSpPr>
          <p:cNvPr id="62" name="Freccia in giù 61"/>
          <p:cNvSpPr/>
          <p:nvPr/>
        </p:nvSpPr>
        <p:spPr>
          <a:xfrm rot="10800000" flipV="1">
            <a:off x="5364088" y="3780552"/>
            <a:ext cx="288032" cy="93610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prstClr val="white"/>
              </a:solidFill>
            </a:endParaRPr>
          </a:p>
        </p:txBody>
      </p:sp>
      <p:sp>
        <p:nvSpPr>
          <p:cNvPr id="63" name="Freccia in giù 62"/>
          <p:cNvSpPr/>
          <p:nvPr/>
        </p:nvSpPr>
        <p:spPr>
          <a:xfrm rot="1614396" flipV="1">
            <a:off x="5869651" y="3726439"/>
            <a:ext cx="288032" cy="103028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prstClr val="white"/>
              </a:solidFill>
            </a:endParaRPr>
          </a:p>
        </p:txBody>
      </p:sp>
      <p:sp>
        <p:nvSpPr>
          <p:cNvPr id="64" name="Freccia in giù 63"/>
          <p:cNvSpPr/>
          <p:nvPr/>
        </p:nvSpPr>
        <p:spPr>
          <a:xfrm rot="10800000" flipV="1">
            <a:off x="6315535" y="3780552"/>
            <a:ext cx="288032" cy="260077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prstClr val="white"/>
              </a:solidFill>
            </a:endParaRPr>
          </a:p>
        </p:txBody>
      </p:sp>
      <p:sp>
        <p:nvSpPr>
          <p:cNvPr id="65" name="Freccia in giù 64"/>
          <p:cNvSpPr/>
          <p:nvPr/>
        </p:nvSpPr>
        <p:spPr>
          <a:xfrm rot="20162513" flipV="1">
            <a:off x="5810029" y="5380282"/>
            <a:ext cx="288032" cy="119350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prstClr val="white"/>
              </a:solidFill>
            </a:endParaRPr>
          </a:p>
        </p:txBody>
      </p:sp>
      <p:sp>
        <p:nvSpPr>
          <p:cNvPr id="66" name="Freccia in giù 65"/>
          <p:cNvSpPr/>
          <p:nvPr/>
        </p:nvSpPr>
        <p:spPr>
          <a:xfrm rot="10800000" flipV="1">
            <a:off x="5364089" y="5445224"/>
            <a:ext cx="288032" cy="100811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prstClr val="white"/>
              </a:solidFill>
            </a:endParaRPr>
          </a:p>
        </p:txBody>
      </p:sp>
      <p:sp>
        <p:nvSpPr>
          <p:cNvPr id="67" name="Freccia in giù 66"/>
          <p:cNvSpPr/>
          <p:nvPr/>
        </p:nvSpPr>
        <p:spPr>
          <a:xfrm rot="20162513" flipV="1">
            <a:off x="4801917" y="5396778"/>
            <a:ext cx="288032" cy="119350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prstClr val="white"/>
              </a:solidFill>
            </a:endParaRPr>
          </a:p>
        </p:txBody>
      </p:sp>
      <p:sp>
        <p:nvSpPr>
          <p:cNvPr id="68" name="Freccia in giù 67"/>
          <p:cNvSpPr/>
          <p:nvPr/>
        </p:nvSpPr>
        <p:spPr>
          <a:xfrm rot="10800000" flipV="1">
            <a:off x="4355977" y="5461720"/>
            <a:ext cx="288032" cy="100811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prstClr val="white"/>
              </a:solidFill>
            </a:endParaRPr>
          </a:p>
        </p:txBody>
      </p:sp>
      <p:sp>
        <p:nvSpPr>
          <p:cNvPr id="69" name="Freccia in giù 68"/>
          <p:cNvSpPr/>
          <p:nvPr/>
        </p:nvSpPr>
        <p:spPr>
          <a:xfrm rot="20162513" flipV="1">
            <a:off x="3865812" y="5396778"/>
            <a:ext cx="288032" cy="119350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prstClr val="white"/>
              </a:solidFill>
            </a:endParaRPr>
          </a:p>
        </p:txBody>
      </p:sp>
      <p:sp>
        <p:nvSpPr>
          <p:cNvPr id="70" name="Freccia in giù 69"/>
          <p:cNvSpPr/>
          <p:nvPr/>
        </p:nvSpPr>
        <p:spPr>
          <a:xfrm rot="10800000" flipV="1">
            <a:off x="3419872" y="5461720"/>
            <a:ext cx="288032" cy="100811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prstClr val="white"/>
              </a:solidFill>
            </a:endParaRPr>
          </a:p>
        </p:txBody>
      </p:sp>
      <p:sp>
        <p:nvSpPr>
          <p:cNvPr id="71" name="Freccia in giù 70"/>
          <p:cNvSpPr/>
          <p:nvPr/>
        </p:nvSpPr>
        <p:spPr>
          <a:xfrm rot="16200000" flipV="1">
            <a:off x="2915815" y="6165304"/>
            <a:ext cx="288032" cy="86409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prstClr val="white"/>
              </a:solidFill>
            </a:endParaRPr>
          </a:p>
        </p:txBody>
      </p:sp>
      <p:sp>
        <p:nvSpPr>
          <p:cNvPr id="72" name="Freccia in giù 71"/>
          <p:cNvSpPr/>
          <p:nvPr/>
        </p:nvSpPr>
        <p:spPr>
          <a:xfrm flipV="1">
            <a:off x="2411760" y="2204864"/>
            <a:ext cx="288032" cy="417646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prstClr val="white"/>
              </a:solidFill>
            </a:endParaRPr>
          </a:p>
        </p:txBody>
      </p:sp>
      <p:sp>
        <p:nvSpPr>
          <p:cNvPr id="2" name="Freccia a inversione 1"/>
          <p:cNvSpPr/>
          <p:nvPr/>
        </p:nvSpPr>
        <p:spPr>
          <a:xfrm rot="16200000">
            <a:off x="1248396" y="991965"/>
            <a:ext cx="1822672" cy="648072"/>
          </a:xfrm>
          <a:prstGeom prst="uturnArrow">
            <a:avLst>
              <a:gd name="adj1" fmla="val 25000"/>
              <a:gd name="adj2" fmla="val 25000"/>
              <a:gd name="adj3" fmla="val 25840"/>
              <a:gd name="adj4" fmla="val 41591"/>
              <a:gd name="adj5" fmla="val 75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15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637303"/>
              </p:ext>
            </p:extLst>
          </p:nvPr>
        </p:nvGraphicFramePr>
        <p:xfrm>
          <a:off x="1763688" y="116632"/>
          <a:ext cx="5544618" cy="6624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4103"/>
                <a:gridCol w="924103"/>
                <a:gridCol w="924103"/>
                <a:gridCol w="924103"/>
                <a:gridCol w="924103"/>
                <a:gridCol w="924103"/>
              </a:tblGrid>
              <a:tr h="828092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8280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dirty="0" smtClean="0"/>
                    </a:p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828092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828092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828092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828092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828092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828092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Freccia in giù 4"/>
          <p:cNvSpPr/>
          <p:nvPr/>
        </p:nvSpPr>
        <p:spPr>
          <a:xfrm>
            <a:off x="2113583" y="728698"/>
            <a:ext cx="288032" cy="522058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Freccia a inversione 5"/>
          <p:cNvSpPr/>
          <p:nvPr/>
        </p:nvSpPr>
        <p:spPr>
          <a:xfrm rot="10800000" flipH="1">
            <a:off x="2201143" y="6021288"/>
            <a:ext cx="1074712" cy="576064"/>
          </a:xfrm>
          <a:prstGeom prst="utur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7" name="Freccia in giù 6"/>
          <p:cNvSpPr/>
          <p:nvPr/>
        </p:nvSpPr>
        <p:spPr>
          <a:xfrm rot="10800000">
            <a:off x="2987825" y="1772814"/>
            <a:ext cx="288032" cy="432048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Freccia a inversione 7"/>
          <p:cNvSpPr/>
          <p:nvPr/>
        </p:nvSpPr>
        <p:spPr>
          <a:xfrm>
            <a:off x="3059833" y="1124743"/>
            <a:ext cx="1224136" cy="576064"/>
          </a:xfrm>
          <a:prstGeom prst="utur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9" name="Freccia in giù 8"/>
          <p:cNvSpPr/>
          <p:nvPr/>
        </p:nvSpPr>
        <p:spPr>
          <a:xfrm>
            <a:off x="3968485" y="1628799"/>
            <a:ext cx="288032" cy="432048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Freccia a inversione 9"/>
          <p:cNvSpPr/>
          <p:nvPr/>
        </p:nvSpPr>
        <p:spPr>
          <a:xfrm rot="10800000" flipH="1">
            <a:off x="4073351" y="6021287"/>
            <a:ext cx="1218730" cy="576064"/>
          </a:xfrm>
          <a:prstGeom prst="utur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1" name="Freccia in giù 10"/>
          <p:cNvSpPr/>
          <p:nvPr/>
        </p:nvSpPr>
        <p:spPr>
          <a:xfrm rot="10800000">
            <a:off x="5004049" y="1755303"/>
            <a:ext cx="288032" cy="433799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" name="Freccia a inversione 11"/>
          <p:cNvSpPr/>
          <p:nvPr/>
        </p:nvSpPr>
        <p:spPr>
          <a:xfrm>
            <a:off x="5076057" y="1124743"/>
            <a:ext cx="1152128" cy="576064"/>
          </a:xfrm>
          <a:prstGeom prst="utur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3" name="Freccia in giù 12"/>
          <p:cNvSpPr/>
          <p:nvPr/>
        </p:nvSpPr>
        <p:spPr>
          <a:xfrm>
            <a:off x="5940153" y="1700807"/>
            <a:ext cx="288032" cy="424847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" name="Freccia a inversione 13"/>
          <p:cNvSpPr/>
          <p:nvPr/>
        </p:nvSpPr>
        <p:spPr>
          <a:xfrm rot="10800000" flipH="1">
            <a:off x="6012162" y="6021288"/>
            <a:ext cx="1080118" cy="576064"/>
          </a:xfrm>
          <a:prstGeom prst="utur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9" name="Freccia in giù 18"/>
          <p:cNvSpPr/>
          <p:nvPr/>
        </p:nvSpPr>
        <p:spPr>
          <a:xfrm rot="10800000">
            <a:off x="6804249" y="1124741"/>
            <a:ext cx="288032" cy="496855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0" name="Freccia curva 19"/>
          <p:cNvSpPr/>
          <p:nvPr/>
        </p:nvSpPr>
        <p:spPr>
          <a:xfrm flipH="1">
            <a:off x="6228184" y="404663"/>
            <a:ext cx="795672" cy="648072"/>
          </a:xfrm>
          <a:prstGeom prst="bentArrow">
            <a:avLst>
              <a:gd name="adj1" fmla="val 21509"/>
              <a:gd name="adj2" fmla="val 17258"/>
              <a:gd name="adj3" fmla="val 25000"/>
              <a:gd name="adj4" fmla="val 4375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1" name="Freccia in giù 20"/>
          <p:cNvSpPr/>
          <p:nvPr/>
        </p:nvSpPr>
        <p:spPr>
          <a:xfrm rot="5400000">
            <a:off x="4103949" y="-1287526"/>
            <a:ext cx="288032" cy="367240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4823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509303"/>
              </p:ext>
            </p:extLst>
          </p:nvPr>
        </p:nvGraphicFramePr>
        <p:xfrm>
          <a:off x="1763688" y="116632"/>
          <a:ext cx="4620515" cy="6624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4103"/>
                <a:gridCol w="924103"/>
                <a:gridCol w="924103"/>
                <a:gridCol w="924103"/>
                <a:gridCol w="924103"/>
              </a:tblGrid>
              <a:tr h="828092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8280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dirty="0" smtClean="0"/>
                    </a:p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828092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828092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828092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828092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828092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828092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Freccia in giù 4"/>
          <p:cNvSpPr/>
          <p:nvPr/>
        </p:nvSpPr>
        <p:spPr>
          <a:xfrm flipV="1">
            <a:off x="2113583" y="800704"/>
            <a:ext cx="288032" cy="464451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0" name="Freccia curva 19"/>
          <p:cNvSpPr/>
          <p:nvPr/>
        </p:nvSpPr>
        <p:spPr>
          <a:xfrm rot="16200000">
            <a:off x="2126736" y="5736264"/>
            <a:ext cx="642056" cy="648072"/>
          </a:xfrm>
          <a:prstGeom prst="bentArrow">
            <a:avLst>
              <a:gd name="adj1" fmla="val 21509"/>
              <a:gd name="adj2" fmla="val 17258"/>
              <a:gd name="adj3" fmla="val 25000"/>
              <a:gd name="adj4" fmla="val 4375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1" name="Freccia in giù 20"/>
          <p:cNvSpPr/>
          <p:nvPr/>
        </p:nvSpPr>
        <p:spPr>
          <a:xfrm rot="5400000" flipV="1">
            <a:off x="3762877" y="-1124543"/>
            <a:ext cx="288032" cy="334644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6" name="Freccia a inversione 15"/>
          <p:cNvSpPr/>
          <p:nvPr/>
        </p:nvSpPr>
        <p:spPr>
          <a:xfrm rot="5400000">
            <a:off x="5436095" y="692696"/>
            <a:ext cx="1008113" cy="576064"/>
          </a:xfrm>
          <a:prstGeom prst="utur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7" name="Freccia in giù 16"/>
          <p:cNvSpPr/>
          <p:nvPr/>
        </p:nvSpPr>
        <p:spPr>
          <a:xfrm rot="5400000">
            <a:off x="4452868" y="235765"/>
            <a:ext cx="288032" cy="221000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8" name="Freccia a inversione 17"/>
          <p:cNvSpPr/>
          <p:nvPr/>
        </p:nvSpPr>
        <p:spPr>
          <a:xfrm rot="16200000" flipH="1">
            <a:off x="2594483" y="1523491"/>
            <a:ext cx="1074714" cy="576064"/>
          </a:xfrm>
          <a:prstGeom prst="utur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2" name="Freccia in giù 21"/>
          <p:cNvSpPr/>
          <p:nvPr/>
        </p:nvSpPr>
        <p:spPr>
          <a:xfrm rot="5400000" flipV="1">
            <a:off x="4343472" y="1100704"/>
            <a:ext cx="288032" cy="218526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3" name="Freccia a inversione 22"/>
          <p:cNvSpPr/>
          <p:nvPr/>
        </p:nvSpPr>
        <p:spPr>
          <a:xfrm rot="5400000">
            <a:off x="5508103" y="2348880"/>
            <a:ext cx="1008113" cy="576064"/>
          </a:xfrm>
          <a:prstGeom prst="utur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4" name="Freccia in giù 23"/>
          <p:cNvSpPr/>
          <p:nvPr/>
        </p:nvSpPr>
        <p:spPr>
          <a:xfrm rot="5400000">
            <a:off x="4524876" y="1891949"/>
            <a:ext cx="288032" cy="221000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5" name="Freccia a inversione 24"/>
          <p:cNvSpPr/>
          <p:nvPr/>
        </p:nvSpPr>
        <p:spPr>
          <a:xfrm rot="16200000" flipH="1">
            <a:off x="2666491" y="3179675"/>
            <a:ext cx="1074714" cy="576064"/>
          </a:xfrm>
          <a:prstGeom prst="utur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6" name="Freccia in giù 25"/>
          <p:cNvSpPr/>
          <p:nvPr/>
        </p:nvSpPr>
        <p:spPr>
          <a:xfrm rot="5400000" flipV="1">
            <a:off x="4415480" y="2756888"/>
            <a:ext cx="288032" cy="218526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7" name="Freccia a inversione 26"/>
          <p:cNvSpPr/>
          <p:nvPr/>
        </p:nvSpPr>
        <p:spPr>
          <a:xfrm rot="5400000">
            <a:off x="5508103" y="4005064"/>
            <a:ext cx="1008113" cy="576064"/>
          </a:xfrm>
          <a:prstGeom prst="utur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8" name="Freccia in giù 27"/>
          <p:cNvSpPr/>
          <p:nvPr/>
        </p:nvSpPr>
        <p:spPr>
          <a:xfrm rot="5400000">
            <a:off x="4524876" y="3548133"/>
            <a:ext cx="288032" cy="221000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9" name="Freccia a inversione 28"/>
          <p:cNvSpPr/>
          <p:nvPr/>
        </p:nvSpPr>
        <p:spPr>
          <a:xfrm rot="16200000" flipH="1">
            <a:off x="2666491" y="4835859"/>
            <a:ext cx="1074714" cy="576064"/>
          </a:xfrm>
          <a:prstGeom prst="utur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0" name="Freccia in giù 29"/>
          <p:cNvSpPr/>
          <p:nvPr/>
        </p:nvSpPr>
        <p:spPr>
          <a:xfrm rot="5400000" flipV="1">
            <a:off x="4415480" y="4413072"/>
            <a:ext cx="288032" cy="218526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1" name="Freccia a inversione 30"/>
          <p:cNvSpPr/>
          <p:nvPr/>
        </p:nvSpPr>
        <p:spPr>
          <a:xfrm rot="5400000">
            <a:off x="5514732" y="5661249"/>
            <a:ext cx="1008113" cy="576064"/>
          </a:xfrm>
          <a:prstGeom prst="utur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2" name="Freccia in giù 31"/>
          <p:cNvSpPr/>
          <p:nvPr/>
        </p:nvSpPr>
        <p:spPr>
          <a:xfrm rot="5400000">
            <a:off x="4168150" y="4840963"/>
            <a:ext cx="288032" cy="293671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3197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e 5"/>
          <p:cNvSpPr/>
          <p:nvPr/>
        </p:nvSpPr>
        <p:spPr>
          <a:xfrm>
            <a:off x="5364088" y="4149080"/>
            <a:ext cx="2520280" cy="1528327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tx1"/>
                </a:solidFill>
              </a:rPr>
              <a:t>COUNTDOWN</a:t>
            </a:r>
            <a:endParaRPr lang="it-IT" sz="2000" dirty="0">
              <a:solidFill>
                <a:schemeClr val="tx1"/>
              </a:solidFill>
            </a:endParaRPr>
          </a:p>
        </p:txBody>
      </p:sp>
      <p:sp>
        <p:nvSpPr>
          <p:cNvPr id="7" name="Ovale 6"/>
          <p:cNvSpPr/>
          <p:nvPr/>
        </p:nvSpPr>
        <p:spPr>
          <a:xfrm>
            <a:off x="5364088" y="1180593"/>
            <a:ext cx="2520280" cy="1528327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tx1"/>
                </a:solidFill>
              </a:rPr>
              <a:t>STOP REQUEST</a:t>
            </a:r>
            <a:endParaRPr lang="it-IT" sz="2000" dirty="0">
              <a:solidFill>
                <a:schemeClr val="tx1"/>
              </a:solidFill>
            </a:endParaRPr>
          </a:p>
        </p:txBody>
      </p:sp>
      <p:sp>
        <p:nvSpPr>
          <p:cNvPr id="8" name="Ovale 7"/>
          <p:cNvSpPr/>
          <p:nvPr/>
        </p:nvSpPr>
        <p:spPr>
          <a:xfrm>
            <a:off x="1115616" y="1180593"/>
            <a:ext cx="2520280" cy="1528327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tx1"/>
                </a:solidFill>
              </a:rPr>
              <a:t>KEEP RUNNING</a:t>
            </a:r>
            <a:endParaRPr lang="it-IT" sz="2000" dirty="0">
              <a:solidFill>
                <a:schemeClr val="tx1"/>
              </a:solidFill>
            </a:endParaRPr>
          </a:p>
        </p:txBody>
      </p:sp>
      <p:sp>
        <p:nvSpPr>
          <p:cNvPr id="9" name="Ovale 8"/>
          <p:cNvSpPr/>
          <p:nvPr/>
        </p:nvSpPr>
        <p:spPr>
          <a:xfrm>
            <a:off x="1115616" y="4149080"/>
            <a:ext cx="2520280" cy="1528327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tx1"/>
                </a:solidFill>
              </a:rPr>
              <a:t>STOP</a:t>
            </a:r>
            <a:endParaRPr lang="it-IT" sz="2000" dirty="0">
              <a:solidFill>
                <a:schemeClr val="tx1"/>
              </a:solidFill>
            </a:endParaRPr>
          </a:p>
        </p:txBody>
      </p:sp>
      <p:cxnSp>
        <p:nvCxnSpPr>
          <p:cNvPr id="11" name="Connettore 2 10"/>
          <p:cNvCxnSpPr>
            <a:endCxn id="8" idx="1"/>
          </p:cNvCxnSpPr>
          <p:nvPr/>
        </p:nvCxnSpPr>
        <p:spPr>
          <a:xfrm>
            <a:off x="683568" y="404664"/>
            <a:ext cx="801134" cy="999747"/>
          </a:xfrm>
          <a:prstGeom prst="straightConnector1">
            <a:avLst/>
          </a:prstGeom>
          <a:ln w="38100">
            <a:solidFill>
              <a:schemeClr val="accent1">
                <a:shade val="95000"/>
                <a:satMod val="10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7 15"/>
          <p:cNvCxnSpPr>
            <a:stCxn id="8" idx="7"/>
            <a:endCxn id="7" idx="1"/>
          </p:cNvCxnSpPr>
          <p:nvPr/>
        </p:nvCxnSpPr>
        <p:spPr>
          <a:xfrm rot="5400000" flipH="1" flipV="1">
            <a:off x="4499992" y="171229"/>
            <a:ext cx="12700" cy="2466364"/>
          </a:xfrm>
          <a:prstGeom prst="curvedConnector3">
            <a:avLst>
              <a:gd name="adj1" fmla="val 6990913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7 19"/>
          <p:cNvCxnSpPr>
            <a:stCxn id="7" idx="4"/>
            <a:endCxn id="6" idx="0"/>
          </p:cNvCxnSpPr>
          <p:nvPr/>
        </p:nvCxnSpPr>
        <p:spPr>
          <a:xfrm rot="5400000">
            <a:off x="5904148" y="3429000"/>
            <a:ext cx="1440160" cy="12700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7 21"/>
          <p:cNvCxnSpPr>
            <a:stCxn id="6" idx="3"/>
            <a:endCxn id="9" idx="5"/>
          </p:cNvCxnSpPr>
          <p:nvPr/>
        </p:nvCxnSpPr>
        <p:spPr>
          <a:xfrm rot="5400000">
            <a:off x="4499992" y="4220407"/>
            <a:ext cx="12700" cy="2466364"/>
          </a:xfrm>
          <a:prstGeom prst="curvedConnector3">
            <a:avLst>
              <a:gd name="adj1" fmla="val 7762339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/>
          <p:cNvSpPr txBox="1"/>
          <p:nvPr/>
        </p:nvSpPr>
        <p:spPr>
          <a:xfrm>
            <a:off x="3344806" y="116632"/>
            <a:ext cx="2323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latin typeface="Lucida Console" pitchFamily="49" charset="0"/>
              </a:rPr>
              <a:t>S </a:t>
            </a:r>
            <a:r>
              <a:rPr lang="it-IT" sz="1200" dirty="0" smtClean="0">
                <a:latin typeface="Lucida Console" pitchFamily="49" charset="0"/>
              </a:rPr>
              <a:t>&amp;&amp;</a:t>
            </a:r>
            <a:r>
              <a:rPr lang="it-IT" dirty="0" smtClean="0">
                <a:latin typeface="Lucida Console" pitchFamily="49" charset="0"/>
              </a:rPr>
              <a:t> </a:t>
            </a:r>
            <a:r>
              <a:rPr lang="it-IT" dirty="0" err="1" smtClean="0">
                <a:latin typeface="Lucida Console" pitchFamily="49" charset="0"/>
              </a:rPr>
              <a:t>readyToStop</a:t>
            </a:r>
            <a:endParaRPr lang="it-IT" dirty="0">
              <a:latin typeface="Lucida Console" pitchFamily="49" charset="0"/>
            </a:endParaRPr>
          </a:p>
        </p:txBody>
      </p:sp>
      <p:cxnSp>
        <p:nvCxnSpPr>
          <p:cNvPr id="31" name="Connettore 7 30"/>
          <p:cNvCxnSpPr>
            <a:stCxn id="8" idx="3"/>
            <a:endCxn id="8" idx="4"/>
          </p:cNvCxnSpPr>
          <p:nvPr/>
        </p:nvCxnSpPr>
        <p:spPr>
          <a:xfrm rot="16200000" flipH="1">
            <a:off x="1818320" y="2151484"/>
            <a:ext cx="223818" cy="891054"/>
          </a:xfrm>
          <a:prstGeom prst="curvedConnector3">
            <a:avLst>
              <a:gd name="adj1" fmla="val 318864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/>
          <p:cNvSpPr txBox="1"/>
          <p:nvPr/>
        </p:nvSpPr>
        <p:spPr>
          <a:xfrm>
            <a:off x="6660232" y="320368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dirty="0" smtClean="0">
                <a:latin typeface="Lucida Console" pitchFamily="49" charset="0"/>
              </a:rPr>
              <a:t>C</a:t>
            </a:r>
            <a:endParaRPr lang="it-IT" dirty="0">
              <a:latin typeface="Lucida Console" pitchFamily="49" charset="0"/>
            </a:endParaRPr>
          </a:p>
        </p:txBody>
      </p:sp>
      <p:cxnSp>
        <p:nvCxnSpPr>
          <p:cNvPr id="38" name="Connettore 7 37"/>
          <p:cNvCxnSpPr>
            <a:stCxn id="6" idx="4"/>
            <a:endCxn id="6" idx="5"/>
          </p:cNvCxnSpPr>
          <p:nvPr/>
        </p:nvCxnSpPr>
        <p:spPr>
          <a:xfrm rot="5400000" flipH="1" flipV="1">
            <a:off x="6957846" y="5119971"/>
            <a:ext cx="223818" cy="891054"/>
          </a:xfrm>
          <a:prstGeom prst="curvedConnector3">
            <a:avLst>
              <a:gd name="adj1" fmla="val -170228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sellaDiTesto 41"/>
          <p:cNvSpPr txBox="1"/>
          <p:nvPr/>
        </p:nvSpPr>
        <p:spPr>
          <a:xfrm>
            <a:off x="6588224" y="6021288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Lucida Console" pitchFamily="49" charset="0"/>
              </a:rPr>
              <a:t>c</a:t>
            </a:r>
            <a:r>
              <a:rPr lang="it-IT" dirty="0" err="1" smtClean="0">
                <a:latin typeface="Lucida Console" pitchFamily="49" charset="0"/>
              </a:rPr>
              <a:t>ounter</a:t>
            </a:r>
            <a:r>
              <a:rPr lang="it-IT" dirty="0" smtClean="0">
                <a:latin typeface="Lucida Console" pitchFamily="49" charset="0"/>
              </a:rPr>
              <a:t>--</a:t>
            </a:r>
            <a:endParaRPr lang="it-IT" dirty="0">
              <a:latin typeface="Lucida Console" pitchFamily="49" charset="0"/>
            </a:endParaRPr>
          </a:p>
        </p:txBody>
      </p:sp>
      <p:sp>
        <p:nvSpPr>
          <p:cNvPr id="43" name="CasellaDiTesto 42"/>
          <p:cNvSpPr txBox="1"/>
          <p:nvPr/>
        </p:nvSpPr>
        <p:spPr>
          <a:xfrm>
            <a:off x="3707904" y="6444044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Lucida Console" pitchFamily="49" charset="0"/>
              </a:rPr>
              <a:t>c</a:t>
            </a:r>
            <a:r>
              <a:rPr lang="it-IT" dirty="0" err="1" smtClean="0">
                <a:latin typeface="Lucida Console" pitchFamily="49" charset="0"/>
              </a:rPr>
              <a:t>ounter</a:t>
            </a:r>
            <a:r>
              <a:rPr lang="it-IT" dirty="0" smtClean="0">
                <a:latin typeface="Lucida Console" pitchFamily="49" charset="0"/>
              </a:rPr>
              <a:t>==0</a:t>
            </a:r>
            <a:endParaRPr lang="it-IT" dirty="0">
              <a:latin typeface="Lucida Console" pitchFamily="49" charset="0"/>
            </a:endParaRPr>
          </a:p>
        </p:txBody>
      </p:sp>
      <p:cxnSp>
        <p:nvCxnSpPr>
          <p:cNvPr id="44" name="Connettore 7 43"/>
          <p:cNvCxnSpPr>
            <a:stCxn id="7" idx="0"/>
            <a:endCxn id="7" idx="7"/>
          </p:cNvCxnSpPr>
          <p:nvPr/>
        </p:nvCxnSpPr>
        <p:spPr>
          <a:xfrm rot="16200000" flipH="1">
            <a:off x="6957846" y="846975"/>
            <a:ext cx="223818" cy="891054"/>
          </a:xfrm>
          <a:prstGeom prst="curvedConnector3">
            <a:avLst>
              <a:gd name="adj1" fmla="val -184819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/>
          <p:cNvSpPr txBox="1"/>
          <p:nvPr/>
        </p:nvSpPr>
        <p:spPr>
          <a:xfrm>
            <a:off x="6588224" y="6300028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>
                <a:latin typeface="Lucida Console" pitchFamily="49" charset="0"/>
              </a:rPr>
              <a:t>signal</a:t>
            </a:r>
            <a:r>
              <a:rPr lang="it-IT" dirty="0" smtClean="0">
                <a:latin typeface="Lucida Console" pitchFamily="49" charset="0"/>
              </a:rPr>
              <a:t>(C)</a:t>
            </a:r>
            <a:endParaRPr lang="it-IT" dirty="0">
              <a:latin typeface="Lucida Console" pitchFamily="49" charset="0"/>
            </a:endParaRPr>
          </a:p>
        </p:txBody>
      </p:sp>
      <p:sp>
        <p:nvSpPr>
          <p:cNvPr id="49" name="CasellaDiTesto 48"/>
          <p:cNvSpPr txBox="1"/>
          <p:nvPr/>
        </p:nvSpPr>
        <p:spPr>
          <a:xfrm>
            <a:off x="6588224" y="332656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>
                <a:latin typeface="Lucida Console" pitchFamily="49" charset="0"/>
              </a:rPr>
              <a:t>signal</a:t>
            </a:r>
            <a:r>
              <a:rPr lang="it-IT" dirty="0" smtClean="0">
                <a:latin typeface="Lucida Console" pitchFamily="49" charset="0"/>
              </a:rPr>
              <a:t>(S)</a:t>
            </a:r>
            <a:endParaRPr lang="it-IT" dirty="0">
              <a:latin typeface="Lucida Console" pitchFamily="49" charset="0"/>
            </a:endParaRPr>
          </a:p>
        </p:txBody>
      </p:sp>
      <p:sp>
        <p:nvSpPr>
          <p:cNvPr id="50" name="CasellaDiTesto 49"/>
          <p:cNvSpPr txBox="1"/>
          <p:nvPr/>
        </p:nvSpPr>
        <p:spPr>
          <a:xfrm>
            <a:off x="1187624" y="3203684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>
                <a:latin typeface="Lucida Console" pitchFamily="49" charset="0"/>
              </a:rPr>
              <a:t>signal</a:t>
            </a:r>
            <a:r>
              <a:rPr lang="it-IT" dirty="0" smtClean="0">
                <a:latin typeface="Lucida Console" pitchFamily="49" charset="0"/>
              </a:rPr>
              <a:t>(K)</a:t>
            </a:r>
            <a:endParaRPr lang="it-IT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04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98</Words>
  <Application>Microsoft Office PowerPoint</Application>
  <PresentationFormat>Presentazione su schermo (4:3)</PresentationFormat>
  <Paragraphs>64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2" baseType="lpstr"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Vincenzo</dc:creator>
  <cp:lastModifiedBy>Vincenzo</cp:lastModifiedBy>
  <cp:revision>22</cp:revision>
  <dcterms:created xsi:type="dcterms:W3CDTF">2011-06-09T10:20:41Z</dcterms:created>
  <dcterms:modified xsi:type="dcterms:W3CDTF">2011-07-04T08:36:08Z</dcterms:modified>
</cp:coreProperties>
</file>