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5/19/2012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477-F6D6-4189-921E-EBC714585431}" type="datetimeFigureOut">
              <a:rPr lang="en-US" smtClean="0"/>
              <a:t>5/19/2012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679477-F6D6-4189-921E-EBC714585431}" type="datetimeFigureOut">
              <a:rPr lang="en-US" smtClean="0"/>
              <a:t>5/19/2012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9A3412A-C7D6-4610-81A0-62DDF47CEE9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Jeopardy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5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Pretty easy</a:t>
            </a:r>
          </a:p>
          <a:p>
            <a:r>
              <a:rPr lang="en-US" dirty="0" smtClean="0"/>
              <a:t>It got kind of boring playing it over and over and over again to test it out</a:t>
            </a:r>
          </a:p>
          <a:p>
            <a:r>
              <a:rPr lang="en-US" dirty="0" smtClean="0"/>
              <a:t>I think that the project is of a good quality for a class project, if it were a product I would be marketing I would want to refine it more</a:t>
            </a:r>
          </a:p>
          <a:p>
            <a:r>
              <a:rPr lang="en-US" dirty="0" smtClean="0"/>
              <a:t>I didn’t learn anything new, I make much more complex programs than this on a regular basis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8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like Jeopardy </a:t>
            </a:r>
            <a:r>
              <a:rPr lang="en-US" dirty="0" err="1" smtClean="0"/>
              <a:t>gameshow</a:t>
            </a:r>
            <a:endParaRPr lang="en-US" dirty="0" smtClean="0"/>
          </a:p>
          <a:p>
            <a:r>
              <a:rPr lang="en-US" dirty="0" smtClean="0"/>
              <a:t>5 categories, each with 3 questions worth $100,$200,$300 respectively</a:t>
            </a:r>
          </a:p>
          <a:p>
            <a:r>
              <a:rPr lang="en-US" dirty="0" smtClean="0"/>
              <a:t>When a question is clicked, a window appears with 4 multiple-choice answers randomly selected from the correct answers to the other questions</a:t>
            </a:r>
          </a:p>
          <a:p>
            <a:r>
              <a:rPr lang="en-US" dirty="0" smtClean="0"/>
              <a:t>The user’s score is displayed in a separate window, and is increased or decreased every time a question is answered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8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7699"/>
            <a:ext cx="5943600" cy="585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91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AnswerButton</a:t>
            </a:r>
            <a:r>
              <a:rPr lang="en-US" dirty="0" smtClean="0"/>
              <a:t> and </a:t>
            </a:r>
            <a:r>
              <a:rPr lang="en-US" dirty="0" err="1" smtClean="0"/>
              <a:t>QuestionButton</a:t>
            </a:r>
            <a:r>
              <a:rPr lang="en-US" dirty="0" smtClean="0"/>
              <a:t> both extend Button, which provides the </a:t>
            </a:r>
            <a:r>
              <a:rPr lang="en-US" dirty="0" err="1" smtClean="0"/>
              <a:t>getQuestionId</a:t>
            </a:r>
            <a:r>
              <a:rPr lang="en-US" dirty="0" smtClean="0"/>
              <a:t> method that ties the button to its respective question</a:t>
            </a:r>
          </a:p>
          <a:p>
            <a:r>
              <a:rPr lang="en-US" dirty="0"/>
              <a:t>a</a:t>
            </a:r>
            <a:r>
              <a:rPr lang="en-US" dirty="0" smtClean="0"/>
              <a:t>nswer1.getQuestionId();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3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questions are stored in a SQLite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put in the rows and columns for each question into the database backwards, so in this specific set of questions, the rows and columns are switched in the database</a:t>
            </a:r>
          </a:p>
          <a:p>
            <a:pPr lvl="1"/>
            <a:r>
              <a:rPr lang="en-US" dirty="0" smtClean="0"/>
              <a:t>This isn’t really a bug because it doesn’t make the program malfunction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7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Swing – Java SE library for creating GUIs</a:t>
            </a:r>
          </a:p>
          <a:p>
            <a:r>
              <a:rPr lang="en-US" dirty="0" smtClean="0"/>
              <a:t>SQLite – provided by sqlite.org to interface between Java programs and SQLite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20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</TotalTime>
  <Words>240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Jeopardy</vt:lpstr>
      <vt:lpstr>Description</vt:lpstr>
      <vt:lpstr>Demonstration</vt:lpstr>
      <vt:lpstr>UML</vt:lpstr>
      <vt:lpstr>Polymorphism</vt:lpstr>
      <vt:lpstr>Special Features</vt:lpstr>
      <vt:lpstr>Known Bugs</vt:lpstr>
      <vt:lpstr>Third Party Libraries</vt:lpstr>
      <vt:lpstr>Questions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Vinnie Magro</dc:creator>
  <cp:lastModifiedBy>Vinnie Magro</cp:lastModifiedBy>
  <cp:revision>2</cp:revision>
  <dcterms:created xsi:type="dcterms:W3CDTF">2012-05-20T02:25:33Z</dcterms:created>
  <dcterms:modified xsi:type="dcterms:W3CDTF">2012-05-20T02:36:58Z</dcterms:modified>
</cp:coreProperties>
</file>