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85" r:id="rId5"/>
    <p:sldId id="286" r:id="rId6"/>
    <p:sldId id="301" r:id="rId7"/>
    <p:sldId id="310" r:id="rId8"/>
    <p:sldId id="307" r:id="rId9"/>
    <p:sldId id="291" r:id="rId10"/>
    <p:sldId id="292" r:id="rId11"/>
    <p:sldId id="278" r:id="rId12"/>
    <p:sldId id="27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Resting</a:t>
            </a:r>
            <a:r>
              <a:rPr lang="en-US" dirty="0"/>
              <a:t>: Fish Check for Better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2827351" y="2072345"/>
            <a:ext cx="779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in </a:t>
            </a:r>
            <a:r>
              <a:rPr lang="en-US" sz="2000" b="1" dirty="0"/>
              <a:t>STST</a:t>
            </a:r>
            <a:r>
              <a:rPr lang="en-US" sz="2000" dirty="0"/>
              <a:t> until </a:t>
            </a:r>
            <a:r>
              <a:rPr lang="en-US" sz="2400" b="1" i="1" dirty="0"/>
              <a:t>u</a:t>
            </a:r>
            <a:r>
              <a:rPr lang="en-US" sz="2000" b="1" dirty="0"/>
              <a:t> </a:t>
            </a:r>
            <a:r>
              <a:rPr lang="en-US" sz="2000" dirty="0"/>
              <a:t>aligns with desired migration direction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Resting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45844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are actively using STST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STST.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2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838200" y="1770837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might rest more in certain areas or times due to hydrodynamics, salinity stress, or thermal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60770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tides, staying deeper during unfavorable conditions and moving higher during favorable 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Resting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95635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1AE9F-6207-4CC2-995D-534546ACB559}"/>
              </a:ext>
            </a:extLst>
          </p:cNvPr>
          <p:cNvGrpSpPr/>
          <p:nvPr/>
        </p:nvGrpSpPr>
        <p:grpSpPr>
          <a:xfrm>
            <a:off x="1350691" y="1281633"/>
            <a:ext cx="2419815" cy="2021605"/>
            <a:chOff x="1350691" y="1281633"/>
            <a:chExt cx="2419815" cy="2021605"/>
          </a:xfrm>
        </p:grpSpPr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47608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0E7524F-55AB-456F-9D21-6A54FDC765FD}"/>
                </a:ext>
              </a:extLst>
            </p:cNvPr>
            <p:cNvGrpSpPr/>
            <p:nvPr/>
          </p:nvGrpSpPr>
          <p:grpSpPr>
            <a:xfrm>
              <a:off x="1350691" y="1281633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35431B43-6D33-4CF2-9E84-91D5E1884919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5BFB7C61-8E1F-49E7-A526-BE950D24B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1F2E99B6-A204-463B-BF62-E4EF247809EE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BADE80A-0798-4561-A932-76D657D4B589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9B2541-70E7-4BDF-A2C7-672AE73DE07F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C2D5BE-E4A4-410B-8B5B-9379ED0085A0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373D655-295C-44C8-80B5-041C90899D18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B5A066B-2A71-489F-BBFF-608F0B747505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C7923AA-7FED-4455-885B-A033498FEE20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467058-D2E3-42DD-955A-610CE1E21681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BBC3380-DF99-45E9-99D6-76FDC7D950F7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B1FDD3-77EF-4BA1-82F7-8D22B6629E6E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52A8352-2150-4DE6-9BD6-9EB31090E1CC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A8C6D2-9BE4-4088-9C2D-6BB9B112FE08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9AF068-8BFD-46E5-A440-0327C73FEAE1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57A58C8-F249-4DC1-94D4-3C28EE8DD366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BCF1128-CB6B-4E5E-AE9C-4E7683CCD534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08C123A-F054-413A-8992-EA1888757E75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36CDCDA-E6EF-452E-9C15-849249B9D571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B894D0-A8AF-4DC3-9AD5-4A1C17B58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380A93-0DF3-461E-81A7-8D130FCCCFBA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58C9F39-B571-4001-A8D1-DA17F7E4CFA3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A61D68C-EE0B-44A1-A1ED-BD37EDD23A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40E2AD-076A-4CA7-ABC4-CDD7150B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3A0BF14-0A1E-4C34-AF8E-7608975964CD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B1C5881-318F-43B4-9480-4F0396AEC6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4BE8E29-26C8-4431-BFBE-D31A6C8799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5AD306-FF70-4703-8383-CEFF84BD82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2AF5838-5BB7-48DE-8EB7-1F80AD4B15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6AB811-3181-4BB3-864B-C730D40AE408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CAA85A-C239-40DB-AC30-5FF010A4BC2F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C8E91D0-73E1-476D-9273-DA6EDA300083}"/>
                  </a:ext>
                </a:extLst>
              </p:cNvPr>
              <p:cNvSpPr txBox="1"/>
              <p:nvPr/>
            </p:nvSpPr>
            <p:spPr>
              <a:xfrm>
                <a:off x="7910757" y="1596389"/>
                <a:ext cx="4841003" cy="129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</a:t>
                </a:r>
                <a:r>
                  <a:rPr lang="en-US" b="1" dirty="0"/>
                  <a:t>is ≥ 25% </a:t>
                </a:r>
              </a:p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:r>
                  <a:rPr lang="en-US" sz="2000" b="1" i="1" dirty="0"/>
                  <a:t>u</a:t>
                </a:r>
                <a:r>
                  <a:rPr lang="en-US" b="1" dirty="0"/>
                  <a:t> </a:t>
                </a:r>
                <a:r>
                  <a:rPr lang="en-US" dirty="0"/>
                  <a:t>aligns with desired migration direction</a:t>
                </a:r>
              </a:p>
            </p:txBody>
          </p:sp>
          <p:sp>
            <p:nvSpPr>
              <p:cNvPr id="71" name="Text Placeholder 4">
                <a:extLst>
                  <a:ext uri="{FF2B5EF4-FFF2-40B4-BE49-F238E27FC236}">
                    <a16:creationId xmlns:a16="http://schemas.microsoft.com/office/drawing/2014/main" id="{111C6A8C-66F5-410F-A18B-CB5882DC2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7131504-DE3C-4C76-BF77-2F308AC1E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A7BB056-3375-4FC7-8C0C-B679D90AA1FE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E470A9-6364-4D22-9596-F0621BE37D4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2E7923-B188-4F01-B40B-F47BEFA00F9A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6" name="Text Placeholder 4">
                <a:extLst>
                  <a:ext uri="{FF2B5EF4-FFF2-40B4-BE49-F238E27FC236}">
                    <a16:creationId xmlns:a16="http://schemas.microsoft.com/office/drawing/2014/main" id="{6BBA68F9-BB00-45F2-8561-C67A88486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Resting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0C3CBF1-07DE-4871-8D56-83C1F81FB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36432 0.00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07302" y="1491905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879BB6-4255-489B-96FF-111713B0F495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751961-A9EC-45EA-9D2F-D5A64C9E8F7A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BFFDC68-A409-4500-9204-67DCD74DF741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2E971FC-64C1-4733-8467-32F2A0275B6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5BBB44-67B4-405C-A441-18EEBE133171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5E6BAE-1B29-4C39-AFDD-5152EB50EFAD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6478F88-3B9F-44EF-96DF-4BC211B0CC4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B222ED-4A73-41B8-A225-6191AAE6890B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DF4B8A7-068B-40CB-9BF9-C4C0C4444D46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2ED6CA-87B9-4C8D-BCB0-99C80E80F590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925325-04F1-4921-B223-1740B5C8AC2F}"/>
              </a:ext>
            </a:extLst>
          </p:cNvPr>
          <p:cNvGrpSpPr/>
          <p:nvPr/>
        </p:nvGrpSpPr>
        <p:grpSpPr>
          <a:xfrm>
            <a:off x="1048637" y="751832"/>
            <a:ext cx="9747342" cy="4774595"/>
            <a:chOff x="1048637" y="751832"/>
            <a:chExt cx="9747342" cy="477459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5BFB99-3F04-41D3-9CE1-57FE08DED64E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B91C560-4C62-420E-B2ED-9216D3C81137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48A2A4-E5C4-44D7-8375-4BBEDEF84F21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97CBEB8-FCC4-4E58-B0C1-4D507C0D3503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68244A7-E7F8-4925-9683-2DA0F893E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2736B2F-7A15-4516-94F7-711F1F106BB2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2AECE0D-4B1F-40EB-999F-4B72132E662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5681F1-F73B-4C3E-9F8C-CB8735E625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11EA5B-B7D2-4FA0-BF61-86893E028E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501FA6F-A840-4E4C-8BF6-EB6BF5C52FDA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FC2399-4469-4C21-94F1-16CB6BBFB0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32FB99D-707D-4EBD-9314-FB50A886E2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906101-0659-4D2C-BD89-CC78502BC1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67BFA6F-2F66-4CB7-92C4-657A0606C2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9CDA7A5-6866-4B4E-B3CE-D20AC29E5C69}"/>
                </a:ext>
              </a:extLst>
            </p:cNvPr>
            <p:cNvGrpSpPr/>
            <p:nvPr/>
          </p:nvGrpSpPr>
          <p:grpSpPr>
            <a:xfrm>
              <a:off x="5954976" y="3438504"/>
              <a:ext cx="4841003" cy="1327493"/>
              <a:chOff x="7897525" y="1120367"/>
              <a:chExt cx="4841003" cy="180465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423BC4-2EAF-4255-8DE5-B67B78D15B2C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9ECBC5-74B3-4172-9D8D-542A0A800D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97525" y="1595870"/>
                    <a:ext cx="4841003" cy="1297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sz="2000" b="1" i="1" dirty="0"/>
                      <a:t>u</a:t>
                    </a:r>
                    <a:r>
                      <a:rPr lang="en-US" b="1" dirty="0"/>
                      <a:t> </a:t>
                    </a:r>
                    <a:r>
                      <a:rPr lang="en-US" dirty="0"/>
                      <a:t>aligns with desired migration direction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9ECBC5-74B3-4172-9D8D-542A0A800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525" y="1595870"/>
                    <a:ext cx="4841003" cy="129705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185" b="-10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 Placeholder 4">
                <a:extLst>
                  <a:ext uri="{FF2B5EF4-FFF2-40B4-BE49-F238E27FC236}">
                    <a16:creationId xmlns:a16="http://schemas.microsoft.com/office/drawing/2014/main" id="{23C9736F-9B1C-430E-AAFD-CAD389003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E755AA9-3BD5-4185-9E85-EC918A0DA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C0AE004-7437-43FB-A4AD-45808B17F589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BF78C70-A4D0-4981-A6A0-B0DE7F85B97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646286-AC6D-4A5D-B7FE-BC1AC5836BE0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84" name="Text Placeholder 4">
                <a:extLst>
                  <a:ext uri="{FF2B5EF4-FFF2-40B4-BE49-F238E27FC236}">
                    <a16:creationId xmlns:a16="http://schemas.microsoft.com/office/drawing/2014/main" id="{D11EDE6E-2FBE-4D70-A8BC-8F3C785AD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Resting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8205C67-A0CC-4FCE-B4A8-01643DF17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950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1457543" y="1186082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04FF83-1066-47F5-96C8-867FB9108D4F}"/>
              </a:ext>
            </a:extLst>
          </p:cNvPr>
          <p:cNvGrpSpPr/>
          <p:nvPr/>
        </p:nvGrpSpPr>
        <p:grpSpPr>
          <a:xfrm>
            <a:off x="5823566" y="1223795"/>
            <a:ext cx="2419815" cy="2019536"/>
            <a:chOff x="1402236" y="1393430"/>
            <a:chExt cx="2419815" cy="20195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8E8733-DAF4-4102-BD63-B23BE3618E69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2654810-491B-41EB-968E-340D762235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7F893-3147-420E-8876-5CEE8624BA16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5B623F2-06F2-4163-B810-9030A80C25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4856B7-8E33-4976-97E2-AF87D54F06E2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F26790-3FEF-454B-A361-01F5F1ED55DF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E13DF94A-EE2E-4F86-8568-AA3A24D01E82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99527D-BF6C-4968-8966-4B2442CAB587}"/>
              </a:ext>
            </a:extLst>
          </p:cNvPr>
          <p:cNvSpPr txBox="1"/>
          <p:nvPr/>
        </p:nvSpPr>
        <p:spPr>
          <a:xfrm>
            <a:off x="-82645" y="2278921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what type of behavior and the number fish are in that area.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0.35378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8477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1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382" y="4627974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6745056" y="1058327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918844" y="1029825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1924" y="3757251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3344" y="3737171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9523" y="4627974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9523" y="4627974"/>
                <a:ext cx="5933790" cy="3970570"/>
              </a:xfrm>
              <a:blipFill>
                <a:blip r:embed="rId2"/>
                <a:stretch>
                  <a:fillRect l="-1540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198227" y="391800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5708587" y="501304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6588101" y="4585153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1178</Words>
  <Application>Microsoft Office PowerPoint</Application>
  <PresentationFormat>Widescreen</PresentationFormat>
  <Paragraphs>200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Resting: Fish Check for Better Conditions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166</cp:revision>
  <dcterms:created xsi:type="dcterms:W3CDTF">2025-06-04T12:52:07Z</dcterms:created>
  <dcterms:modified xsi:type="dcterms:W3CDTF">2025-08-04T13:28:37Z</dcterms:modified>
</cp:coreProperties>
</file>