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1" r:id="rId5"/>
    <p:sldId id="266" r:id="rId6"/>
    <p:sldId id="285" r:id="rId7"/>
    <p:sldId id="267" r:id="rId8"/>
    <p:sldId id="268" r:id="rId9"/>
    <p:sldId id="273" r:id="rId10"/>
    <p:sldId id="275" r:id="rId11"/>
    <p:sldId id="288" r:id="rId12"/>
    <p:sldId id="292" r:id="rId13"/>
    <p:sldId id="294" r:id="rId14"/>
    <p:sldId id="277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>
        <p:scale>
          <a:sx n="70" d="100"/>
          <a:sy n="70" d="100"/>
        </p:scale>
        <p:origin x="605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5879351-BC73-4F59-AE01-6970CAF6262E}"/>
              </a:ext>
            </a:extLst>
          </p:cNvPr>
          <p:cNvGrpSpPr/>
          <p:nvPr/>
        </p:nvGrpSpPr>
        <p:grpSpPr>
          <a:xfrm>
            <a:off x="923746" y="1463190"/>
            <a:ext cx="3375942" cy="1678124"/>
            <a:chOff x="923746" y="1463190"/>
            <a:chExt cx="3375942" cy="1678124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D015F96-7400-44AE-AC12-35136EFC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988397" y="1463190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08C55F-8F1C-4CB3-BE28-8B79EC18AEFE}"/>
                </a:ext>
              </a:extLst>
            </p:cNvPr>
            <p:cNvSpPr txBox="1"/>
            <p:nvPr/>
          </p:nvSpPr>
          <p:spPr>
            <a:xfrm>
              <a:off x="923746" y="1978778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77" name="Arrow: Up-Down 76">
              <a:extLst>
                <a:ext uri="{FF2B5EF4-FFF2-40B4-BE49-F238E27FC236}">
                  <a16:creationId xmlns:a16="http://schemas.microsoft.com/office/drawing/2014/main" id="{911E59BE-09EA-49D6-8B57-7644BBBC8D80}"/>
                </a:ext>
              </a:extLst>
            </p:cNvPr>
            <p:cNvSpPr/>
            <p:nvPr/>
          </p:nvSpPr>
          <p:spPr>
            <a:xfrm>
              <a:off x="2597453" y="2314164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9C48F3-7C57-4A9F-B24D-208D2C832FD3}"/>
              </a:ext>
            </a:extLst>
          </p:cNvPr>
          <p:cNvGrpSpPr/>
          <p:nvPr/>
        </p:nvGrpSpPr>
        <p:grpSpPr>
          <a:xfrm>
            <a:off x="3659539" y="33220"/>
            <a:ext cx="5772765" cy="1481030"/>
            <a:chOff x="3659539" y="33220"/>
            <a:chExt cx="5772765" cy="148103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6E921F-4756-45D9-BBF8-FADDC23FD2A9}"/>
                </a:ext>
              </a:extLst>
            </p:cNvPr>
            <p:cNvGrpSpPr/>
            <p:nvPr/>
          </p:nvGrpSpPr>
          <p:grpSpPr>
            <a:xfrm>
              <a:off x="3659539" y="33220"/>
              <a:ext cx="5650716" cy="1481030"/>
              <a:chOff x="291053" y="-26968"/>
              <a:chExt cx="5650716" cy="148103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F42906-4699-4DDB-8C83-4B9B30D076E4}"/>
                  </a:ext>
                </a:extLst>
              </p:cNvPr>
              <p:cNvSpPr/>
              <p:nvPr/>
            </p:nvSpPr>
            <p:spPr>
              <a:xfrm>
                <a:off x="462931" y="86120"/>
                <a:ext cx="5478838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Arrow: Right 59">
                <a:extLst>
                  <a:ext uri="{FF2B5EF4-FFF2-40B4-BE49-F238E27FC236}">
                    <a16:creationId xmlns:a16="http://schemas.microsoft.com/office/drawing/2014/main" id="{C6411A31-7CBD-4CFB-B412-0CEE88D502B2}"/>
                  </a:ext>
                </a:extLst>
              </p:cNvPr>
              <p:cNvSpPr/>
              <p:nvPr/>
            </p:nvSpPr>
            <p:spPr>
              <a:xfrm>
                <a:off x="3632505" y="56618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C9562A-6838-4F33-B2DE-C03C11D94339}"/>
                  </a:ext>
                </a:extLst>
              </p:cNvPr>
              <p:cNvSpPr txBox="1"/>
              <p:nvPr/>
            </p:nvSpPr>
            <p:spPr>
              <a:xfrm>
                <a:off x="3901357" y="84999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D7CDC90-3F5A-4ABE-998F-643A030FED68}"/>
                  </a:ext>
                </a:extLst>
              </p:cNvPr>
              <p:cNvSpPr txBox="1"/>
              <p:nvPr/>
            </p:nvSpPr>
            <p:spPr>
              <a:xfrm>
                <a:off x="2619715" y="869287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8A074108-6DA7-4F8E-A30A-7D21212916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2957953" y="-1555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4DC778CA-C991-4E8D-86D2-AB42AA260F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4078795" y="-2696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645EDEE8-DF42-4204-BD2F-9A4054375D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841349" y="12017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793B9E8-8961-484B-94E4-85F97E620630}"/>
                  </a:ext>
                </a:extLst>
              </p:cNvPr>
              <p:cNvSpPr txBox="1"/>
              <p:nvPr/>
            </p:nvSpPr>
            <p:spPr>
              <a:xfrm>
                <a:off x="291053" y="849990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4E113A5-E2CA-4963-8A25-26F50FBBEFF3}"/>
                  </a:ext>
                </a:extLst>
              </p:cNvPr>
              <p:cNvSpPr txBox="1"/>
              <p:nvPr/>
            </p:nvSpPr>
            <p:spPr>
              <a:xfrm>
                <a:off x="1563557" y="857463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4E9927C-5B33-428E-A918-E6E99273B906}"/>
                  </a:ext>
                </a:extLst>
              </p:cNvPr>
              <p:cNvSpPr txBox="1"/>
              <p:nvPr/>
            </p:nvSpPr>
            <p:spPr>
              <a:xfrm>
                <a:off x="2457257" y="168909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E13B7EC-E6A0-4EBE-818F-454C60B30A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601420" y="-12502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2543CAFB-440C-4662-9D4E-D399CE83E0F2}"/>
                  </a:ext>
                </a:extLst>
              </p:cNvPr>
              <p:cNvSpPr/>
              <p:nvPr/>
            </p:nvSpPr>
            <p:spPr>
              <a:xfrm>
                <a:off x="1268203" y="538105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34483B6-0AA4-49A1-B60B-064B9C54C543}"/>
                  </a:ext>
                </a:extLst>
              </p:cNvPr>
              <p:cNvSpPr/>
              <p:nvPr/>
            </p:nvSpPr>
            <p:spPr>
              <a:xfrm>
                <a:off x="4271178" y="477616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54F34CE-A03F-4CC5-9BB5-FABBBD0516FA}"/>
                  </a:ext>
                </a:extLst>
              </p:cNvPr>
              <p:cNvSpPr/>
              <p:nvPr/>
            </p:nvSpPr>
            <p:spPr>
              <a:xfrm>
                <a:off x="3146019" y="487774"/>
                <a:ext cx="254405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491497D-0121-45B0-9A78-C955601B3284}"/>
                  </a:ext>
                </a:extLst>
              </p:cNvPr>
              <p:cNvSpPr/>
              <p:nvPr/>
            </p:nvSpPr>
            <p:spPr>
              <a:xfrm>
                <a:off x="794023" y="490241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82D1780-1BFD-4BFA-96F4-79FEE4482698}"/>
                  </a:ext>
                </a:extLst>
              </p:cNvPr>
              <p:cNvSpPr/>
              <p:nvPr/>
            </p:nvSpPr>
            <p:spPr>
              <a:xfrm>
                <a:off x="2026902" y="805107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439F932-E0DD-4ABC-BE4B-0ED3647345F5}"/>
                </a:ext>
              </a:extLst>
            </p:cNvPr>
            <p:cNvSpPr/>
            <p:nvPr/>
          </p:nvSpPr>
          <p:spPr>
            <a:xfrm>
              <a:off x="8128373" y="61637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EEE022-C34A-4CAF-AB97-032332462E51}"/>
                </a:ext>
              </a:extLst>
            </p:cNvPr>
            <p:cNvSpPr txBox="1"/>
            <p:nvPr/>
          </p:nvSpPr>
          <p:spPr>
            <a:xfrm>
              <a:off x="8425677" y="90475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0044866-B399-46C7-A2F1-5A811CA0CE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8584865" y="150288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9FF6B2-A8C9-4E7F-A4A7-A7F88EF19AF1}"/>
                </a:ext>
              </a:extLst>
            </p:cNvPr>
            <p:cNvSpPr/>
            <p:nvPr/>
          </p:nvSpPr>
          <p:spPr>
            <a:xfrm>
              <a:off x="8770418" y="83522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54EFD4-C578-4871-B740-0D26CFE300E2}"/>
              </a:ext>
            </a:extLst>
          </p:cNvPr>
          <p:cNvGrpSpPr/>
          <p:nvPr/>
        </p:nvGrpSpPr>
        <p:grpSpPr>
          <a:xfrm>
            <a:off x="888179" y="1544353"/>
            <a:ext cx="3375942" cy="1678124"/>
            <a:chOff x="4299688" y="1444924"/>
            <a:chExt cx="3375942" cy="16781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54993E-BB34-4514-90AA-F0212803C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5364339" y="1444924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2D0F06-87A0-427D-9918-C73FF37C344D}"/>
                </a:ext>
              </a:extLst>
            </p:cNvPr>
            <p:cNvSpPr txBox="1"/>
            <p:nvPr/>
          </p:nvSpPr>
          <p:spPr>
            <a:xfrm>
              <a:off x="4299688" y="1960512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15" name="Arrow: Up-Down 14">
              <a:extLst>
                <a:ext uri="{FF2B5EF4-FFF2-40B4-BE49-F238E27FC236}">
                  <a16:creationId xmlns:a16="http://schemas.microsoft.com/office/drawing/2014/main" id="{A70A0BBE-2999-48B9-BDAD-AEEF3FA367FE}"/>
                </a:ext>
              </a:extLst>
            </p:cNvPr>
            <p:cNvSpPr/>
            <p:nvPr/>
          </p:nvSpPr>
          <p:spPr>
            <a:xfrm>
              <a:off x="5973395" y="229589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4C785EF-9022-446A-BC58-52870244CB79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57C3E9-840C-4219-B66B-2B678456A8F7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5C48EFE-4A1A-402C-B58F-AA0CE382768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9BD0C983-0A86-4D65-B206-5E8F1DBA357D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66F122-D714-4B82-9BB5-D39DB69EA1B4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FC45B71-0057-4C7B-97AA-A914BA7BEDE4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9ADD5B-84D9-4628-A4D8-756733D73D8D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BB0F9C-1274-4227-9321-5D502BBEA460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180F22F-8B63-43D7-B3E5-2F89B157DC67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75" name="Arrow: Left-Right 74">
                <a:extLst>
                  <a:ext uri="{FF2B5EF4-FFF2-40B4-BE49-F238E27FC236}">
                    <a16:creationId xmlns:a16="http://schemas.microsoft.com/office/drawing/2014/main" id="{0D75ED95-D7AC-4F83-814D-CA90D8AF6274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99797C39-DFE9-4114-811E-EAD1F77FEA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6DED7AE-CFA5-4794-A403-E51CDB94AC26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C0642178-69EE-42EC-9E50-728DADE732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3FD09ED-2BEB-4F0A-9053-10A27374D225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6117FFA-9EF4-430B-9D41-FCA0616BE5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0E6EF7A-0B97-4EB0-958D-F5F2B78A725F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74F69EE-5998-4FEB-B592-77E8F36144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6A3732B-2ECA-4D98-AB0D-F5FB78E5CAD4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F81235AE-1A56-4BC0-9107-46DCBFA9ED70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850CE7-8F57-4D83-A9A1-595DFC2E7A72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41ACD08-372A-40C6-A8DB-0EFC9D7721D4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56B1BF7D-FB3C-40EB-A143-D2D90FF3AC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97DD8B-121F-4BAF-9546-03637D172B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1D4955D-845A-41DD-9DE1-CD7184C3291A}"/>
              </a:ext>
            </a:extLst>
          </p:cNvPr>
          <p:cNvGrpSpPr/>
          <p:nvPr/>
        </p:nvGrpSpPr>
        <p:grpSpPr>
          <a:xfrm>
            <a:off x="4326073" y="1629390"/>
            <a:ext cx="3375942" cy="1678124"/>
            <a:chOff x="7755121" y="1476825"/>
            <a:chExt cx="3375942" cy="1678124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6BBB2A99-98A8-41F3-9E2B-0FC28E9D9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8819772" y="1476825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7FB16D-0B0C-4DE7-9EA2-EB11DF1ED628}"/>
                </a:ext>
              </a:extLst>
            </p:cNvPr>
            <p:cNvSpPr txBox="1"/>
            <p:nvPr/>
          </p:nvSpPr>
          <p:spPr>
            <a:xfrm>
              <a:off x="7755121" y="1992413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Internal Salinity</a:t>
              </a:r>
            </a:p>
          </p:txBody>
        </p:sp>
        <p:sp>
          <p:nvSpPr>
            <p:cNvPr id="109" name="Arrow: Up-Down 108">
              <a:extLst>
                <a:ext uri="{FF2B5EF4-FFF2-40B4-BE49-F238E27FC236}">
                  <a16:creationId xmlns:a16="http://schemas.microsoft.com/office/drawing/2014/main" id="{5E415F4A-2399-4D64-9740-0DEEF7AF3C02}"/>
                </a:ext>
              </a:extLst>
            </p:cNvPr>
            <p:cNvSpPr/>
            <p:nvPr/>
          </p:nvSpPr>
          <p:spPr>
            <a:xfrm>
              <a:off x="9428828" y="2327799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A5C982B-CACB-45EF-8353-B6D005DC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A0EB10-8C07-4E10-ABF4-63E0A0416F0E}"/>
              </a:ext>
            </a:extLst>
          </p:cNvPr>
          <p:cNvGrpSpPr/>
          <p:nvPr/>
        </p:nvGrpSpPr>
        <p:grpSpPr>
          <a:xfrm>
            <a:off x="5303653" y="49214"/>
            <a:ext cx="5824104" cy="1466564"/>
            <a:chOff x="5303653" y="49214"/>
            <a:chExt cx="5824104" cy="1466564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E1A4E3C-7A39-4867-B026-5408ADE6D27F}"/>
                </a:ext>
              </a:extLst>
            </p:cNvPr>
            <p:cNvGrpSpPr/>
            <p:nvPr/>
          </p:nvGrpSpPr>
          <p:grpSpPr>
            <a:xfrm>
              <a:off x="5303653" y="49214"/>
              <a:ext cx="5707944" cy="1466564"/>
              <a:chOff x="214395" y="5069535"/>
              <a:chExt cx="5707944" cy="146656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01D48F8-CD02-464C-841F-A139F7C77B68}"/>
                  </a:ext>
                </a:extLst>
              </p:cNvPr>
              <p:cNvSpPr/>
              <p:nvPr/>
            </p:nvSpPr>
            <p:spPr>
              <a:xfrm>
                <a:off x="386272" y="5168157"/>
                <a:ext cx="5536067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Arrow: Right 117">
                <a:extLst>
                  <a:ext uri="{FF2B5EF4-FFF2-40B4-BE49-F238E27FC236}">
                    <a16:creationId xmlns:a16="http://schemas.microsoft.com/office/drawing/2014/main" id="{B05EEBB7-EB97-4CDD-AAC7-2329E0DC9A1F}"/>
                  </a:ext>
                </a:extLst>
              </p:cNvPr>
              <p:cNvSpPr/>
              <p:nvPr/>
            </p:nvSpPr>
            <p:spPr>
              <a:xfrm>
                <a:off x="3555847" y="564822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EFB88AA-86E1-4993-B93D-0C41DD9C4EB5}"/>
                  </a:ext>
                </a:extLst>
              </p:cNvPr>
              <p:cNvSpPr txBox="1"/>
              <p:nvPr/>
            </p:nvSpPr>
            <p:spPr>
              <a:xfrm>
                <a:off x="3835479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D55EB53-E244-4F76-B318-5FA5A96825FE}"/>
                  </a:ext>
                </a:extLst>
              </p:cNvPr>
              <p:cNvSpPr txBox="1"/>
              <p:nvPr/>
            </p:nvSpPr>
            <p:spPr>
              <a:xfrm>
                <a:off x="2543057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441520B-F52E-4B3E-A21F-D8033117F703}"/>
                  </a:ext>
                </a:extLst>
              </p:cNvPr>
              <p:cNvSpPr txBox="1"/>
              <p:nvPr/>
            </p:nvSpPr>
            <p:spPr>
              <a:xfrm>
                <a:off x="214395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A89BF6-8841-42E6-8086-122292349DC3}"/>
                  </a:ext>
                </a:extLst>
              </p:cNvPr>
              <p:cNvSpPr txBox="1"/>
              <p:nvPr/>
            </p:nvSpPr>
            <p:spPr>
              <a:xfrm>
                <a:off x="1534621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9B200EE-3776-4C95-B78C-57067F073632}"/>
                  </a:ext>
                </a:extLst>
              </p:cNvPr>
              <p:cNvSpPr txBox="1"/>
              <p:nvPr/>
            </p:nvSpPr>
            <p:spPr>
              <a:xfrm>
                <a:off x="2380599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EC1A6B8B-4757-4F11-B4C4-2B9FE05A63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24762" y="5069535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5" name="Arrow: Left-Right 124">
                <a:extLst>
                  <a:ext uri="{FF2B5EF4-FFF2-40B4-BE49-F238E27FC236}">
                    <a16:creationId xmlns:a16="http://schemas.microsoft.com/office/drawing/2014/main" id="{269F32A6-C072-408F-8C71-9A87E0524D5D}"/>
                  </a:ext>
                </a:extLst>
              </p:cNvPr>
              <p:cNvSpPr/>
              <p:nvPr/>
            </p:nvSpPr>
            <p:spPr>
              <a:xfrm>
                <a:off x="1191545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87477148-6625-438E-ABDE-B88736060174}"/>
                  </a:ext>
                </a:extLst>
              </p:cNvPr>
              <p:cNvSpPr/>
              <p:nvPr/>
            </p:nvSpPr>
            <p:spPr>
              <a:xfrm>
                <a:off x="717365" y="5572278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id="{3ECD4250-7BA2-46FF-B946-7661A29AC5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807773" y="5077088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BE4DC92C-3055-42FA-9452-B1F189955C8A}"/>
                  </a:ext>
                </a:extLst>
              </p:cNvPr>
              <p:cNvSpPr/>
              <p:nvPr/>
            </p:nvSpPr>
            <p:spPr>
              <a:xfrm>
                <a:off x="1997865" y="5581566"/>
                <a:ext cx="254405" cy="334983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A7370E07-AFEC-464D-80BD-1E2E59F995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895102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4B2B584A-DC18-44A3-A298-F9A9AA651F7B}"/>
                  </a:ext>
                </a:extLst>
              </p:cNvPr>
              <p:cNvSpPr/>
              <p:nvPr/>
            </p:nvSpPr>
            <p:spPr>
              <a:xfrm>
                <a:off x="3080654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C4F9E7DE-D534-41A5-9908-86332D5C98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031602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0B2EC28-86DA-4006-A8EB-A47F15D9F478}"/>
                  </a:ext>
                </a:extLst>
              </p:cNvPr>
              <p:cNvSpPr/>
              <p:nvPr/>
            </p:nvSpPr>
            <p:spPr>
              <a:xfrm>
                <a:off x="4213841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2D51F57-7ADB-4572-BB6A-AFBD5AD61477}"/>
                </a:ext>
              </a:extLst>
            </p:cNvPr>
            <p:cNvGrpSpPr/>
            <p:nvPr/>
          </p:nvGrpSpPr>
          <p:grpSpPr>
            <a:xfrm>
              <a:off x="9772446" y="627937"/>
              <a:ext cx="1355311" cy="880722"/>
              <a:chOff x="11050067" y="627635"/>
              <a:chExt cx="1355311" cy="880722"/>
            </a:xfrm>
          </p:grpSpPr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652D68E8-E62B-454E-AC6A-AB551E8E5AE7}"/>
                  </a:ext>
                </a:extLst>
              </p:cNvPr>
              <p:cNvSpPr/>
              <p:nvPr/>
            </p:nvSpPr>
            <p:spPr>
              <a:xfrm>
                <a:off x="11050067" y="627635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5E17CF6-968F-4C2E-8569-09BD24B4E6CD}"/>
                  </a:ext>
                </a:extLst>
              </p:cNvPr>
              <p:cNvSpPr txBox="1"/>
              <p:nvPr/>
            </p:nvSpPr>
            <p:spPr>
              <a:xfrm>
                <a:off x="11398751" y="923582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</p:grp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F17CBAB-947F-463D-82CD-FFD03E8F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378431" y="205505"/>
              <a:ext cx="495369" cy="819264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80CCC86C-94D1-4EB7-87AD-EA178B135461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2888 0.00417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27044 -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1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49944" y="1547813"/>
            <a:ext cx="110921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use more energy to manage salinity stress in certain areas or times?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2788"/>
              </p:ext>
            </p:extLst>
          </p:nvPr>
        </p:nvGraphicFramePr>
        <p:xfrm>
          <a:off x="1258094" y="1895697"/>
          <a:ext cx="967581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19FCEE-4399-4522-9DE2-7D3CAFEFC286}"/>
              </a:ext>
            </a:extLst>
          </p:cNvPr>
          <p:cNvGrpSpPr/>
          <p:nvPr/>
        </p:nvGrpSpPr>
        <p:grpSpPr>
          <a:xfrm>
            <a:off x="1015091" y="1435254"/>
            <a:ext cx="3375942" cy="1678124"/>
            <a:chOff x="1015091" y="1435254"/>
            <a:chExt cx="3375942" cy="167812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7C7AEB-ED1A-4362-920F-36B9EB6C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79742" y="1435254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0FE6AB8-17F4-45C0-9EF9-9F93A2D63BEA}"/>
                </a:ext>
              </a:extLst>
            </p:cNvPr>
            <p:cNvSpPr txBox="1"/>
            <p:nvPr/>
          </p:nvSpPr>
          <p:spPr>
            <a:xfrm>
              <a:off x="1015091" y="1950842"/>
              <a:ext cx="3375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Acclimated Salinity</a:t>
              </a:r>
            </a:p>
          </p:txBody>
        </p:sp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7BFBA86A-F974-4582-9B94-C2BF6E113C14}"/>
                </a:ext>
              </a:extLst>
            </p:cNvPr>
            <p:cNvSpPr/>
            <p:nvPr/>
          </p:nvSpPr>
          <p:spPr>
            <a:xfrm>
              <a:off x="2688798" y="2286228"/>
              <a:ext cx="208670" cy="82715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C3C104-E9AC-4AC3-9EA5-B86A567B20E1}"/>
              </a:ext>
            </a:extLst>
          </p:cNvPr>
          <p:cNvGrpSpPr/>
          <p:nvPr/>
        </p:nvGrpSpPr>
        <p:grpSpPr>
          <a:xfrm>
            <a:off x="4361411" y="170237"/>
            <a:ext cx="3679539" cy="1367942"/>
            <a:chOff x="4361411" y="170237"/>
            <a:chExt cx="3679539" cy="136794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A3B2FD7-BC5E-419F-9C1A-AABD9FFC8B2D}"/>
                </a:ext>
              </a:extLst>
            </p:cNvPr>
            <p:cNvGrpSpPr/>
            <p:nvPr/>
          </p:nvGrpSpPr>
          <p:grpSpPr>
            <a:xfrm>
              <a:off x="4361411" y="170237"/>
              <a:ext cx="3679539" cy="1367942"/>
              <a:chOff x="239106" y="3660653"/>
              <a:chExt cx="3679539" cy="13679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FE407F8-129E-40EB-A12E-2B43942F73B3}"/>
                  </a:ext>
                </a:extLst>
              </p:cNvPr>
              <p:cNvSpPr/>
              <p:nvPr/>
            </p:nvSpPr>
            <p:spPr>
              <a:xfrm>
                <a:off x="410985" y="3660653"/>
                <a:ext cx="3233754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0CE616-2AF6-420A-BB20-8324EEF18132}"/>
                  </a:ext>
                </a:extLst>
              </p:cNvPr>
              <p:cNvSpPr txBox="1"/>
              <p:nvPr/>
            </p:nvSpPr>
            <p:spPr>
              <a:xfrm>
                <a:off x="2567768" y="444382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8A19844-74A5-41C1-9786-793341A8B6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1807773" y="369470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07E965-07F3-4FBB-BE0A-EA018093419E}"/>
                  </a:ext>
                </a:extLst>
              </p:cNvPr>
              <p:cNvSpPr txBox="1"/>
              <p:nvPr/>
            </p:nvSpPr>
            <p:spPr>
              <a:xfrm>
                <a:off x="239106" y="4424523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4FA7C18-F35F-4170-B0B1-5DB4EF58279A}"/>
                  </a:ext>
                </a:extLst>
              </p:cNvPr>
              <p:cNvSpPr txBox="1"/>
              <p:nvPr/>
            </p:nvSpPr>
            <p:spPr>
              <a:xfrm>
                <a:off x="1511610" y="4431996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A4B5F9-8937-4918-8706-155CBB7B0022}"/>
                  </a:ext>
                </a:extLst>
              </p:cNvPr>
              <p:cNvSpPr txBox="1"/>
              <p:nvPr/>
            </p:nvSpPr>
            <p:spPr>
              <a:xfrm>
                <a:off x="2405310" y="3743442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34" name="Arrow: Left-Right 33">
                <a:extLst>
                  <a:ext uri="{FF2B5EF4-FFF2-40B4-BE49-F238E27FC236}">
                    <a16:creationId xmlns:a16="http://schemas.microsoft.com/office/drawing/2014/main" id="{36354BE6-EEC7-4B8A-BF33-F5B24C21BA8D}"/>
                  </a:ext>
                </a:extLst>
              </p:cNvPr>
              <p:cNvSpPr/>
              <p:nvPr/>
            </p:nvSpPr>
            <p:spPr>
              <a:xfrm>
                <a:off x="1216256" y="4112638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9DFCC63-A139-4299-8C66-D3BBCBC6C9E3}"/>
                  </a:ext>
                </a:extLst>
              </p:cNvPr>
              <p:cNvSpPr/>
              <p:nvPr/>
            </p:nvSpPr>
            <p:spPr>
              <a:xfrm>
                <a:off x="1961480" y="4350721"/>
                <a:ext cx="304256" cy="80221"/>
              </a:xfrm>
              <a:prstGeom prst="rect">
                <a:avLst/>
              </a:prstGeom>
              <a:solidFill>
                <a:srgbClr val="00206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A077477-AC34-4B49-8F7D-D45B45E238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2913035" y="369470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BB30EC7-0148-4CB5-AC0B-3115D44BCF26}"/>
                  </a:ext>
                </a:extLst>
              </p:cNvPr>
              <p:cNvSpPr/>
              <p:nvPr/>
            </p:nvSpPr>
            <p:spPr>
              <a:xfrm>
                <a:off x="3063355" y="4220341"/>
                <a:ext cx="315012" cy="22242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34A0130-9AA1-4D0A-9B4F-5C8F8CC21C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532710" y="366703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A3A9EDD-54E5-48AA-8F6E-85058EB59308}"/>
                  </a:ext>
                </a:extLst>
              </p:cNvPr>
              <p:cNvSpPr/>
              <p:nvPr/>
            </p:nvSpPr>
            <p:spPr>
              <a:xfrm>
                <a:off x="718262" y="4350722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01F5CF-92ED-4C88-8CAC-61ADE7FDFCB1}"/>
                </a:ext>
              </a:extLst>
            </p:cNvPr>
            <p:cNvSpPr/>
            <p:nvPr/>
          </p:nvSpPr>
          <p:spPr>
            <a:xfrm>
              <a:off x="4808821" y="663472"/>
              <a:ext cx="304256" cy="249903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48148E-6 L 0.27696 0.009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430117" y="224262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717831" y="479953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856363" y="479953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856363" y="3215779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717831" y="3215779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430118" y="4965576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Decreases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47D0D9F-6B88-4144-9DE0-A55754F0865C}"/>
              </a:ext>
            </a:extLst>
          </p:cNvPr>
          <p:cNvGrpSpPr/>
          <p:nvPr/>
        </p:nvGrpSpPr>
        <p:grpSpPr>
          <a:xfrm>
            <a:off x="1182991" y="629490"/>
            <a:ext cx="2525485" cy="1513114"/>
            <a:chOff x="816429" y="1839686"/>
            <a:chExt cx="2525485" cy="1513114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9FB4A0-E4C0-4AB3-AEEB-1D487982B552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D9FA3F9-D286-449A-BD9D-273C564786E3}"/>
                </a:ext>
              </a:extLst>
            </p:cNvPr>
            <p:cNvSpPr/>
            <p:nvPr/>
          </p:nvSpPr>
          <p:spPr>
            <a:xfrm>
              <a:off x="849086" y="1839686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A1C32-A862-4BD7-94DB-8A72527C39D5}"/>
              </a:ext>
            </a:extLst>
          </p:cNvPr>
          <p:cNvGrpSpPr/>
          <p:nvPr/>
        </p:nvGrpSpPr>
        <p:grpSpPr>
          <a:xfrm flipH="1" flipV="1">
            <a:off x="1188055" y="3403106"/>
            <a:ext cx="2525485" cy="1513114"/>
            <a:chOff x="816429" y="1839686"/>
            <a:chExt cx="2525485" cy="151311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F198-4B3E-42E4-9C6B-0B3114A639D3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758D1-C3BB-4D41-9642-8C6CFAFFA6AD}"/>
                </a:ext>
              </a:extLst>
            </p:cNvPr>
            <p:cNvSpPr/>
            <p:nvPr/>
          </p:nvSpPr>
          <p:spPr>
            <a:xfrm>
              <a:off x="849086" y="1839686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4160909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4160909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40135" y="2267737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340136" y="4990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160433" y="227344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127281" y="510772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265813" y="510772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265813" y="3246598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127281" y="3246598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60432" y="4996395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570359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570359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472691" y="2274754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551873" y="5021510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  <p:bldP spid="118" grpId="0"/>
      <p:bldP spid="1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49" grpId="0"/>
      <p:bldP spid="63" grpId="0"/>
      <p:bldP spid="64" grpId="0"/>
      <p:bldP spid="67" grpId="0"/>
      <p:bldP spid="70" grpId="0"/>
      <p:bldP spid="71" grpId="0" animBg="1"/>
      <p:bldP spid="72" grpId="0" animBg="1"/>
      <p:bldP spid="100" grpId="0"/>
      <p:bldP spid="101" grpId="0"/>
      <p:bldP spid="102" grpId="0"/>
      <p:bldP spid="113" grpId="0" animBg="1"/>
      <p:bldP spid="163" grpId="0" animBg="1"/>
      <p:bldP spid="164" grpId="0"/>
      <p:bldP spid="165" grpId="0"/>
      <p:bldP spid="166" grpId="0"/>
      <p:bldP spid="169" grpId="0" animBg="1"/>
      <p:bldP spid="170" grpId="0" animBg="1"/>
      <p:bldP spid="1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1181</Words>
  <Application>Microsoft Office PowerPoint</Application>
  <PresentationFormat>Widescreen</PresentationFormat>
  <Paragraphs>221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139</cp:revision>
  <dcterms:created xsi:type="dcterms:W3CDTF">2025-05-20T23:38:07Z</dcterms:created>
  <dcterms:modified xsi:type="dcterms:W3CDTF">2025-07-22T01:16:48Z</dcterms:modified>
</cp:coreProperties>
</file>