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Lead Scoring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Prepared </a:t>
            </a:r>
            <a:r>
              <a:rPr lang="en-IN" dirty="0"/>
              <a:t>by</a:t>
            </a:r>
            <a:r>
              <a:rPr dirty="0"/>
              <a:t>: </a:t>
            </a:r>
            <a:endParaRPr lang="en-IN" dirty="0"/>
          </a:p>
          <a:p>
            <a:r>
              <a:rPr lang="en-IN" dirty="0"/>
              <a:t>Vijay Mahawar</a:t>
            </a:r>
          </a:p>
          <a:p>
            <a:r>
              <a:rPr lang="en-IN" dirty="0"/>
              <a:t>Vimal J Nelson</a:t>
            </a:r>
          </a:p>
          <a:p>
            <a:r>
              <a:rPr lang="en-IN" dirty="0"/>
              <a:t>Rekha Vinoth 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optimize the sales team’s efforts by identifying potential leads most likely to convert and providing actionable insights to improve lead conversion rates.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Total Records: </a:t>
            </a:r>
            <a:r>
              <a:rPr lang="en-IN" dirty="0"/>
              <a:t>9240</a:t>
            </a:r>
            <a:endParaRPr dirty="0"/>
          </a:p>
          <a:p>
            <a:r>
              <a:rPr dirty="0"/>
              <a:t>- Columns: </a:t>
            </a:r>
            <a:r>
              <a:rPr lang="en-IN" dirty="0"/>
              <a:t>175</a:t>
            </a:r>
            <a:endParaRPr dirty="0"/>
          </a:p>
          <a:p>
            <a:r>
              <a:rPr dirty="0"/>
              <a:t>- Key Features:</a:t>
            </a:r>
          </a:p>
          <a:p>
            <a:r>
              <a:rPr dirty="0"/>
              <a:t>  - Lead Source</a:t>
            </a:r>
          </a:p>
          <a:p>
            <a:r>
              <a:rPr dirty="0"/>
              <a:t>  - Last Activity</a:t>
            </a:r>
          </a:p>
          <a:p>
            <a:r>
              <a:rPr dirty="0"/>
              <a:t>  - Total Time Spent on Website</a:t>
            </a:r>
          </a:p>
          <a:p>
            <a:r>
              <a:rPr dirty="0"/>
              <a:t>  - Total Visits</a:t>
            </a:r>
          </a:p>
          <a:p>
            <a:r>
              <a:rPr dirty="0"/>
              <a:t>- Target Variable: Converted (1 for converted leads, 0 otherwise)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Cleaning:</a:t>
            </a:r>
          </a:p>
          <a:p>
            <a:r>
              <a:t>   - Handle missing values.</a:t>
            </a:r>
          </a:p>
          <a:p>
            <a:r>
              <a:t>   - Normalize numerical columns.</a:t>
            </a:r>
          </a:p>
          <a:p>
            <a:r>
              <a:t>2. Feature Engineering:</a:t>
            </a:r>
          </a:p>
          <a:p>
            <a:r>
              <a:t>   - One-hot encoding for categorical columns.</a:t>
            </a:r>
          </a:p>
          <a:p>
            <a:r>
              <a:t>   - Remove multicollinearity using VIF.</a:t>
            </a:r>
          </a:p>
          <a:p>
            <a:r>
              <a:t>3. Model Development:</a:t>
            </a:r>
          </a:p>
          <a:p>
            <a:r>
              <a:t>   - Logistic Regression for prediction.</a:t>
            </a:r>
          </a:p>
          <a:p>
            <a:r>
              <a:t>4. Evaluation:</a:t>
            </a:r>
          </a:p>
          <a:p>
            <a:r>
              <a:t>   - Metrics: Accuracy, Precision, Recall, F1-Score.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Time Spent on Website - High positive correlation with conversion.</a:t>
            </a:r>
          </a:p>
          <a:p>
            <a:r>
              <a:t>2. Page Views Per Visit - Indicates lead engagement.</a:t>
            </a:r>
          </a:p>
          <a:p>
            <a:r>
              <a:t>3. Lead Source: Direct Traffic - Effective marketing channels.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Focus on High-Value Leads:</a:t>
            </a:r>
          </a:p>
          <a:p>
            <a:r>
              <a:t>   - Leads with higher time spent on the website.</a:t>
            </a:r>
          </a:p>
          <a:p>
            <a:r>
              <a:t>2. Optimize Marketing Channels:</a:t>
            </a:r>
          </a:p>
          <a:p>
            <a:r>
              <a:t>   - Invest more in direct traffic and organic search.</a:t>
            </a:r>
          </a:p>
          <a:p>
            <a:r>
              <a:t>3. Engage Dormant Leads:</a:t>
            </a:r>
          </a:p>
          <a:p>
            <a:r>
              <a:t>   - Use email campaigns to re-engage leads.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244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Lead Scoring Analysis</vt:lpstr>
      <vt:lpstr>Problem Statement</vt:lpstr>
      <vt:lpstr>Data Overview</vt:lpstr>
      <vt:lpstr>Methodology</vt:lpstr>
      <vt:lpstr>Key Findings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Vijay Mahawar</cp:lastModifiedBy>
  <cp:revision>3</cp:revision>
  <dcterms:created xsi:type="dcterms:W3CDTF">2013-01-27T09:14:16Z</dcterms:created>
  <dcterms:modified xsi:type="dcterms:W3CDTF">2025-01-20T07:50:57Z</dcterms:modified>
  <cp:category/>
</cp:coreProperties>
</file>