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52A8F5-FFD0-4F44-9E42-87985EE8DF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6651B3-C6F4-4F24-AC05-E2C301CF09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768C47-41C8-43EF-B82F-59D39D30F6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835F1A-2068-4791-A529-88A6632B9B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500E14-9278-4018-A585-256656121CF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411DE6-6BFF-4C1B-B2E7-5C87E202491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BB7ACB-FFB8-4CCB-A5B3-4D3CC33D10F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  <p:sldLayoutId id="214748365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15" descr=""/>
          <p:cNvPicPr/>
          <p:nvPr/>
        </p:nvPicPr>
        <p:blipFill>
          <a:blip r:embed="rId1"/>
          <a:stretch/>
        </p:blipFill>
        <p:spPr>
          <a:xfrm>
            <a:off x="585000" y="164880"/>
            <a:ext cx="8972640" cy="5371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6" name="Picture 18" descr=""/>
          <p:cNvPicPr/>
          <p:nvPr/>
        </p:nvPicPr>
        <p:blipFill>
          <a:blip r:embed="rId1"/>
          <a:stretch/>
        </p:blipFill>
        <p:spPr>
          <a:xfrm>
            <a:off x="31680" y="102240"/>
            <a:ext cx="10078920" cy="5496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" name="Picture 21" descr=""/>
          <p:cNvPicPr/>
          <p:nvPr/>
        </p:nvPicPr>
        <p:blipFill>
          <a:blip r:embed="rId1"/>
          <a:stretch/>
        </p:blipFill>
        <p:spPr>
          <a:xfrm>
            <a:off x="237240" y="1455840"/>
            <a:ext cx="9667800" cy="279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2" name="Picture 24" descr=""/>
          <p:cNvPicPr/>
          <p:nvPr/>
        </p:nvPicPr>
        <p:blipFill>
          <a:blip r:embed="rId1"/>
          <a:stretch/>
        </p:blipFill>
        <p:spPr>
          <a:xfrm>
            <a:off x="189720" y="412560"/>
            <a:ext cx="9763200" cy="487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" name="Picture 27" descr=""/>
          <p:cNvPicPr/>
          <p:nvPr/>
        </p:nvPicPr>
        <p:blipFill>
          <a:blip r:embed="rId1"/>
          <a:stretch/>
        </p:blipFill>
        <p:spPr>
          <a:xfrm>
            <a:off x="275400" y="569880"/>
            <a:ext cx="9591840" cy="4561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8" name="Picture 30" descr=""/>
          <p:cNvPicPr/>
          <p:nvPr/>
        </p:nvPicPr>
        <p:blipFill>
          <a:blip r:embed="rId1"/>
          <a:stretch/>
        </p:blipFill>
        <p:spPr>
          <a:xfrm>
            <a:off x="1251720" y="1317600"/>
            <a:ext cx="7638840" cy="306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" name="Picture 33" descr=""/>
          <p:cNvPicPr/>
          <p:nvPr/>
        </p:nvPicPr>
        <p:blipFill>
          <a:blip r:embed="rId1"/>
          <a:stretch/>
        </p:blipFill>
        <p:spPr>
          <a:xfrm>
            <a:off x="31320" y="1213920"/>
            <a:ext cx="10080000" cy="3273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" name="Picture 4" descr=""/>
          <p:cNvPicPr/>
          <p:nvPr/>
        </p:nvPicPr>
        <p:blipFill>
          <a:blip r:embed="rId1"/>
          <a:stretch/>
        </p:blipFill>
        <p:spPr>
          <a:xfrm>
            <a:off x="504000" y="518760"/>
            <a:ext cx="8778960" cy="463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"/>
          <p:cNvSpPr txBox="1"/>
          <p:nvPr/>
        </p:nvSpPr>
        <p:spPr>
          <a:xfrm>
            <a:off x="7772400" y="1371600"/>
            <a:ext cx="6858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d7"/>
                </a:solidFill>
                <a:uFillTx/>
                <a:latin typeface="Arial"/>
              </a:rPr>
              <a:t>Instead of pin 5 use 13</a:t>
            </a:r>
            <a:endParaRPr b="0" lang="en-US" sz="1800" strike="noStrike" u="none">
              <a:solidFill>
                <a:srgbClr val="ffffd7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8" name="Picture 4" descr=""/>
          <p:cNvPicPr/>
          <p:nvPr/>
        </p:nvPicPr>
        <p:blipFill>
          <a:blip r:embed="rId1"/>
          <a:stretch/>
        </p:blipFill>
        <p:spPr>
          <a:xfrm>
            <a:off x="1510920" y="1616040"/>
            <a:ext cx="7058520" cy="2438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Application>LibreOffice/24.8.6.2$Windows_X86_64 LibreOffice_project/6d98ba145e9a8a39fc57bcc76981d1fb1316c60c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2025-04-11T19:50:28Z</dcterms:created>
  <dc:creator/>
  <dc:description/>
  <dc:language>en-US</dc:language>
  <cp:lastModifiedBy/>
  <dcterms:modified xsi:type="dcterms:W3CDTF">2025-04-25T17:38:45Z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9</vt:i4>
  </property>
</Properties>
</file>