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CC0AE-F883-4AD4-B375-244D46CB66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30DE8A-9347-46EC-95D3-20007FE8A4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60EB1D-4B83-49C3-A9FA-42EE465050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8EAF6C-2CB4-4650-B8DE-11C2B20E9A4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4D2CA4-FCC7-468A-92E5-9B0EA7C7B05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85000" y="164880"/>
            <a:ext cx="8973000" cy="5371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31680" y="102240"/>
            <a:ext cx="10079280" cy="5497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237240" y="1455840"/>
            <a:ext cx="9668160" cy="279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189720" y="412560"/>
            <a:ext cx="9763560" cy="4876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275400" y="569880"/>
            <a:ext cx="9592200" cy="456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1251720" y="1317600"/>
            <a:ext cx="7639200" cy="3066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31320" y="1213920"/>
            <a:ext cx="10080360" cy="3274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2025-04-11T19:50:28Z</dcterms:created>
  <dc:creator/>
  <dc:description/>
  <dc:language>en-US</dc:language>
  <cp:lastModifiedBy/>
  <dcterms:modified xsi:type="dcterms:W3CDTF">2025-04-11T20:22:36Z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