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3CC0AE-F883-4AD4-B375-244D46CB66E2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C30DE8A-9347-46EC-95D3-20007FE8A46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760EB1D-4B83-49C3-A9FA-42EE4650504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48EAF6C-2CB4-4650-B8DE-11C2B20E9A49}" type="slidenum"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C4D2CA4-FCC7-468A-92E5-9B0EA7C7B052}" type="slidenum"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/>
          <p:nvPr/>
        </p:nvPicPr>
        <p:blipFill>
          <a:blip r:embed="rId2"/>
          <a:stretch/>
        </p:blipFill>
        <p:spPr>
          <a:xfrm>
            <a:off x="585000" y="164880"/>
            <a:ext cx="8973000" cy="53719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2"/>
          <a:stretch/>
        </p:blipFill>
        <p:spPr>
          <a:xfrm>
            <a:off x="31680" y="102240"/>
            <a:ext cx="10079280" cy="54972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2" name="Picture 21"/>
          <p:cNvPicPr/>
          <p:nvPr/>
        </p:nvPicPr>
        <p:blipFill>
          <a:blip r:embed="rId2"/>
          <a:stretch/>
        </p:blipFill>
        <p:spPr>
          <a:xfrm>
            <a:off x="237240" y="1455840"/>
            <a:ext cx="9668160" cy="27903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" name="Picture 24"/>
          <p:cNvPicPr/>
          <p:nvPr/>
        </p:nvPicPr>
        <p:blipFill>
          <a:blip r:embed="rId2"/>
          <a:stretch/>
        </p:blipFill>
        <p:spPr>
          <a:xfrm>
            <a:off x="189720" y="412560"/>
            <a:ext cx="9763560" cy="48765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8" name="Picture 27"/>
          <p:cNvPicPr/>
          <p:nvPr/>
        </p:nvPicPr>
        <p:blipFill>
          <a:blip r:embed="rId2"/>
          <a:stretch/>
        </p:blipFill>
        <p:spPr>
          <a:xfrm>
            <a:off x="275400" y="569880"/>
            <a:ext cx="9592200" cy="45622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1" name="Picture 30"/>
          <p:cNvPicPr/>
          <p:nvPr/>
        </p:nvPicPr>
        <p:blipFill>
          <a:blip r:embed="rId2"/>
          <a:stretch/>
        </p:blipFill>
        <p:spPr>
          <a:xfrm>
            <a:off x="1251720" y="1317600"/>
            <a:ext cx="7639200" cy="30664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1320" y="1213920"/>
            <a:ext cx="10080360" cy="32742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B111-2430-BEEC-A82B-E51CB5AB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E1B95-33F4-09B9-754F-A73AF09EB93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C5D51-D07D-FA02-CA8F-897A272E6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" y="518842"/>
            <a:ext cx="8779281" cy="463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2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1A9C-00BC-2FE0-B4E1-8392F468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9C537-123A-19D3-FEAD-A8D6328BD967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0A7C0-6708-37AC-B012-0B0020380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807" y="1615905"/>
            <a:ext cx="705901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5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Words>0</Words>
  <Application>Microsoft Office PowerPoint</Application>
  <PresentationFormat>Custom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Symbol</vt:lpstr>
      <vt:lpstr>Times New Roman</vt:lpstr>
      <vt:lpstr>Wingdings</vt:lpstr>
      <vt:lpstr>Office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vansh malani</cp:lastModifiedBy>
  <cp:revision>3</cp:revision>
  <dcterms:created xsi:type="dcterms:W3CDTF">2025-04-11T19:50:28Z</dcterms:created>
  <dcterms:modified xsi:type="dcterms:W3CDTF">2025-04-12T16:18:17Z</dcterms:modified>
  <dc:language>en-US</dc:language>
</cp:coreProperties>
</file>