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32ED37-5F09-4503-82E1-DC7E566DB0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DA99F6-8289-4EEE-A72F-1BB0B7C4EB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9D3605F1-2FE1-402F-BC46-E4EF8AFD1EDA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 descr=""/>
          <p:cNvPicPr/>
          <p:nvPr/>
        </p:nvPicPr>
        <p:blipFill>
          <a:blip r:embed="rId1"/>
          <a:stretch/>
        </p:blipFill>
        <p:spPr>
          <a:xfrm>
            <a:off x="585000" y="164880"/>
            <a:ext cx="8973360" cy="5372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" name="" descr=""/>
          <p:cNvPicPr/>
          <p:nvPr/>
        </p:nvPicPr>
        <p:blipFill>
          <a:blip r:embed="rId1"/>
          <a:stretch/>
        </p:blipFill>
        <p:spPr>
          <a:xfrm>
            <a:off x="31680" y="102240"/>
            <a:ext cx="10079640" cy="5497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" name="" descr=""/>
          <p:cNvPicPr/>
          <p:nvPr/>
        </p:nvPicPr>
        <p:blipFill>
          <a:blip r:embed="rId1"/>
          <a:stretch/>
        </p:blipFill>
        <p:spPr>
          <a:xfrm>
            <a:off x="237240" y="1455840"/>
            <a:ext cx="9668520" cy="2790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189720" y="412560"/>
            <a:ext cx="9763920" cy="4876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275400" y="569880"/>
            <a:ext cx="9592560" cy="4562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1251720" y="1317600"/>
            <a:ext cx="7639560" cy="3066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LibreOffice/24.8.5.2$Windows_X86_64 LibreOffice_project/fddf2685c70b461e7832239a0162a77216259f22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2025-04-11T19:50:28Z</dcterms:created>
  <dc:creator/>
  <dc:description/>
  <dc:language>en-US</dc:language>
  <cp:lastModifiedBy/>
  <dcterms:modified xsi:type="dcterms:W3CDTF">2025-04-11T20:01:07Z</dcterms:modified>
  <cp:revision>1</cp:revision>
  <dc:subject/>
  <dc:title/>
</cp:coreProperties>
</file>