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veat" panose="020B0604020202020204" charset="0"/>
      <p:regular r:id="rId23"/>
      <p:bold r:id="rId24"/>
    </p:embeddedFont>
    <p:embeddedFont>
      <p:font typeface="Comic Sans MS" panose="030F0702030302020204" pitchFamily="66" charset="0"/>
      <p:regular r:id="rId25"/>
      <p:bold r:id="rId26"/>
      <p:italic r:id="rId27"/>
      <p:boldItalic r:id="rId28"/>
    </p:embeddedFont>
    <p:embeddedFont>
      <p:font typeface="Pacifico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d61a4f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d61a4f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d61a4ff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d61a4ff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d61a4ff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fd61a4ff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d61a4ff2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d61a4ff2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fd61a4ff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fd61a4ff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fd61a4f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fd61a4f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fd61a4f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fd61a4f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d61a4ff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d61a4ff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d61a4f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d61a4f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d61a4ff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d61a4ff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d61a4ff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d61a4ff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d61a4ff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d61a4ff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d61a4ff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fd61a4ff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Q9WoegVSFaKueS2qxl5uBgsr08XgfT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69;p33">
            <a:extLst>
              <a:ext uri="{FF2B5EF4-FFF2-40B4-BE49-F238E27FC236}">
                <a16:creationId xmlns:a16="http://schemas.microsoft.com/office/drawing/2014/main" id="{6C8F5BE5-2148-4C58-82EF-EDF58467B63C}"/>
              </a:ext>
            </a:extLst>
          </p:cNvPr>
          <p:cNvGrpSpPr/>
          <p:nvPr/>
        </p:nvGrpSpPr>
        <p:grpSpPr>
          <a:xfrm flipH="1">
            <a:off x="6645939" y="817916"/>
            <a:ext cx="2333281" cy="3216381"/>
            <a:chOff x="6277020" y="2139413"/>
            <a:chExt cx="3233993" cy="4457995"/>
          </a:xfrm>
        </p:grpSpPr>
        <p:grpSp>
          <p:nvGrpSpPr>
            <p:cNvPr id="36" name="Google Shape;170;p33">
              <a:extLst>
                <a:ext uri="{FF2B5EF4-FFF2-40B4-BE49-F238E27FC236}">
                  <a16:creationId xmlns:a16="http://schemas.microsoft.com/office/drawing/2014/main" id="{7A82F1D2-D37E-463A-9A2F-BCA184E2066E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48" name="Google Shape;171;p33">
                <a:extLst>
                  <a:ext uri="{FF2B5EF4-FFF2-40B4-BE49-F238E27FC236}">
                    <a16:creationId xmlns:a16="http://schemas.microsoft.com/office/drawing/2014/main" id="{6709C2CC-2C4A-4389-8E19-4C8D2860DE87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/>
                <a:ahLst/>
                <a:cxnLst/>
                <a:rect l="l" t="t" r="r" b="b"/>
                <a:pathLst>
                  <a:path w="1045418" h="1664925" extrusionOk="0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rgbClr val="FAC7C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72;p33">
                <a:extLst>
                  <a:ext uri="{FF2B5EF4-FFF2-40B4-BE49-F238E27FC236}">
                    <a16:creationId xmlns:a16="http://schemas.microsoft.com/office/drawing/2014/main" id="{EB45EA55-CA93-413C-841C-361F0ABE3966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/>
                <a:ahLst/>
                <a:cxnLst/>
                <a:rect l="l" t="t" r="r" b="b"/>
                <a:pathLst>
                  <a:path w="648546" h="450110" extrusionOk="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73;p33">
                <a:extLst>
                  <a:ext uri="{FF2B5EF4-FFF2-40B4-BE49-F238E27FC236}">
                    <a16:creationId xmlns:a16="http://schemas.microsoft.com/office/drawing/2014/main" id="{CC7F860A-B8E4-4048-8B8B-5ACC78B2E8C8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43559" extrusionOk="0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74;p33">
                <a:extLst>
                  <a:ext uri="{FF2B5EF4-FFF2-40B4-BE49-F238E27FC236}">
                    <a16:creationId xmlns:a16="http://schemas.microsoft.com/office/drawing/2014/main" id="{0A869916-4D4A-4D97-B1A7-721FDF40E03C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/>
                <a:ahLst/>
                <a:cxnLst/>
                <a:rect l="l" t="t" r="r" b="b"/>
                <a:pathLst>
                  <a:path w="14519" h="24199" extrusionOk="0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75;p33">
                <a:extLst>
                  <a:ext uri="{FF2B5EF4-FFF2-40B4-BE49-F238E27FC236}">
                    <a16:creationId xmlns:a16="http://schemas.microsoft.com/office/drawing/2014/main" id="{9D697426-CD2D-4FAF-8E47-09B1807F7033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19359" extrusionOk="0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76;p33">
                <a:extLst>
                  <a:ext uri="{FF2B5EF4-FFF2-40B4-BE49-F238E27FC236}">
                    <a16:creationId xmlns:a16="http://schemas.microsoft.com/office/drawing/2014/main" id="{B0A52EB7-AC08-43CE-BED6-217B9D75E17F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/>
                <a:ahLst/>
                <a:cxnLst/>
                <a:rect l="l" t="t" r="r" b="b"/>
                <a:pathLst>
                  <a:path w="982499" h="1432610" extrusionOk="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177;p33">
                <a:extLst>
                  <a:ext uri="{FF2B5EF4-FFF2-40B4-BE49-F238E27FC236}">
                    <a16:creationId xmlns:a16="http://schemas.microsoft.com/office/drawing/2014/main" id="{00E1F61B-2886-4120-B796-B56DCB27305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/>
                <a:ahLst/>
                <a:cxnLst/>
                <a:rect l="l" t="t" r="r" b="b"/>
                <a:pathLst>
                  <a:path w="469470" h="1059937" extrusionOk="0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178;p33">
                <a:extLst>
                  <a:ext uri="{FF2B5EF4-FFF2-40B4-BE49-F238E27FC236}">
                    <a16:creationId xmlns:a16="http://schemas.microsoft.com/office/drawing/2014/main" id="{59294ACA-9D0D-45DC-A7DF-F5AE3C2334EC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/>
                <a:ahLst/>
                <a:cxnLst/>
                <a:rect l="l" t="t" r="r" b="b"/>
                <a:pathLst>
                  <a:path w="29039" h="24199" extrusionOk="0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79;p33">
                <a:extLst>
                  <a:ext uri="{FF2B5EF4-FFF2-40B4-BE49-F238E27FC236}">
                    <a16:creationId xmlns:a16="http://schemas.microsoft.com/office/drawing/2014/main" id="{0EBFC6BE-BD52-4647-A002-131452675609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8719" extrusionOk="0">
                    <a:moveTo>
                      <a:pt x="114967" y="39687"/>
                    </a:moveTo>
                    <a:cubicBezTo>
                      <a:pt x="78967" y="39687"/>
                      <a:pt x="42967" y="39687"/>
                      <a:pt x="6967" y="39687"/>
                    </a:cubicBezTo>
                    <a:cubicBezTo>
                      <a:pt x="6967" y="26135"/>
                      <a:pt x="-41033" y="12584"/>
                      <a:pt x="114967" y="0"/>
                    </a:cubicBezTo>
                    <a:cubicBezTo>
                      <a:pt x="114967" y="13552"/>
                      <a:pt x="114967" y="26619"/>
                      <a:pt x="11496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80;p33">
                <a:extLst>
                  <a:ext uri="{FF2B5EF4-FFF2-40B4-BE49-F238E27FC236}">
                    <a16:creationId xmlns:a16="http://schemas.microsoft.com/office/drawing/2014/main" id="{6E59FF59-E345-4EC5-90F0-C9BD6EAB6F74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48398" extrusionOk="0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81;p33">
                <a:extLst>
                  <a:ext uri="{FF2B5EF4-FFF2-40B4-BE49-F238E27FC236}">
                    <a16:creationId xmlns:a16="http://schemas.microsoft.com/office/drawing/2014/main" id="{B208A75F-7EE5-42B3-B58E-AA7308607C02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9000"/>
                    </a:moveTo>
                    <a:cubicBezTo>
                      <a:pt x="0" y="9000"/>
                      <a:pt x="0" y="-3000"/>
                      <a:pt x="0" y="9000"/>
                    </a:cubicBezTo>
                    <a:cubicBezTo>
                      <a:pt x="0" y="-3000"/>
                      <a:pt x="0" y="-3000"/>
                      <a:pt x="0" y="9000"/>
                    </a:cubicBezTo>
                    <a:lnTo>
                      <a:pt x="0" y="9000"/>
                    </a:lnTo>
                    <a:close/>
                  </a:path>
                </a:pathLst>
              </a:custGeom>
              <a:solidFill>
                <a:srgbClr val="08080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82;p33">
                <a:extLst>
                  <a:ext uri="{FF2B5EF4-FFF2-40B4-BE49-F238E27FC236}">
                    <a16:creationId xmlns:a16="http://schemas.microsoft.com/office/drawing/2014/main" id="{FEBAC02E-A833-4A70-BC17-2AA6AC27E28A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/>
                <a:ahLst/>
                <a:cxnLst/>
                <a:rect l="l" t="t" r="r" b="b"/>
                <a:pathLst>
                  <a:path w="1268053" h="1418090" extrusionOk="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83;p33">
                <a:extLst>
                  <a:ext uri="{FF2B5EF4-FFF2-40B4-BE49-F238E27FC236}">
                    <a16:creationId xmlns:a16="http://schemas.microsoft.com/office/drawing/2014/main" id="{4F996ABF-7D97-4E69-B03C-B97F205F889E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/>
                <a:ahLst/>
                <a:cxnLst/>
                <a:rect l="l" t="t" r="r" b="b"/>
                <a:pathLst>
                  <a:path w="3233993" h="3023327" extrusionOk="0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84;p33">
                <a:extLst>
                  <a:ext uri="{FF2B5EF4-FFF2-40B4-BE49-F238E27FC236}">
                    <a16:creationId xmlns:a16="http://schemas.microsoft.com/office/drawing/2014/main" id="{9FBBEFB0-7DEF-434D-B769-956D12B2FE34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/>
                <a:ahLst/>
                <a:cxnLst/>
                <a:rect l="l" t="t" r="r" b="b"/>
                <a:pathLst>
                  <a:path w="696945" h="1476169" extrusionOk="0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rgbClr val="FAC7C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85;p33">
                <a:extLst>
                  <a:ext uri="{FF2B5EF4-FFF2-40B4-BE49-F238E27FC236}">
                    <a16:creationId xmlns:a16="http://schemas.microsoft.com/office/drawing/2014/main" id="{9C4AA483-9BD0-404F-A6A9-FB38C1C37D76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/>
                <a:ahLst/>
                <a:cxnLst/>
                <a:rect l="l" t="t" r="r" b="b"/>
                <a:pathLst>
                  <a:path w="430751" h="513029" extrusionOk="0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rgbClr val="FAC7C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186;p33">
              <a:extLst>
                <a:ext uri="{FF2B5EF4-FFF2-40B4-BE49-F238E27FC236}">
                  <a16:creationId xmlns:a16="http://schemas.microsoft.com/office/drawing/2014/main" id="{9E7C88DC-2FBE-41A8-9E03-8C935B9D0AA8}"/>
                </a:ext>
              </a:extLst>
            </p:cNvPr>
            <p:cNvGrpSpPr/>
            <p:nvPr/>
          </p:nvGrpSpPr>
          <p:grpSpPr>
            <a:xfrm>
              <a:off x="6431625" y="3449583"/>
              <a:ext cx="2166412" cy="1980235"/>
              <a:chOff x="6431625" y="3449583"/>
              <a:chExt cx="2166412" cy="1980235"/>
            </a:xfrm>
          </p:grpSpPr>
          <p:sp>
            <p:nvSpPr>
              <p:cNvPr id="38" name="Google Shape;187;p33">
                <a:extLst>
                  <a:ext uri="{FF2B5EF4-FFF2-40B4-BE49-F238E27FC236}">
                    <a16:creationId xmlns:a16="http://schemas.microsoft.com/office/drawing/2014/main" id="{7BBB5A81-EE51-4B22-82EA-C6CA48D200FC}"/>
                  </a:ext>
                </a:extLst>
              </p:cNvPr>
              <p:cNvSpPr/>
              <p:nvPr/>
            </p:nvSpPr>
            <p:spPr>
              <a:xfrm rot="-1668360" flipH="1">
                <a:off x="8267087" y="4744651"/>
                <a:ext cx="268205" cy="335404"/>
              </a:xfrm>
              <a:custGeom>
                <a:avLst/>
                <a:gdLst/>
                <a:ahLst/>
                <a:cxnLst/>
                <a:rect l="l" t="t" r="r" b="b"/>
                <a:pathLst>
                  <a:path w="186130" h="188801" extrusionOk="0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88;p33">
                <a:extLst>
                  <a:ext uri="{FF2B5EF4-FFF2-40B4-BE49-F238E27FC236}">
                    <a16:creationId xmlns:a16="http://schemas.microsoft.com/office/drawing/2014/main" id="{8DC75CD1-2B1B-45AD-9247-A01E24DD7581}"/>
                  </a:ext>
                </a:extLst>
              </p:cNvPr>
              <p:cNvSpPr/>
              <p:nvPr/>
            </p:nvSpPr>
            <p:spPr>
              <a:xfrm rot="-1668360" flipH="1">
                <a:off x="8310231" y="4795846"/>
                <a:ext cx="187761" cy="231479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130302" extrusionOk="0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89;p33">
                <a:extLst>
                  <a:ext uri="{FF2B5EF4-FFF2-40B4-BE49-F238E27FC236}">
                    <a16:creationId xmlns:a16="http://schemas.microsoft.com/office/drawing/2014/main" id="{3F9B2E05-F3D2-430C-80CE-BC2D70E3D7A7}"/>
                  </a:ext>
                </a:extLst>
              </p:cNvPr>
              <p:cNvSpPr/>
              <p:nvPr/>
            </p:nvSpPr>
            <p:spPr>
              <a:xfrm rot="-1668360" flipH="1">
                <a:off x="8043551" y="3607496"/>
                <a:ext cx="197809" cy="1198955"/>
              </a:xfrm>
              <a:custGeom>
                <a:avLst/>
                <a:gdLst/>
                <a:ahLst/>
                <a:cxnLst/>
                <a:rect l="l" t="t" r="r" b="b"/>
                <a:pathLst>
                  <a:path w="197809" h="1198955" extrusionOk="0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" name="Google Shape;190;p33">
                <a:extLst>
                  <a:ext uri="{FF2B5EF4-FFF2-40B4-BE49-F238E27FC236}">
                    <a16:creationId xmlns:a16="http://schemas.microsoft.com/office/drawing/2014/main" id="{B9EF825E-509A-4780-847C-5C2234051E5E}"/>
                  </a:ext>
                </a:extLst>
              </p:cNvPr>
              <p:cNvGrpSpPr/>
              <p:nvPr/>
            </p:nvGrpSpPr>
            <p:grpSpPr>
              <a:xfrm rot="-956113">
                <a:off x="6645285" y="3578760"/>
                <a:ext cx="1182013" cy="1721880"/>
                <a:chOff x="6770210" y="4185987"/>
                <a:chExt cx="1010129" cy="1471491"/>
              </a:xfrm>
            </p:grpSpPr>
            <p:sp>
              <p:nvSpPr>
                <p:cNvPr id="43" name="Google Shape;191;p33">
                  <a:extLst>
                    <a:ext uri="{FF2B5EF4-FFF2-40B4-BE49-F238E27FC236}">
                      <a16:creationId xmlns:a16="http://schemas.microsoft.com/office/drawing/2014/main" id="{1FE496B3-5774-4EB5-986B-73C9CCA22DD6}"/>
                    </a:ext>
                  </a:extLst>
                </p:cNvPr>
                <p:cNvSpPr/>
                <p:nvPr/>
              </p:nvSpPr>
              <p:spPr>
                <a:xfrm rot="-1668360" flipH="1">
                  <a:off x="7411391" y="4964510"/>
                  <a:ext cx="255847" cy="54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018" h="308610" extrusionOk="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92;p33">
                  <a:extLst>
                    <a:ext uri="{FF2B5EF4-FFF2-40B4-BE49-F238E27FC236}">
                      <a16:creationId xmlns:a16="http://schemas.microsoft.com/office/drawing/2014/main" id="{2B81510A-440A-462F-8FB2-ED30436AAB18}"/>
                    </a:ext>
                  </a:extLst>
                </p:cNvPr>
                <p:cNvSpPr/>
                <p:nvPr/>
              </p:nvSpPr>
              <p:spPr>
                <a:xfrm rot="-1668360" flipH="1">
                  <a:off x="7124440" y="5091024"/>
                  <a:ext cx="134015" cy="54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38" h="308610" extrusionOk="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93;p33">
                  <a:extLst>
                    <a:ext uri="{FF2B5EF4-FFF2-40B4-BE49-F238E27FC236}">
                      <a16:creationId xmlns:a16="http://schemas.microsoft.com/office/drawing/2014/main" id="{0BD83A79-934D-47DD-B095-7011EC2220F5}"/>
                    </a:ext>
                  </a:extLst>
                </p:cNvPr>
                <p:cNvSpPr/>
                <p:nvPr/>
              </p:nvSpPr>
              <p:spPr>
                <a:xfrm rot="-1668360" flipH="1">
                  <a:off x="7505153" y="5519552"/>
                  <a:ext cx="48734" cy="48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2" h="27432" extrusionOk="0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94;p33">
                  <a:extLst>
                    <a:ext uri="{FF2B5EF4-FFF2-40B4-BE49-F238E27FC236}">
                      <a16:creationId xmlns:a16="http://schemas.microsoft.com/office/drawing/2014/main" id="{2612861D-B656-45F6-BB98-2A7871AC9460}"/>
                    </a:ext>
                  </a:extLst>
                </p:cNvPr>
                <p:cNvSpPr/>
                <p:nvPr/>
              </p:nvSpPr>
              <p:spPr>
                <a:xfrm rot="-1668360" flipH="1">
                  <a:off x="7277561" y="5585872"/>
                  <a:ext cx="60915" cy="6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0" h="34290" extrusionOk="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95;p33">
                  <a:extLst>
                    <a:ext uri="{FF2B5EF4-FFF2-40B4-BE49-F238E27FC236}">
                      <a16:creationId xmlns:a16="http://schemas.microsoft.com/office/drawing/2014/main" id="{F312C905-66D6-4148-83BE-510EC481D896}"/>
                    </a:ext>
                  </a:extLst>
                </p:cNvPr>
                <p:cNvSpPr/>
                <p:nvPr/>
              </p:nvSpPr>
              <p:spPr>
                <a:xfrm rot="-1668360" flipH="1">
                  <a:off x="6911434" y="4294138"/>
                  <a:ext cx="653615" cy="767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24" h="431907" extrusionOk="0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" name="Google Shape;196;p33">
                <a:extLst>
                  <a:ext uri="{FF2B5EF4-FFF2-40B4-BE49-F238E27FC236}">
                    <a16:creationId xmlns:a16="http://schemas.microsoft.com/office/drawing/2014/main" id="{9019299D-439D-4034-A11E-3C26BAB2AE23}"/>
                  </a:ext>
                </a:extLst>
              </p:cNvPr>
              <p:cNvSpPr/>
              <p:nvPr/>
            </p:nvSpPr>
            <p:spPr>
              <a:xfrm rot="-1668360" flipH="1">
                <a:off x="8352688" y="4851610"/>
                <a:ext cx="100354" cy="123721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130302" extrusionOk="0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0810" y="1900613"/>
            <a:ext cx="8536800" cy="12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Automated Healthcare Finance Ecosystem </a:t>
            </a:r>
            <a:endParaRPr sz="3600" b="1" i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26950" y="166225"/>
            <a:ext cx="91440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APPLICATION ENGINEERING &amp; DEVELOPMENT 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latin typeface="Calibri"/>
                <a:ea typeface="Calibri"/>
                <a:cs typeface="Calibri"/>
                <a:sym typeface="Calibri"/>
              </a:rPr>
              <a:t>SPRING 2020</a:t>
            </a:r>
            <a:endParaRPr sz="24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750" y="3960650"/>
            <a:ext cx="3651300" cy="11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3920675"/>
            <a:ext cx="32223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Calibri"/>
                <a:ea typeface="Calibri"/>
                <a:cs typeface="Calibri"/>
                <a:sym typeface="Calibri"/>
              </a:rPr>
              <a:t>Presented by Team: Exception-Handlers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Vaishnavi Mande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Pooja Vaikos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Aurobindo Samantaray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753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9084900" cy="45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0" y="483375"/>
            <a:ext cx="8998000" cy="45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113400" y="85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  <a:r>
              <a:rPr lang="en" sz="360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     </a:t>
            </a:r>
            <a:endParaRPr sz="36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0" y="520550"/>
            <a:ext cx="9144000" cy="46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500"/>
            <a:ext cx="9143999" cy="46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7527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75275" y="0"/>
            <a:ext cx="8947500" cy="50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49"/>
            <a:ext cx="9144000" cy="3197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696525" y="1746650"/>
            <a:ext cx="7843800" cy="159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lang="en" sz="7200">
                <a:solidFill>
                  <a:srgbClr val="A61C00"/>
                </a:solidFill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 sz="7200">
              <a:solidFill>
                <a:srgbClr val="A61C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grpSp>
        <p:nvGrpSpPr>
          <p:cNvPr id="4" name="Google Shape;809;p47">
            <a:extLst>
              <a:ext uri="{FF2B5EF4-FFF2-40B4-BE49-F238E27FC236}">
                <a16:creationId xmlns:a16="http://schemas.microsoft.com/office/drawing/2014/main" id="{4C2CD3FB-1071-4B08-9634-52C69D2E6071}"/>
              </a:ext>
            </a:extLst>
          </p:cNvPr>
          <p:cNvGrpSpPr/>
          <p:nvPr/>
        </p:nvGrpSpPr>
        <p:grpSpPr>
          <a:xfrm flipH="1">
            <a:off x="464435" y="2695027"/>
            <a:ext cx="4228700" cy="1541998"/>
            <a:chOff x="279806" y="1309619"/>
            <a:chExt cx="11620500" cy="4237421"/>
          </a:xfrm>
        </p:grpSpPr>
        <p:sp>
          <p:nvSpPr>
            <p:cNvPr id="5" name="Google Shape;810;p47">
              <a:extLst>
                <a:ext uri="{FF2B5EF4-FFF2-40B4-BE49-F238E27FC236}">
                  <a16:creationId xmlns:a16="http://schemas.microsoft.com/office/drawing/2014/main" id="{D433B74B-26F2-4AD6-926E-6F39D10EF466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/>
              <a:ahLst/>
              <a:cxnLst/>
              <a:rect l="l" t="t" r="r" b="b"/>
              <a:pathLst>
                <a:path w="11620500" h="4210050" extrusionOk="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11;p47">
              <a:extLst>
                <a:ext uri="{FF2B5EF4-FFF2-40B4-BE49-F238E27FC236}">
                  <a16:creationId xmlns:a16="http://schemas.microsoft.com/office/drawing/2014/main" id="{209C5928-DAAA-4050-989A-2003ADB62BA4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/>
              <a:ahLst/>
              <a:cxnLst/>
              <a:rect l="l" t="t" r="r" b="b"/>
              <a:pathLst>
                <a:path w="2781300" h="1533525" extrusionOk="0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12;p47">
              <a:extLst>
                <a:ext uri="{FF2B5EF4-FFF2-40B4-BE49-F238E27FC236}">
                  <a16:creationId xmlns:a16="http://schemas.microsoft.com/office/drawing/2014/main" id="{BEBC9288-B92B-4795-885A-98C361168FB0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/>
              <a:ahLst/>
              <a:cxnLst/>
              <a:rect l="l" t="t" r="r" b="b"/>
              <a:pathLst>
                <a:path w="2009775" h="2028825" extrusionOk="0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13;p47">
              <a:extLst>
                <a:ext uri="{FF2B5EF4-FFF2-40B4-BE49-F238E27FC236}">
                  <a16:creationId xmlns:a16="http://schemas.microsoft.com/office/drawing/2014/main" id="{C7D0A2F0-B7EF-4C1F-BC63-447636F6F238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/>
              <a:ahLst/>
              <a:cxnLst/>
              <a:rect l="l" t="t" r="r" b="b"/>
              <a:pathLst>
                <a:path w="1771650" h="1771650" extrusionOk="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14;p47">
              <a:extLst>
                <a:ext uri="{FF2B5EF4-FFF2-40B4-BE49-F238E27FC236}">
                  <a16:creationId xmlns:a16="http://schemas.microsoft.com/office/drawing/2014/main" id="{AED5AC4F-9D49-4E59-A394-ADAED0B907A2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/>
              <a:ahLst/>
              <a:cxnLst/>
              <a:rect l="l" t="t" r="r" b="b"/>
              <a:pathLst>
                <a:path w="809625" h="952500" extrusionOk="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15;p47">
              <a:extLst>
                <a:ext uri="{FF2B5EF4-FFF2-40B4-BE49-F238E27FC236}">
                  <a16:creationId xmlns:a16="http://schemas.microsoft.com/office/drawing/2014/main" id="{279CE672-F61B-4494-A5EB-8C03C607713E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/>
              <a:ahLst/>
              <a:cxnLst/>
              <a:rect l="l" t="t" r="r" b="b"/>
              <a:pathLst>
                <a:path w="609600" h="733425" extrusionOk="0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rgbClr val="A70F0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816;p47">
            <a:extLst>
              <a:ext uri="{FF2B5EF4-FFF2-40B4-BE49-F238E27FC236}">
                <a16:creationId xmlns:a16="http://schemas.microsoft.com/office/drawing/2014/main" id="{78883E31-7841-4DB7-B4C7-EA482E462F16}"/>
              </a:ext>
            </a:extLst>
          </p:cNvPr>
          <p:cNvSpPr/>
          <p:nvPr/>
        </p:nvSpPr>
        <p:spPr>
          <a:xfrm rot="-211504" flipH="1">
            <a:off x="4675853" y="3332544"/>
            <a:ext cx="4474539" cy="808812"/>
          </a:xfrm>
          <a:custGeom>
            <a:avLst/>
            <a:gdLst/>
            <a:ahLst/>
            <a:cxnLst/>
            <a:rect l="l" t="t" r="r" b="b"/>
            <a:pathLst>
              <a:path w="3668233" h="1079845" extrusionOk="0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19;p47">
            <a:extLst>
              <a:ext uri="{FF2B5EF4-FFF2-40B4-BE49-F238E27FC236}">
                <a16:creationId xmlns:a16="http://schemas.microsoft.com/office/drawing/2014/main" id="{37C26DF2-3781-4AF1-8EFF-1A6859E7F379}"/>
              </a:ext>
            </a:extLst>
          </p:cNvPr>
          <p:cNvSpPr/>
          <p:nvPr/>
        </p:nvSpPr>
        <p:spPr>
          <a:xfrm rot="216077">
            <a:off x="5214179" y="1444154"/>
            <a:ext cx="3941964" cy="808812"/>
          </a:xfrm>
          <a:custGeom>
            <a:avLst/>
            <a:gdLst/>
            <a:ahLst/>
            <a:cxnLst/>
            <a:rect l="l" t="t" r="r" b="b"/>
            <a:pathLst>
              <a:path w="3668233" h="1079845" extrusionOk="0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820;p47">
            <a:extLst>
              <a:ext uri="{FF2B5EF4-FFF2-40B4-BE49-F238E27FC236}">
                <a16:creationId xmlns:a16="http://schemas.microsoft.com/office/drawing/2014/main" id="{1E73562D-D45C-42FF-9E06-AB6F66D2268E}"/>
              </a:ext>
            </a:extLst>
          </p:cNvPr>
          <p:cNvGrpSpPr/>
          <p:nvPr/>
        </p:nvGrpSpPr>
        <p:grpSpPr>
          <a:xfrm>
            <a:off x="3323244" y="637986"/>
            <a:ext cx="2375619" cy="1210448"/>
            <a:chOff x="394498" y="4213077"/>
            <a:chExt cx="4289669" cy="2185712"/>
          </a:xfrm>
        </p:grpSpPr>
        <p:sp>
          <p:nvSpPr>
            <p:cNvPr id="14" name="Google Shape;821;p47">
              <a:extLst>
                <a:ext uri="{FF2B5EF4-FFF2-40B4-BE49-F238E27FC236}">
                  <a16:creationId xmlns:a16="http://schemas.microsoft.com/office/drawing/2014/main" id="{4F54B830-C072-4300-86AE-4D3E1772C125}"/>
                </a:ext>
              </a:extLst>
            </p:cNvPr>
            <p:cNvSpPr/>
            <p:nvPr/>
          </p:nvSpPr>
          <p:spPr>
            <a:xfrm>
              <a:off x="441750" y="4594260"/>
              <a:ext cx="4160972" cy="863156"/>
            </a:xfrm>
            <a:custGeom>
              <a:avLst/>
              <a:gdLst/>
              <a:ahLst/>
              <a:cxnLst/>
              <a:rect l="l" t="t" r="r" b="b"/>
              <a:pathLst>
                <a:path w="8448675" h="1752600" extrusionOk="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22;p47">
              <a:extLst>
                <a:ext uri="{FF2B5EF4-FFF2-40B4-BE49-F238E27FC236}">
                  <a16:creationId xmlns:a16="http://schemas.microsoft.com/office/drawing/2014/main" id="{2058E17F-504F-410B-8ED9-150BFDA7F74E}"/>
                </a:ext>
              </a:extLst>
            </p:cNvPr>
            <p:cNvSpPr/>
            <p:nvPr/>
          </p:nvSpPr>
          <p:spPr>
            <a:xfrm>
              <a:off x="394498" y="5468157"/>
              <a:ext cx="4278249" cy="623911"/>
            </a:xfrm>
            <a:custGeom>
              <a:avLst/>
              <a:gdLst/>
              <a:ahLst/>
              <a:cxnLst/>
              <a:rect l="l" t="t" r="r" b="b"/>
              <a:pathLst>
                <a:path w="8686800" h="1266825" extrusionOk="0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3;p47">
              <a:extLst>
                <a:ext uri="{FF2B5EF4-FFF2-40B4-BE49-F238E27FC236}">
                  <a16:creationId xmlns:a16="http://schemas.microsoft.com/office/drawing/2014/main" id="{82D7A087-A6AC-46E2-B517-0DADD0004200}"/>
                </a:ext>
              </a:extLst>
            </p:cNvPr>
            <p:cNvSpPr/>
            <p:nvPr/>
          </p:nvSpPr>
          <p:spPr>
            <a:xfrm>
              <a:off x="1173434" y="4213077"/>
              <a:ext cx="3344728" cy="333065"/>
            </a:xfrm>
            <a:custGeom>
              <a:avLst/>
              <a:gdLst/>
              <a:ahLst/>
              <a:cxnLst/>
              <a:rect l="l" t="t" r="r" b="b"/>
              <a:pathLst>
                <a:path w="6791325" h="676275" extrusionOk="0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4;p47">
              <a:extLst>
                <a:ext uri="{FF2B5EF4-FFF2-40B4-BE49-F238E27FC236}">
                  <a16:creationId xmlns:a16="http://schemas.microsoft.com/office/drawing/2014/main" id="{DEF96806-E289-4193-B86C-F53A95D0A054}"/>
                </a:ext>
              </a:extLst>
            </p:cNvPr>
            <p:cNvSpPr/>
            <p:nvPr/>
          </p:nvSpPr>
          <p:spPr>
            <a:xfrm>
              <a:off x="426750" y="5448890"/>
              <a:ext cx="4203192" cy="108966"/>
            </a:xfrm>
            <a:custGeom>
              <a:avLst/>
              <a:gdLst/>
              <a:ahLst/>
              <a:cxnLst/>
              <a:rect l="l" t="t" r="r" b="b"/>
              <a:pathLst>
                <a:path w="8534400" h="209550" extrusionOk="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5;p47">
              <a:extLst>
                <a:ext uri="{FF2B5EF4-FFF2-40B4-BE49-F238E27FC236}">
                  <a16:creationId xmlns:a16="http://schemas.microsoft.com/office/drawing/2014/main" id="{F113F9CC-2E8C-4F99-9537-5A98978693F6}"/>
                </a:ext>
              </a:extLst>
            </p:cNvPr>
            <p:cNvSpPr/>
            <p:nvPr/>
          </p:nvSpPr>
          <p:spPr>
            <a:xfrm>
              <a:off x="817696" y="5779569"/>
              <a:ext cx="619220" cy="619220"/>
            </a:xfrm>
            <a:custGeom>
              <a:avLst/>
              <a:gdLst/>
              <a:ahLst/>
              <a:cxnLst/>
              <a:rect l="l" t="t" r="r" b="b"/>
              <a:pathLst>
                <a:path w="1257300" h="1257300" extrusionOk="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6;p47">
              <a:extLst>
                <a:ext uri="{FF2B5EF4-FFF2-40B4-BE49-F238E27FC236}">
                  <a16:creationId xmlns:a16="http://schemas.microsoft.com/office/drawing/2014/main" id="{6630CF3A-033A-41D8-BED8-239E79ABD4E6}"/>
                </a:ext>
              </a:extLst>
            </p:cNvPr>
            <p:cNvSpPr/>
            <p:nvPr/>
          </p:nvSpPr>
          <p:spPr>
            <a:xfrm>
              <a:off x="3505204" y="5779569"/>
              <a:ext cx="619220" cy="619220"/>
            </a:xfrm>
            <a:custGeom>
              <a:avLst/>
              <a:gdLst/>
              <a:ahLst/>
              <a:cxnLst/>
              <a:rect l="l" t="t" r="r" b="b"/>
              <a:pathLst>
                <a:path w="1257300" h="1257300" extrusionOk="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7;p47">
              <a:extLst>
                <a:ext uri="{FF2B5EF4-FFF2-40B4-BE49-F238E27FC236}">
                  <a16:creationId xmlns:a16="http://schemas.microsoft.com/office/drawing/2014/main" id="{8A715F19-61B7-426E-A927-9755A5CCAC07}"/>
                </a:ext>
              </a:extLst>
            </p:cNvPr>
            <p:cNvSpPr/>
            <p:nvPr/>
          </p:nvSpPr>
          <p:spPr>
            <a:xfrm>
              <a:off x="885395" y="4963436"/>
              <a:ext cx="164187" cy="309610"/>
            </a:xfrm>
            <a:custGeom>
              <a:avLst/>
              <a:gdLst/>
              <a:ahLst/>
              <a:cxnLst/>
              <a:rect l="l" t="t" r="r" b="b"/>
              <a:pathLst>
                <a:path w="333375" h="628650" extrusionOk="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828;p47">
              <a:extLst>
                <a:ext uri="{FF2B5EF4-FFF2-40B4-BE49-F238E27FC236}">
                  <a16:creationId xmlns:a16="http://schemas.microsoft.com/office/drawing/2014/main" id="{ADB005C8-4BC5-441C-A396-8765151A904F}"/>
                </a:ext>
              </a:extLst>
            </p:cNvPr>
            <p:cNvSpPr/>
            <p:nvPr/>
          </p:nvSpPr>
          <p:spPr>
            <a:xfrm>
              <a:off x="4519980" y="5670476"/>
              <a:ext cx="164187" cy="295537"/>
            </a:xfrm>
            <a:custGeom>
              <a:avLst/>
              <a:gdLst/>
              <a:ahLst/>
              <a:cxnLst/>
              <a:rect l="l" t="t" r="r" b="b"/>
              <a:pathLst>
                <a:path w="333375" h="600075" extrusionOk="0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829;p47">
              <a:extLst>
                <a:ext uri="{FF2B5EF4-FFF2-40B4-BE49-F238E27FC236}">
                  <a16:creationId xmlns:a16="http://schemas.microsoft.com/office/drawing/2014/main" id="{AD7E3B0C-F1C9-4E60-A4D5-BCB4CC868E3C}"/>
                </a:ext>
              </a:extLst>
            </p:cNvPr>
            <p:cNvSpPr/>
            <p:nvPr/>
          </p:nvSpPr>
          <p:spPr>
            <a:xfrm>
              <a:off x="1034974" y="4686200"/>
              <a:ext cx="548854" cy="539472"/>
            </a:xfrm>
            <a:custGeom>
              <a:avLst/>
              <a:gdLst/>
              <a:ahLst/>
              <a:cxnLst/>
              <a:rect l="l" t="t" r="r" b="b"/>
              <a:pathLst>
                <a:path w="1114425" h="1095375" extrusionOk="0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rgbClr val="D8E5E9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830;p47">
              <a:extLst>
                <a:ext uri="{FF2B5EF4-FFF2-40B4-BE49-F238E27FC236}">
                  <a16:creationId xmlns:a16="http://schemas.microsoft.com/office/drawing/2014/main" id="{8586CD86-B4A9-4785-B93F-31553488B0F3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/>
              <a:ahLst/>
              <a:cxnLst/>
              <a:rect l="l" t="t" r="r" b="b"/>
              <a:pathLst>
                <a:path w="492339" h="509327" extrusionOk="0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1;p47">
              <a:extLst>
                <a:ext uri="{FF2B5EF4-FFF2-40B4-BE49-F238E27FC236}">
                  <a16:creationId xmlns:a16="http://schemas.microsoft.com/office/drawing/2014/main" id="{63378418-E275-4968-B4A0-F6A1EE1F9537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/>
              <a:ahLst/>
              <a:cxnLst/>
              <a:rect l="l" t="t" r="r" b="b"/>
              <a:pathLst>
                <a:path w="1804098" h="224654" extrusionOk="0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832;p47">
              <a:extLst>
                <a:ext uri="{FF2B5EF4-FFF2-40B4-BE49-F238E27FC236}">
                  <a16:creationId xmlns:a16="http://schemas.microsoft.com/office/drawing/2014/main" id="{6DD8D173-6EB9-466F-BF34-C387780CC80B}"/>
                </a:ext>
              </a:extLst>
            </p:cNvPr>
            <p:cNvSpPr/>
            <p:nvPr/>
          </p:nvSpPr>
          <p:spPr>
            <a:xfrm>
              <a:off x="3997472" y="4286353"/>
              <a:ext cx="187643" cy="187643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833;p47">
              <a:extLst>
                <a:ext uri="{FF2B5EF4-FFF2-40B4-BE49-F238E27FC236}">
                  <a16:creationId xmlns:a16="http://schemas.microsoft.com/office/drawing/2014/main" id="{E38F5119-D963-450E-A000-0FC722AF97F2}"/>
                </a:ext>
              </a:extLst>
            </p:cNvPr>
            <p:cNvSpPr/>
            <p:nvPr/>
          </p:nvSpPr>
          <p:spPr>
            <a:xfrm>
              <a:off x="4231388" y="4286353"/>
              <a:ext cx="187643" cy="182951"/>
            </a:xfrm>
            <a:custGeom>
              <a:avLst/>
              <a:gdLst/>
              <a:ahLst/>
              <a:cxnLst/>
              <a:rect l="l" t="t" r="r" b="b"/>
              <a:pathLst>
                <a:path w="381000" h="371475" extrusionOk="0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34;p47">
              <a:extLst>
                <a:ext uri="{FF2B5EF4-FFF2-40B4-BE49-F238E27FC236}">
                  <a16:creationId xmlns:a16="http://schemas.microsoft.com/office/drawing/2014/main" id="{CDFD73F5-207B-41B5-9C7B-2A505AA9BB12}"/>
                </a:ext>
              </a:extLst>
            </p:cNvPr>
            <p:cNvSpPr/>
            <p:nvPr/>
          </p:nvSpPr>
          <p:spPr>
            <a:xfrm>
              <a:off x="1341698" y="4286353"/>
              <a:ext cx="187642" cy="187643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35;p47">
              <a:extLst>
                <a:ext uri="{FF2B5EF4-FFF2-40B4-BE49-F238E27FC236}">
                  <a16:creationId xmlns:a16="http://schemas.microsoft.com/office/drawing/2014/main" id="{9E1B51ED-9601-4664-A839-5C0AE50B6F92}"/>
                </a:ext>
              </a:extLst>
            </p:cNvPr>
            <p:cNvSpPr/>
            <p:nvPr/>
          </p:nvSpPr>
          <p:spPr>
            <a:xfrm>
              <a:off x="1576048" y="4286353"/>
              <a:ext cx="187642" cy="182951"/>
            </a:xfrm>
            <a:custGeom>
              <a:avLst/>
              <a:gdLst/>
              <a:ahLst/>
              <a:cxnLst/>
              <a:rect l="l" t="t" r="r" b="b"/>
              <a:pathLst>
                <a:path w="381000" h="371475" extrusionOk="0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36;p47">
              <a:extLst>
                <a:ext uri="{FF2B5EF4-FFF2-40B4-BE49-F238E27FC236}">
                  <a16:creationId xmlns:a16="http://schemas.microsoft.com/office/drawing/2014/main" id="{E785809B-803A-48CC-B761-7B91BB588036}"/>
                </a:ext>
              </a:extLst>
            </p:cNvPr>
            <p:cNvSpPr/>
            <p:nvPr/>
          </p:nvSpPr>
          <p:spPr>
            <a:xfrm>
              <a:off x="949216" y="5911088"/>
              <a:ext cx="356521" cy="356521"/>
            </a:xfrm>
            <a:custGeom>
              <a:avLst/>
              <a:gdLst/>
              <a:ahLst/>
              <a:cxnLst/>
              <a:rect l="l" t="t" r="r" b="b"/>
              <a:pathLst>
                <a:path w="723900" h="723900" extrusionOk="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837;p47">
              <a:extLst>
                <a:ext uri="{FF2B5EF4-FFF2-40B4-BE49-F238E27FC236}">
                  <a16:creationId xmlns:a16="http://schemas.microsoft.com/office/drawing/2014/main" id="{5A4052AD-E749-4F69-999C-901539EB7F05}"/>
                </a:ext>
              </a:extLst>
            </p:cNvPr>
            <p:cNvSpPr/>
            <p:nvPr/>
          </p:nvSpPr>
          <p:spPr>
            <a:xfrm>
              <a:off x="3636724" y="5911088"/>
              <a:ext cx="356521" cy="356521"/>
            </a:xfrm>
            <a:custGeom>
              <a:avLst/>
              <a:gdLst/>
              <a:ahLst/>
              <a:cxnLst/>
              <a:rect l="l" t="t" r="r" b="b"/>
              <a:pathLst>
                <a:path w="723900" h="723900" extrusionOk="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85750" y="589350"/>
            <a:ext cx="7961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25025" y="1282536"/>
            <a:ext cx="83688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569768" y="4138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PROBLEM STATEMENT AND SOLUTION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434156" y="1152475"/>
            <a:ext cx="7706410" cy="360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Is healthcare easily accessible by general masses ?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u="sng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Abridge the gap between government and healthcare institutions for fund disbursal during pandemics.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Streamline urban as well as rural healthcare services.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Provide affordable healthcare services.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Less commuting time as health care services will be situated in locality.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6" name="Google Shape;270;p35">
            <a:extLst>
              <a:ext uri="{FF2B5EF4-FFF2-40B4-BE49-F238E27FC236}">
                <a16:creationId xmlns:a16="http://schemas.microsoft.com/office/drawing/2014/main" id="{26934CC8-8152-4D9B-AE2B-871D51FA3FE0}"/>
              </a:ext>
            </a:extLst>
          </p:cNvPr>
          <p:cNvGrpSpPr/>
          <p:nvPr/>
        </p:nvGrpSpPr>
        <p:grpSpPr>
          <a:xfrm flipH="1">
            <a:off x="85750" y="1386799"/>
            <a:ext cx="1214386" cy="3453626"/>
            <a:chOff x="9855099" y="1144710"/>
            <a:chExt cx="1909713" cy="5431084"/>
          </a:xfrm>
        </p:grpSpPr>
        <p:sp>
          <p:nvSpPr>
            <p:cNvPr id="7" name="Google Shape;271;p35">
              <a:extLst>
                <a:ext uri="{FF2B5EF4-FFF2-40B4-BE49-F238E27FC236}">
                  <a16:creationId xmlns:a16="http://schemas.microsoft.com/office/drawing/2014/main" id="{6872B40B-1BB5-444C-B118-3E0B4057F2BC}"/>
                </a:ext>
              </a:extLst>
            </p:cNvPr>
            <p:cNvSpPr/>
            <p:nvPr/>
          </p:nvSpPr>
          <p:spPr>
            <a:xfrm flipH="1">
              <a:off x="9882728" y="3396339"/>
              <a:ext cx="1451136" cy="3179455"/>
            </a:xfrm>
            <a:custGeom>
              <a:avLst/>
              <a:gdLst/>
              <a:ahLst/>
              <a:cxnLst/>
              <a:rect l="l" t="t" r="r" b="b"/>
              <a:pathLst>
                <a:path w="1831086" h="4011930" extrusionOk="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72;p35">
              <a:extLst>
                <a:ext uri="{FF2B5EF4-FFF2-40B4-BE49-F238E27FC236}">
                  <a16:creationId xmlns:a16="http://schemas.microsoft.com/office/drawing/2014/main" id="{BD001E73-0F6C-4967-B4D3-D914CE7E614A}"/>
                </a:ext>
              </a:extLst>
            </p:cNvPr>
            <p:cNvSpPr/>
            <p:nvPr/>
          </p:nvSpPr>
          <p:spPr>
            <a:xfrm flipH="1">
              <a:off x="10400258" y="1840542"/>
              <a:ext cx="592411" cy="1565270"/>
            </a:xfrm>
            <a:custGeom>
              <a:avLst/>
              <a:gdLst/>
              <a:ahLst/>
              <a:cxnLst/>
              <a:rect l="l" t="t" r="r" b="b"/>
              <a:pathLst>
                <a:path w="747522" h="1975104" extrusionOk="0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rgbClr val="99DA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73;p35">
              <a:extLst>
                <a:ext uri="{FF2B5EF4-FFF2-40B4-BE49-F238E27FC236}">
                  <a16:creationId xmlns:a16="http://schemas.microsoft.com/office/drawing/2014/main" id="{8FDBA367-DF39-4989-8B63-5A791FFDAB74}"/>
                </a:ext>
              </a:extLst>
            </p:cNvPr>
            <p:cNvSpPr/>
            <p:nvPr/>
          </p:nvSpPr>
          <p:spPr>
            <a:xfrm flipH="1">
              <a:off x="9855099" y="1954549"/>
              <a:ext cx="722850" cy="2663133"/>
            </a:xfrm>
            <a:custGeom>
              <a:avLst/>
              <a:gdLst/>
              <a:ahLst/>
              <a:cxnLst/>
              <a:rect l="l" t="t" r="r" b="b"/>
              <a:pathLst>
                <a:path w="912114" h="3360420" extrusionOk="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74;p35">
              <a:extLst>
                <a:ext uri="{FF2B5EF4-FFF2-40B4-BE49-F238E27FC236}">
                  <a16:creationId xmlns:a16="http://schemas.microsoft.com/office/drawing/2014/main" id="{29C4EF2F-0851-4F00-999E-AC9682AB870B}"/>
                </a:ext>
              </a:extLst>
            </p:cNvPr>
            <p:cNvSpPr/>
            <p:nvPr/>
          </p:nvSpPr>
          <p:spPr>
            <a:xfrm flipH="1">
              <a:off x="10484539" y="1158441"/>
              <a:ext cx="516322" cy="896769"/>
            </a:xfrm>
            <a:custGeom>
              <a:avLst/>
              <a:gdLst/>
              <a:ahLst/>
              <a:cxnLst/>
              <a:rect l="l" t="t" r="r" b="b"/>
              <a:pathLst>
                <a:path w="651510" h="1131570" extrusionOk="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75;p35">
              <a:extLst>
                <a:ext uri="{FF2B5EF4-FFF2-40B4-BE49-F238E27FC236}">
                  <a16:creationId xmlns:a16="http://schemas.microsoft.com/office/drawing/2014/main" id="{56E270B7-0458-4013-B562-EFDF91EE0EE9}"/>
                </a:ext>
              </a:extLst>
            </p:cNvPr>
            <p:cNvSpPr/>
            <p:nvPr/>
          </p:nvSpPr>
          <p:spPr>
            <a:xfrm flipH="1">
              <a:off x="10592841" y="1786253"/>
              <a:ext cx="277183" cy="271748"/>
            </a:xfrm>
            <a:custGeom>
              <a:avLst/>
              <a:gdLst/>
              <a:ahLst/>
              <a:cxnLst/>
              <a:rect l="l" t="t" r="r" b="b"/>
              <a:pathLst>
                <a:path w="349758" h="342900" extrusionOk="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rgbClr val="F8ABA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76;p35">
              <a:extLst>
                <a:ext uri="{FF2B5EF4-FFF2-40B4-BE49-F238E27FC236}">
                  <a16:creationId xmlns:a16="http://schemas.microsoft.com/office/drawing/2014/main" id="{CE15C79F-1DB3-45FF-87FA-EA9CB2BF5D31}"/>
                </a:ext>
              </a:extLst>
            </p:cNvPr>
            <p:cNvSpPr/>
            <p:nvPr/>
          </p:nvSpPr>
          <p:spPr>
            <a:xfrm flipH="1">
              <a:off x="9859589" y="3741599"/>
              <a:ext cx="228269" cy="407622"/>
            </a:xfrm>
            <a:custGeom>
              <a:avLst/>
              <a:gdLst/>
              <a:ahLst/>
              <a:cxnLst/>
              <a:rect l="l" t="t" r="r" b="b"/>
              <a:pathLst>
                <a:path w="288036" h="514350" extrusionOk="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77;p35">
              <a:extLst>
                <a:ext uri="{FF2B5EF4-FFF2-40B4-BE49-F238E27FC236}">
                  <a16:creationId xmlns:a16="http://schemas.microsoft.com/office/drawing/2014/main" id="{BA350A23-4EAA-4CC8-856E-DB8706DC2A17}"/>
                </a:ext>
              </a:extLst>
            </p:cNvPr>
            <p:cNvSpPr/>
            <p:nvPr/>
          </p:nvSpPr>
          <p:spPr>
            <a:xfrm flipH="1">
              <a:off x="9869317" y="3583162"/>
              <a:ext cx="201094" cy="190224"/>
            </a:xfrm>
            <a:custGeom>
              <a:avLst/>
              <a:gdLst/>
              <a:ahLst/>
              <a:cxnLst/>
              <a:rect l="l" t="t" r="r" b="b"/>
              <a:pathLst>
                <a:path w="253746" h="240030" extrusionOk="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rgbClr val="99DA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78;p35">
              <a:extLst>
                <a:ext uri="{FF2B5EF4-FFF2-40B4-BE49-F238E27FC236}">
                  <a16:creationId xmlns:a16="http://schemas.microsoft.com/office/drawing/2014/main" id="{ECCAE888-3FEA-4D2D-9028-AF0DF3CD5825}"/>
                </a:ext>
              </a:extLst>
            </p:cNvPr>
            <p:cNvSpPr/>
            <p:nvPr/>
          </p:nvSpPr>
          <p:spPr>
            <a:xfrm flipH="1">
              <a:off x="10395412" y="2270153"/>
              <a:ext cx="114134" cy="244573"/>
            </a:xfrm>
            <a:custGeom>
              <a:avLst/>
              <a:gdLst/>
              <a:ahLst/>
              <a:cxnLst/>
              <a:rect l="l" t="t" r="r" b="b"/>
              <a:pathLst>
                <a:path w="144018" h="308610" extrusionOk="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79;p35">
              <a:extLst>
                <a:ext uri="{FF2B5EF4-FFF2-40B4-BE49-F238E27FC236}">
                  <a16:creationId xmlns:a16="http://schemas.microsoft.com/office/drawing/2014/main" id="{F67EA0A5-D18D-4A4C-A47C-F757E5D77103}"/>
                </a:ext>
              </a:extLst>
            </p:cNvPr>
            <p:cNvSpPr/>
            <p:nvPr/>
          </p:nvSpPr>
          <p:spPr>
            <a:xfrm flipH="1">
              <a:off x="10259206" y="2247709"/>
              <a:ext cx="59785" cy="244573"/>
            </a:xfrm>
            <a:custGeom>
              <a:avLst/>
              <a:gdLst/>
              <a:ahLst/>
              <a:cxnLst/>
              <a:rect l="l" t="t" r="r" b="b"/>
              <a:pathLst>
                <a:path w="75438" h="308610" extrusionOk="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0;p35">
              <a:extLst>
                <a:ext uri="{FF2B5EF4-FFF2-40B4-BE49-F238E27FC236}">
                  <a16:creationId xmlns:a16="http://schemas.microsoft.com/office/drawing/2014/main" id="{5D1BBCFF-F76A-4429-A959-39111DE433A1}"/>
                </a:ext>
              </a:extLst>
            </p:cNvPr>
            <p:cNvSpPr/>
            <p:nvPr/>
          </p:nvSpPr>
          <p:spPr>
            <a:xfrm flipH="1">
              <a:off x="10374341" y="2499739"/>
              <a:ext cx="21740" cy="21740"/>
            </a:xfrm>
            <a:custGeom>
              <a:avLst/>
              <a:gdLst/>
              <a:ahLst/>
              <a:cxnLst/>
              <a:rect l="l" t="t" r="r" b="b"/>
              <a:pathLst>
                <a:path w="27432" h="27432" extrusionOk="0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1;p35">
              <a:extLst>
                <a:ext uri="{FF2B5EF4-FFF2-40B4-BE49-F238E27FC236}">
                  <a16:creationId xmlns:a16="http://schemas.microsoft.com/office/drawing/2014/main" id="{16305548-097A-42EB-8B56-4905EABBE128}"/>
                </a:ext>
              </a:extLst>
            </p:cNvPr>
            <p:cNvSpPr/>
            <p:nvPr/>
          </p:nvSpPr>
          <p:spPr>
            <a:xfrm flipH="1">
              <a:off x="10269263" y="2479523"/>
              <a:ext cx="27175" cy="27175"/>
            </a:xfrm>
            <a:custGeom>
              <a:avLst/>
              <a:gdLst/>
              <a:ahLst/>
              <a:cxnLst/>
              <a:rect l="l" t="t" r="r" b="b"/>
              <a:pathLst>
                <a:path w="34290" h="34290" extrusionOk="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2;p35">
              <a:extLst>
                <a:ext uri="{FF2B5EF4-FFF2-40B4-BE49-F238E27FC236}">
                  <a16:creationId xmlns:a16="http://schemas.microsoft.com/office/drawing/2014/main" id="{05E50A71-9CD8-40C5-88F8-B2E812E27A2B}"/>
                </a:ext>
              </a:extLst>
            </p:cNvPr>
            <p:cNvSpPr/>
            <p:nvPr/>
          </p:nvSpPr>
          <p:spPr>
            <a:xfrm flipH="1">
              <a:off x="10404269" y="3355747"/>
              <a:ext cx="5400" cy="38045"/>
            </a:xfrm>
            <a:custGeom>
              <a:avLst/>
              <a:gdLst/>
              <a:ahLst/>
              <a:cxnLst/>
              <a:rect l="l" t="t" r="r" b="b"/>
              <a:pathLst>
                <a:path w="120000" h="48006" extrusionOk="0">
                  <a:moveTo>
                    <a:pt x="121702" y="52121"/>
                  </a:moveTo>
                  <a:cubicBezTo>
                    <a:pt x="-90514" y="35661"/>
                    <a:pt x="45909" y="17145"/>
                    <a:pt x="15605" y="0"/>
                  </a:cubicBezTo>
                  <a:cubicBezTo>
                    <a:pt x="242984" y="16459"/>
                    <a:pt x="76235" y="34976"/>
                    <a:pt x="121702" y="5212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83;p35">
              <a:extLst>
                <a:ext uri="{FF2B5EF4-FFF2-40B4-BE49-F238E27FC236}">
                  <a16:creationId xmlns:a16="http://schemas.microsoft.com/office/drawing/2014/main" id="{56CAA7D1-A03C-4807-A669-6145B1E75372}"/>
                </a:ext>
              </a:extLst>
            </p:cNvPr>
            <p:cNvSpPr/>
            <p:nvPr/>
          </p:nvSpPr>
          <p:spPr>
            <a:xfrm flipH="1">
              <a:off x="10786735" y="4757486"/>
              <a:ext cx="5400" cy="38045"/>
            </a:xfrm>
            <a:custGeom>
              <a:avLst/>
              <a:gdLst/>
              <a:ahLst/>
              <a:cxnLst/>
              <a:rect l="l" t="t" r="r" b="b"/>
              <a:pathLst>
                <a:path w="120000" h="48006" extrusionOk="0">
                  <a:moveTo>
                    <a:pt x="23164" y="0"/>
                  </a:moveTo>
                  <a:cubicBezTo>
                    <a:pt x="174750" y="15773"/>
                    <a:pt x="144446" y="32918"/>
                    <a:pt x="129283" y="49377"/>
                  </a:cubicBezTo>
                  <a:cubicBezTo>
                    <a:pt x="-113258" y="33604"/>
                    <a:pt x="68654" y="16459"/>
                    <a:pt x="2316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84;p35">
              <a:extLst>
                <a:ext uri="{FF2B5EF4-FFF2-40B4-BE49-F238E27FC236}">
                  <a16:creationId xmlns:a16="http://schemas.microsoft.com/office/drawing/2014/main" id="{96C7170C-85BF-4B5F-9AD6-034431F3DC20}"/>
                </a:ext>
              </a:extLst>
            </p:cNvPr>
            <p:cNvSpPr/>
            <p:nvPr/>
          </p:nvSpPr>
          <p:spPr>
            <a:xfrm flipH="1">
              <a:off x="10790431" y="4815033"/>
              <a:ext cx="5400" cy="27175"/>
            </a:xfrm>
            <a:custGeom>
              <a:avLst/>
              <a:gdLst/>
              <a:ahLst/>
              <a:cxnLst/>
              <a:rect l="l" t="t" r="r" b="b"/>
              <a:pathLst>
                <a:path w="120000" h="34290" extrusionOk="0">
                  <a:moveTo>
                    <a:pt x="96062" y="0"/>
                  </a:moveTo>
                  <a:cubicBezTo>
                    <a:pt x="96062" y="10973"/>
                    <a:pt x="96062" y="21260"/>
                    <a:pt x="96062" y="36347"/>
                  </a:cubicBezTo>
                  <a:cubicBezTo>
                    <a:pt x="-85828" y="22631"/>
                    <a:pt x="35432" y="11659"/>
                    <a:pt x="96062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85;p35">
              <a:extLst>
                <a:ext uri="{FF2B5EF4-FFF2-40B4-BE49-F238E27FC236}">
                  <a16:creationId xmlns:a16="http://schemas.microsoft.com/office/drawing/2014/main" id="{35293F79-042C-47BA-BD95-6FE3596F1F72}"/>
                </a:ext>
              </a:extLst>
            </p:cNvPr>
            <p:cNvSpPr/>
            <p:nvPr/>
          </p:nvSpPr>
          <p:spPr>
            <a:xfrm flipH="1">
              <a:off x="10490781" y="1627729"/>
              <a:ext cx="5400" cy="27175"/>
            </a:xfrm>
            <a:custGeom>
              <a:avLst/>
              <a:gdLst/>
              <a:ahLst/>
              <a:cxnLst/>
              <a:rect l="l" t="t" r="r" b="b"/>
              <a:pathLst>
                <a:path w="120000" h="34290" extrusionOk="0">
                  <a:moveTo>
                    <a:pt x="20954" y="40462"/>
                  </a:moveTo>
                  <a:cubicBezTo>
                    <a:pt x="36117" y="26746"/>
                    <a:pt x="-85165" y="12344"/>
                    <a:pt x="127051" y="0"/>
                  </a:cubicBezTo>
                  <a:cubicBezTo>
                    <a:pt x="81584" y="13716"/>
                    <a:pt x="233170" y="28118"/>
                    <a:pt x="20954" y="40462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86;p35">
              <a:extLst>
                <a:ext uri="{FF2B5EF4-FFF2-40B4-BE49-F238E27FC236}">
                  <a16:creationId xmlns:a16="http://schemas.microsoft.com/office/drawing/2014/main" id="{81367834-2612-466D-9637-5E3ED1E0E831}"/>
                </a:ext>
              </a:extLst>
            </p:cNvPr>
            <p:cNvSpPr/>
            <p:nvPr/>
          </p:nvSpPr>
          <p:spPr>
            <a:xfrm flipH="1">
              <a:off x="10472137" y="1467034"/>
              <a:ext cx="5400" cy="21740"/>
            </a:xfrm>
            <a:custGeom>
              <a:avLst/>
              <a:gdLst/>
              <a:ahLst/>
              <a:cxnLst/>
              <a:rect l="l" t="t" r="r" b="b"/>
              <a:pathLst>
                <a:path w="120000" h="27432" extrusionOk="0">
                  <a:moveTo>
                    <a:pt x="597" y="31547"/>
                  </a:moveTo>
                  <a:cubicBezTo>
                    <a:pt x="597" y="20574"/>
                    <a:pt x="-14544" y="10287"/>
                    <a:pt x="106716" y="0"/>
                  </a:cubicBezTo>
                  <a:cubicBezTo>
                    <a:pt x="91553" y="10287"/>
                    <a:pt x="197672" y="21946"/>
                    <a:pt x="597" y="31547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87;p35">
              <a:extLst>
                <a:ext uri="{FF2B5EF4-FFF2-40B4-BE49-F238E27FC236}">
                  <a16:creationId xmlns:a16="http://schemas.microsoft.com/office/drawing/2014/main" id="{962224EA-3931-4D28-8203-04A1A88C8629}"/>
                </a:ext>
              </a:extLst>
            </p:cNvPr>
            <p:cNvSpPr/>
            <p:nvPr/>
          </p:nvSpPr>
          <p:spPr>
            <a:xfrm flipH="1">
              <a:off x="10474267" y="1144710"/>
              <a:ext cx="516322" cy="375013"/>
            </a:xfrm>
            <a:custGeom>
              <a:avLst/>
              <a:gdLst/>
              <a:ahLst/>
              <a:cxnLst/>
              <a:rect l="l" t="t" r="r" b="b"/>
              <a:pathLst>
                <a:path w="651510" h="473202" extrusionOk="0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88;p35">
              <a:extLst>
                <a:ext uri="{FF2B5EF4-FFF2-40B4-BE49-F238E27FC236}">
                  <a16:creationId xmlns:a16="http://schemas.microsoft.com/office/drawing/2014/main" id="{70DE1F54-A9C2-4D6F-BEF6-BD140F0F2398}"/>
                </a:ext>
              </a:extLst>
            </p:cNvPr>
            <p:cNvSpPr/>
            <p:nvPr/>
          </p:nvSpPr>
          <p:spPr>
            <a:xfrm flipH="1">
              <a:off x="10574554" y="1856151"/>
              <a:ext cx="1190257" cy="2858792"/>
            </a:xfrm>
            <a:custGeom>
              <a:avLst/>
              <a:gdLst/>
              <a:ahLst/>
              <a:cxnLst/>
              <a:rect l="l" t="t" r="r" b="b"/>
              <a:pathLst>
                <a:path w="1501902" h="3607308" extrusionOk="0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89;p35">
              <a:extLst>
                <a:ext uri="{FF2B5EF4-FFF2-40B4-BE49-F238E27FC236}">
                  <a16:creationId xmlns:a16="http://schemas.microsoft.com/office/drawing/2014/main" id="{A6263A66-11A5-4BC3-B018-799E8B0E8C9C}"/>
                </a:ext>
              </a:extLst>
            </p:cNvPr>
            <p:cNvSpPr/>
            <p:nvPr/>
          </p:nvSpPr>
          <p:spPr>
            <a:xfrm flipH="1">
              <a:off x="10428528" y="2046046"/>
              <a:ext cx="326098" cy="1163083"/>
            </a:xfrm>
            <a:custGeom>
              <a:avLst/>
              <a:gdLst/>
              <a:ahLst/>
              <a:cxnLst/>
              <a:rect l="l" t="t" r="r" b="b"/>
              <a:pathLst>
                <a:path w="411480" h="1467612" extrusionOk="0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0;p35">
              <a:extLst>
                <a:ext uri="{FF2B5EF4-FFF2-40B4-BE49-F238E27FC236}">
                  <a16:creationId xmlns:a16="http://schemas.microsoft.com/office/drawing/2014/main" id="{EB22352C-8163-48DB-BA60-48D38E80B986}"/>
                </a:ext>
              </a:extLst>
            </p:cNvPr>
            <p:cNvSpPr/>
            <p:nvPr/>
          </p:nvSpPr>
          <p:spPr>
            <a:xfrm flipH="1">
              <a:off x="10848013" y="2555527"/>
              <a:ext cx="750025" cy="891334"/>
            </a:xfrm>
            <a:custGeom>
              <a:avLst/>
              <a:gdLst/>
              <a:ahLst/>
              <a:cxnLst/>
              <a:rect l="l" t="t" r="r" b="b"/>
              <a:pathLst>
                <a:path w="946404" h="1124712" extrusionOk="0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1;p35">
              <a:extLst>
                <a:ext uri="{FF2B5EF4-FFF2-40B4-BE49-F238E27FC236}">
                  <a16:creationId xmlns:a16="http://schemas.microsoft.com/office/drawing/2014/main" id="{EBF775FC-5330-4B1E-A04B-F36A760B45A0}"/>
                </a:ext>
              </a:extLst>
            </p:cNvPr>
            <p:cNvSpPr/>
            <p:nvPr/>
          </p:nvSpPr>
          <p:spPr>
            <a:xfrm flipH="1">
              <a:off x="10911413" y="2899942"/>
              <a:ext cx="369578" cy="342403"/>
            </a:xfrm>
            <a:custGeom>
              <a:avLst/>
              <a:gdLst/>
              <a:ahLst/>
              <a:cxnLst/>
              <a:rect l="l" t="t" r="r" b="b"/>
              <a:pathLst>
                <a:path w="466344" h="432054" extrusionOk="0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2;p35">
              <a:extLst>
                <a:ext uri="{FF2B5EF4-FFF2-40B4-BE49-F238E27FC236}">
                  <a16:creationId xmlns:a16="http://schemas.microsoft.com/office/drawing/2014/main" id="{EBDE6A74-94B7-4139-AA78-ED46852F9D49}"/>
                </a:ext>
              </a:extLst>
            </p:cNvPr>
            <p:cNvSpPr/>
            <p:nvPr/>
          </p:nvSpPr>
          <p:spPr>
            <a:xfrm flipH="1">
              <a:off x="11175844" y="3010205"/>
              <a:ext cx="211964" cy="293488"/>
            </a:xfrm>
            <a:custGeom>
              <a:avLst/>
              <a:gdLst/>
              <a:ahLst/>
              <a:cxnLst/>
              <a:rect l="l" t="t" r="r" b="b"/>
              <a:pathLst>
                <a:path w="267462" h="370332" extrusionOk="0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rgbClr val="99DA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3;p35">
              <a:extLst>
                <a:ext uri="{FF2B5EF4-FFF2-40B4-BE49-F238E27FC236}">
                  <a16:creationId xmlns:a16="http://schemas.microsoft.com/office/drawing/2014/main" id="{4180C7ED-D3CD-446E-8642-7EC2331B597D}"/>
                </a:ext>
              </a:extLst>
            </p:cNvPr>
            <p:cNvSpPr/>
            <p:nvPr/>
          </p:nvSpPr>
          <p:spPr>
            <a:xfrm flipH="1">
              <a:off x="10856914" y="2444999"/>
              <a:ext cx="146744" cy="146744"/>
            </a:xfrm>
            <a:custGeom>
              <a:avLst/>
              <a:gdLst/>
              <a:ahLst/>
              <a:cxnLst/>
              <a:rect l="l" t="t" r="r" b="b"/>
              <a:pathLst>
                <a:path w="185166" h="185166" extrusionOk="0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4;p35">
              <a:extLst>
                <a:ext uri="{FF2B5EF4-FFF2-40B4-BE49-F238E27FC236}">
                  <a16:creationId xmlns:a16="http://schemas.microsoft.com/office/drawing/2014/main" id="{1C60B874-6A54-442F-A954-EE731F142918}"/>
                </a:ext>
              </a:extLst>
            </p:cNvPr>
            <p:cNvSpPr/>
            <p:nvPr/>
          </p:nvSpPr>
          <p:spPr>
            <a:xfrm flipH="1">
              <a:off x="10879679" y="2468655"/>
              <a:ext cx="103264" cy="103264"/>
            </a:xfrm>
            <a:custGeom>
              <a:avLst/>
              <a:gdLst/>
              <a:ahLst/>
              <a:cxnLst/>
              <a:rect l="l" t="t" r="r" b="b"/>
              <a:pathLst>
                <a:path w="130302" h="130302" extrusionOk="0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5;p35">
              <a:extLst>
                <a:ext uri="{FF2B5EF4-FFF2-40B4-BE49-F238E27FC236}">
                  <a16:creationId xmlns:a16="http://schemas.microsoft.com/office/drawing/2014/main" id="{1BC586F8-AC2E-4DB1-886D-B55A672D0C34}"/>
                </a:ext>
              </a:extLst>
            </p:cNvPr>
            <p:cNvSpPr/>
            <p:nvPr/>
          </p:nvSpPr>
          <p:spPr>
            <a:xfrm flipH="1">
              <a:off x="10931816" y="1811769"/>
              <a:ext cx="86959" cy="641326"/>
            </a:xfrm>
            <a:custGeom>
              <a:avLst/>
              <a:gdLst/>
              <a:ahLst/>
              <a:cxnLst/>
              <a:rect l="l" t="t" r="r" b="b"/>
              <a:pathLst>
                <a:path w="109728" h="809244" extrusionOk="0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6;p35">
              <a:extLst>
                <a:ext uri="{FF2B5EF4-FFF2-40B4-BE49-F238E27FC236}">
                  <a16:creationId xmlns:a16="http://schemas.microsoft.com/office/drawing/2014/main" id="{D2A0E469-3649-4D3E-969B-287F973FDE4F}"/>
                </a:ext>
              </a:extLst>
            </p:cNvPr>
            <p:cNvSpPr/>
            <p:nvPr/>
          </p:nvSpPr>
          <p:spPr>
            <a:xfrm flipH="1">
              <a:off x="10305807" y="1923604"/>
              <a:ext cx="277183" cy="353273"/>
            </a:xfrm>
            <a:custGeom>
              <a:avLst/>
              <a:gdLst/>
              <a:ahLst/>
              <a:cxnLst/>
              <a:rect l="l" t="t" r="r" b="b"/>
              <a:pathLst>
                <a:path w="349758" h="445770" extrusionOk="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83350" y="407500"/>
            <a:ext cx="7512900" cy="63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1" i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SYSTEM USAGE</a:t>
            </a:r>
            <a:endParaRPr sz="2400" b="1" i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83350" y="961300"/>
            <a:ext cx="8748900" cy="39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healthcare model is touted to facilitate paperless insurance processing between 3 big plays in insurance claims: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➢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Insurance corporation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➢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Insurance Claim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➢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Health Institution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Bridge gap between insurance policies, customers and healthcare centres.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Streamlines patient’s treatment process.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Can prove to be of crucial use where time is of essence, treating and maintaining patient records is critical</a:t>
            </a:r>
            <a:endParaRPr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59;p46">
            <a:extLst>
              <a:ext uri="{FF2B5EF4-FFF2-40B4-BE49-F238E27FC236}">
                <a16:creationId xmlns:a16="http://schemas.microsoft.com/office/drawing/2014/main" id="{A5A48674-392B-4508-9F5F-159981EDB3C1}"/>
              </a:ext>
            </a:extLst>
          </p:cNvPr>
          <p:cNvSpPr/>
          <p:nvPr/>
        </p:nvSpPr>
        <p:spPr>
          <a:xfrm>
            <a:off x="7995694" y="3603000"/>
            <a:ext cx="1148306" cy="1515047"/>
          </a:xfrm>
          <a:custGeom>
            <a:avLst/>
            <a:gdLst/>
            <a:ahLst/>
            <a:cxnLst/>
            <a:rect l="l" t="t" r="r" b="b"/>
            <a:pathLst>
              <a:path w="741632" h="978491" extrusionOk="0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498;p39">
            <a:extLst>
              <a:ext uri="{FF2B5EF4-FFF2-40B4-BE49-F238E27FC236}">
                <a16:creationId xmlns:a16="http://schemas.microsoft.com/office/drawing/2014/main" id="{578B7CBC-A423-4DA0-BDFD-663BA32002D2}"/>
              </a:ext>
            </a:extLst>
          </p:cNvPr>
          <p:cNvGrpSpPr/>
          <p:nvPr/>
        </p:nvGrpSpPr>
        <p:grpSpPr>
          <a:xfrm>
            <a:off x="5500668" y="1676131"/>
            <a:ext cx="3550664" cy="3467369"/>
            <a:chOff x="924229" y="1606109"/>
            <a:chExt cx="4734219" cy="4623159"/>
          </a:xfrm>
        </p:grpSpPr>
        <p:sp>
          <p:nvSpPr>
            <p:cNvPr id="23" name="Google Shape;499;p39">
              <a:extLst>
                <a:ext uri="{FF2B5EF4-FFF2-40B4-BE49-F238E27FC236}">
                  <a16:creationId xmlns:a16="http://schemas.microsoft.com/office/drawing/2014/main" id="{8DAE2697-8637-4E50-BA05-3A34079838D8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00;p39">
              <a:extLst>
                <a:ext uri="{FF2B5EF4-FFF2-40B4-BE49-F238E27FC236}">
                  <a16:creationId xmlns:a16="http://schemas.microsoft.com/office/drawing/2014/main" id="{FD1D96EA-D926-4136-A636-100EDDEFEC20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01;p39">
              <a:extLst>
                <a:ext uri="{FF2B5EF4-FFF2-40B4-BE49-F238E27FC236}">
                  <a16:creationId xmlns:a16="http://schemas.microsoft.com/office/drawing/2014/main" id="{2C0DDEF8-8096-4735-85E1-E76B45653C40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02;p39">
              <a:extLst>
                <a:ext uri="{FF2B5EF4-FFF2-40B4-BE49-F238E27FC236}">
                  <a16:creationId xmlns:a16="http://schemas.microsoft.com/office/drawing/2014/main" id="{CB6A2FC1-8C37-4E10-B978-9E0913BE0D75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03;p39">
              <a:extLst>
                <a:ext uri="{FF2B5EF4-FFF2-40B4-BE49-F238E27FC236}">
                  <a16:creationId xmlns:a16="http://schemas.microsoft.com/office/drawing/2014/main" id="{5BE209A1-A33C-47CC-9275-4599471C23B1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04;p39">
              <a:extLst>
                <a:ext uri="{FF2B5EF4-FFF2-40B4-BE49-F238E27FC236}">
                  <a16:creationId xmlns:a16="http://schemas.microsoft.com/office/drawing/2014/main" id="{742A1120-B23E-43EA-AD90-D29773F99D7A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506;p39">
            <a:extLst>
              <a:ext uri="{FF2B5EF4-FFF2-40B4-BE49-F238E27FC236}">
                <a16:creationId xmlns:a16="http://schemas.microsoft.com/office/drawing/2014/main" id="{922522B5-DFF1-49A7-A883-A56D1D7FB7C2}"/>
              </a:ext>
            </a:extLst>
          </p:cNvPr>
          <p:cNvGrpSpPr/>
          <p:nvPr/>
        </p:nvGrpSpPr>
        <p:grpSpPr>
          <a:xfrm>
            <a:off x="5500648" y="2092862"/>
            <a:ext cx="2121756" cy="2633909"/>
            <a:chOff x="3941823" y="1814092"/>
            <a:chExt cx="1781791" cy="2593962"/>
          </a:xfrm>
        </p:grpSpPr>
        <p:grpSp>
          <p:nvGrpSpPr>
            <p:cNvPr id="30" name="Google Shape;507;p39">
              <a:extLst>
                <a:ext uri="{FF2B5EF4-FFF2-40B4-BE49-F238E27FC236}">
                  <a16:creationId xmlns:a16="http://schemas.microsoft.com/office/drawing/2014/main" id="{020C71A5-9184-437D-88F9-AB6EE8947593}"/>
                </a:ext>
              </a:extLst>
            </p:cNvPr>
            <p:cNvGrpSpPr/>
            <p:nvPr/>
          </p:nvGrpSpPr>
          <p:grpSpPr>
            <a:xfrm>
              <a:off x="3941823" y="1814092"/>
              <a:ext cx="1781791" cy="2593962"/>
              <a:chOff x="2371069" y="2877253"/>
              <a:chExt cx="416267" cy="606009"/>
            </a:xfrm>
          </p:grpSpPr>
          <p:sp>
            <p:nvSpPr>
              <p:cNvPr id="35" name="Google Shape;508;p39">
                <a:extLst>
                  <a:ext uri="{FF2B5EF4-FFF2-40B4-BE49-F238E27FC236}">
                    <a16:creationId xmlns:a16="http://schemas.microsoft.com/office/drawing/2014/main" id="{5949A406-D868-4A6D-8A3E-583C559387C8}"/>
                  </a:ext>
                </a:extLst>
              </p:cNvPr>
              <p:cNvSpPr/>
              <p:nvPr/>
            </p:nvSpPr>
            <p:spPr>
              <a:xfrm>
                <a:off x="2371069" y="2912822"/>
                <a:ext cx="416267" cy="57044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485" extrusionOk="0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509;p39">
                <a:extLst>
                  <a:ext uri="{FF2B5EF4-FFF2-40B4-BE49-F238E27FC236}">
                    <a16:creationId xmlns:a16="http://schemas.microsoft.com/office/drawing/2014/main" id="{1275FAB9-592E-4CE5-B6BC-0F2683868450}"/>
                  </a:ext>
                </a:extLst>
              </p:cNvPr>
              <p:cNvSpPr/>
              <p:nvPr/>
            </p:nvSpPr>
            <p:spPr>
              <a:xfrm>
                <a:off x="2408866" y="2956587"/>
                <a:ext cx="340800" cy="471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510;p39">
                <a:extLst>
                  <a:ext uri="{FF2B5EF4-FFF2-40B4-BE49-F238E27FC236}">
                    <a16:creationId xmlns:a16="http://schemas.microsoft.com/office/drawing/2014/main" id="{2E24A239-927B-46CA-A6B5-0DA29DE559D4}"/>
                  </a:ext>
                </a:extLst>
              </p:cNvPr>
              <p:cNvSpPr/>
              <p:nvPr/>
            </p:nvSpPr>
            <p:spPr>
              <a:xfrm>
                <a:off x="2406877" y="2954100"/>
                <a:ext cx="345149" cy="47644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58" extrusionOk="0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511;p39">
                <a:extLst>
                  <a:ext uri="{FF2B5EF4-FFF2-40B4-BE49-F238E27FC236}">
                    <a16:creationId xmlns:a16="http://schemas.microsoft.com/office/drawing/2014/main" id="{CB24291D-B2DB-4384-96A7-A72BFEE6D1AF}"/>
                  </a:ext>
                </a:extLst>
              </p:cNvPr>
              <p:cNvSpPr/>
              <p:nvPr/>
            </p:nvSpPr>
            <p:spPr>
              <a:xfrm>
                <a:off x="2506261" y="3056183"/>
                <a:ext cx="220919" cy="301384"/>
              </a:xfrm>
              <a:custGeom>
                <a:avLst/>
                <a:gdLst/>
                <a:ahLst/>
                <a:cxnLst/>
                <a:rect l="l" t="t" r="r" b="b"/>
                <a:pathLst>
                  <a:path w="277014" h="301384" extrusionOk="0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512;p39">
                <a:extLst>
                  <a:ext uri="{FF2B5EF4-FFF2-40B4-BE49-F238E27FC236}">
                    <a16:creationId xmlns:a16="http://schemas.microsoft.com/office/drawing/2014/main" id="{C6B629E8-A91C-4313-9294-0633F2D3101C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/>
                <a:ahLst/>
                <a:cxnLst/>
                <a:rect l="l" t="t" r="r" b="b"/>
                <a:pathLst>
                  <a:path w="189484" h="105196" extrusionOk="0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" name="Google Shape;513;p39">
              <a:extLst>
                <a:ext uri="{FF2B5EF4-FFF2-40B4-BE49-F238E27FC236}">
                  <a16:creationId xmlns:a16="http://schemas.microsoft.com/office/drawing/2014/main" id="{2C8AA336-06CD-47D2-89F2-8431F19D6D4A}"/>
                </a:ext>
              </a:extLst>
            </p:cNvPr>
            <p:cNvSpPr/>
            <p:nvPr/>
          </p:nvSpPr>
          <p:spPr>
            <a:xfrm rot="5400000">
              <a:off x="4200941" y="2547207"/>
              <a:ext cx="268152" cy="264768"/>
            </a:xfrm>
            <a:custGeom>
              <a:avLst/>
              <a:gdLst/>
              <a:ahLst/>
              <a:cxnLst/>
              <a:rect l="l" t="t" r="r" b="b"/>
              <a:pathLst>
                <a:path w="3830741" h="3782395" extrusionOk="0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14;p39">
              <a:extLst>
                <a:ext uri="{FF2B5EF4-FFF2-40B4-BE49-F238E27FC236}">
                  <a16:creationId xmlns:a16="http://schemas.microsoft.com/office/drawing/2014/main" id="{C3D79A7B-1FB7-4278-A65D-80EDA525F4C5}"/>
                </a:ext>
              </a:extLst>
            </p:cNvPr>
            <p:cNvSpPr/>
            <p:nvPr/>
          </p:nvSpPr>
          <p:spPr>
            <a:xfrm rot="5400000">
              <a:off x="4204444" y="2898821"/>
              <a:ext cx="268152" cy="264768"/>
            </a:xfrm>
            <a:custGeom>
              <a:avLst/>
              <a:gdLst/>
              <a:ahLst/>
              <a:cxnLst/>
              <a:rect l="l" t="t" r="r" b="b"/>
              <a:pathLst>
                <a:path w="3830741" h="3782395" extrusionOk="0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15;p39">
              <a:extLst>
                <a:ext uri="{FF2B5EF4-FFF2-40B4-BE49-F238E27FC236}">
                  <a16:creationId xmlns:a16="http://schemas.microsoft.com/office/drawing/2014/main" id="{B8A86043-2F4B-41B6-9EC6-0AEB70E20254}"/>
                </a:ext>
              </a:extLst>
            </p:cNvPr>
            <p:cNvSpPr/>
            <p:nvPr/>
          </p:nvSpPr>
          <p:spPr>
            <a:xfrm rot="5400000">
              <a:off x="4207947" y="3250435"/>
              <a:ext cx="268152" cy="264768"/>
            </a:xfrm>
            <a:custGeom>
              <a:avLst/>
              <a:gdLst/>
              <a:ahLst/>
              <a:cxnLst/>
              <a:rect l="l" t="t" r="r" b="b"/>
              <a:pathLst>
                <a:path w="3830741" h="3782395" extrusionOk="0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16;p39">
              <a:extLst>
                <a:ext uri="{FF2B5EF4-FFF2-40B4-BE49-F238E27FC236}">
                  <a16:creationId xmlns:a16="http://schemas.microsoft.com/office/drawing/2014/main" id="{8666B569-9AFA-4F41-9D68-0BC4FE5CABB0}"/>
                </a:ext>
              </a:extLst>
            </p:cNvPr>
            <p:cNvSpPr/>
            <p:nvPr/>
          </p:nvSpPr>
          <p:spPr>
            <a:xfrm rot="5400000">
              <a:off x="4211450" y="3602049"/>
              <a:ext cx="268152" cy="264768"/>
            </a:xfrm>
            <a:custGeom>
              <a:avLst/>
              <a:gdLst/>
              <a:ahLst/>
              <a:cxnLst/>
              <a:rect l="l" t="t" r="r" b="b"/>
              <a:pathLst>
                <a:path w="3830741" h="3782395" extrusionOk="0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64300" y="122550"/>
            <a:ext cx="7211700" cy="4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APPLICATION KEY FUNCTIONALITIES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50025" y="775980"/>
            <a:ext cx="8747100" cy="40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Healthcare Admin adds enterprise (Hospitals, Health centres, Insurance, Companies, Government health care department.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Doctors will examine and treat patients.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If patient is not cured in health center, the he/she will be transferred to specialty hospitals.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Government department provides funding to Enterprises.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Insurance Agent approves patient bills.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Reimbursement of approved bills from insurance companies.  </a:t>
            </a:r>
            <a:endParaRPr sz="18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171450" y="160725"/>
            <a:ext cx="56043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ROLES &amp; CAPABILITY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171300" y="679725"/>
            <a:ext cx="2861100" cy="4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Government officer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Insurance Financier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Policy Planner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Patients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Doctors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Admins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Secretary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Accountants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Lab assistants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Insurance Agents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Treasurer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375" y="617725"/>
            <a:ext cx="5018075" cy="444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/>
          </p:nvPr>
        </p:nvSpPr>
        <p:spPr>
          <a:xfrm>
            <a:off x="140225" y="64300"/>
            <a:ext cx="8520600" cy="7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DIAGRAMS:</a:t>
            </a:r>
            <a:endParaRPr sz="2400" b="1" i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"/>
          </p:nvPr>
        </p:nvSpPr>
        <p:spPr>
          <a:xfrm>
            <a:off x="202425" y="776200"/>
            <a:ext cx="8834400" cy="4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Ecosystem Architecture Diagram.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UML Sequence Diagram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UML CLass Diagram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3"/>
              </a:rPr>
              <a:t>Diagrams</a:t>
            </a:r>
            <a:endParaRPr sz="1400" dirty="0"/>
          </a:p>
        </p:txBody>
      </p:sp>
      <p:grpSp>
        <p:nvGrpSpPr>
          <p:cNvPr id="10" name="Google Shape;694;p44">
            <a:extLst>
              <a:ext uri="{FF2B5EF4-FFF2-40B4-BE49-F238E27FC236}">
                <a16:creationId xmlns:a16="http://schemas.microsoft.com/office/drawing/2014/main" id="{F8FF969C-E727-4768-AC6C-4DC6293C4C8D}"/>
              </a:ext>
            </a:extLst>
          </p:cNvPr>
          <p:cNvGrpSpPr/>
          <p:nvPr/>
        </p:nvGrpSpPr>
        <p:grpSpPr>
          <a:xfrm>
            <a:off x="6163695" y="904538"/>
            <a:ext cx="2504080" cy="4238962"/>
            <a:chOff x="947897" y="1831704"/>
            <a:chExt cx="2670285" cy="4520317"/>
          </a:xfrm>
        </p:grpSpPr>
        <p:sp>
          <p:nvSpPr>
            <p:cNvPr id="11" name="Google Shape;695;p44">
              <a:extLst>
                <a:ext uri="{FF2B5EF4-FFF2-40B4-BE49-F238E27FC236}">
                  <a16:creationId xmlns:a16="http://schemas.microsoft.com/office/drawing/2014/main" id="{DF3C4DD1-BC82-425B-8873-8084BEAC6DCF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/>
              <a:ahLst/>
              <a:cxnLst/>
              <a:rect l="l" t="t" r="r" b="b"/>
              <a:pathLst>
                <a:path w="488913" h="502555" extrusionOk="0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696;p44">
              <a:extLst>
                <a:ext uri="{FF2B5EF4-FFF2-40B4-BE49-F238E27FC236}">
                  <a16:creationId xmlns:a16="http://schemas.microsoft.com/office/drawing/2014/main" id="{131124CE-329F-4B1E-8F28-BB3848F9F4A9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/>
              <a:ahLst/>
              <a:cxnLst/>
              <a:rect l="l" t="t" r="r" b="b"/>
              <a:pathLst>
                <a:path w="273210" h="158174" extrusionOk="0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697;p44">
              <a:extLst>
                <a:ext uri="{FF2B5EF4-FFF2-40B4-BE49-F238E27FC236}">
                  <a16:creationId xmlns:a16="http://schemas.microsoft.com/office/drawing/2014/main" id="{90503C2C-39A0-4D3D-B196-94CC10B28B83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/>
              <a:ahLst/>
              <a:cxnLst/>
              <a:rect l="l" t="t" r="r" b="b"/>
              <a:pathLst>
                <a:path w="33552" h="120000" extrusionOk="0">
                  <a:moveTo>
                    <a:pt x="35469" y="0"/>
                  </a:moveTo>
                  <a:cubicBezTo>
                    <a:pt x="23966" y="144010"/>
                    <a:pt x="11983" y="96015"/>
                    <a:pt x="0" y="72005"/>
                  </a:cubicBezTo>
                  <a:cubicBezTo>
                    <a:pt x="479" y="47995"/>
                    <a:pt x="479" y="24010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698;p44">
              <a:extLst>
                <a:ext uri="{FF2B5EF4-FFF2-40B4-BE49-F238E27FC236}">
                  <a16:creationId xmlns:a16="http://schemas.microsoft.com/office/drawing/2014/main" id="{EFBAC8A9-3821-403D-B595-0014B9D9F1FB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/>
              <a:ahLst/>
              <a:cxnLst/>
              <a:rect l="l" t="t" r="r" b="b"/>
              <a:pathLst>
                <a:path w="2478068" h="3542151" extrusionOk="0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699;p44">
              <a:extLst>
                <a:ext uri="{FF2B5EF4-FFF2-40B4-BE49-F238E27FC236}">
                  <a16:creationId xmlns:a16="http://schemas.microsoft.com/office/drawing/2014/main" id="{7C9CE57C-B9AB-409B-BB7A-C1E93D70DDA4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/>
              <a:ahLst/>
              <a:cxnLst/>
              <a:rect l="l" t="t" r="r" b="b"/>
              <a:pathLst>
                <a:path w="790872" h="920288" extrusionOk="0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00;p44">
              <a:extLst>
                <a:ext uri="{FF2B5EF4-FFF2-40B4-BE49-F238E27FC236}">
                  <a16:creationId xmlns:a16="http://schemas.microsoft.com/office/drawing/2014/main" id="{48A749A9-EFD6-4617-BBCA-F1DBC019E2DA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/>
              <a:ahLst/>
              <a:cxnLst/>
              <a:rect l="l" t="t" r="r" b="b"/>
              <a:pathLst>
                <a:path w="656664" h="1054497" extrusionOk="0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701;p44">
              <a:extLst>
                <a:ext uri="{FF2B5EF4-FFF2-40B4-BE49-F238E27FC236}">
                  <a16:creationId xmlns:a16="http://schemas.microsoft.com/office/drawing/2014/main" id="{1F8BB7A6-5C7C-48B3-A2D1-6C1E4B5F5B7E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/>
              <a:ahLst/>
              <a:cxnLst/>
              <a:rect l="l" t="t" r="r" b="b"/>
              <a:pathLst>
                <a:path w="273210" h="167760" extrusionOk="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02;p44">
              <a:extLst>
                <a:ext uri="{FF2B5EF4-FFF2-40B4-BE49-F238E27FC236}">
                  <a16:creationId xmlns:a16="http://schemas.microsoft.com/office/drawing/2014/main" id="{7108BF78-CB49-4822-8B4D-FC59954E470A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/>
              <a:ahLst/>
              <a:cxnLst/>
              <a:rect l="l" t="t" r="r" b="b"/>
              <a:pathLst>
                <a:path w="335521" h="335521" extrusionOk="0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rgbClr val="25675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703;p44">
            <a:extLst>
              <a:ext uri="{FF2B5EF4-FFF2-40B4-BE49-F238E27FC236}">
                <a16:creationId xmlns:a16="http://schemas.microsoft.com/office/drawing/2014/main" id="{474121AF-98A1-4330-80F5-F8652536AF0C}"/>
              </a:ext>
            </a:extLst>
          </p:cNvPr>
          <p:cNvSpPr/>
          <p:nvPr/>
        </p:nvSpPr>
        <p:spPr>
          <a:xfrm rot="-934507">
            <a:off x="6885627" y="1413576"/>
            <a:ext cx="1878372" cy="1579606"/>
          </a:xfrm>
          <a:prstGeom prst="heart">
            <a:avLst/>
          </a:prstGeom>
          <a:solidFill>
            <a:srgbClr val="ED242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710;p44">
            <a:extLst>
              <a:ext uri="{FF2B5EF4-FFF2-40B4-BE49-F238E27FC236}">
                <a16:creationId xmlns:a16="http://schemas.microsoft.com/office/drawing/2014/main" id="{6ABB305D-8556-4911-A75E-0B4C86CB0578}"/>
              </a:ext>
            </a:extLst>
          </p:cNvPr>
          <p:cNvGrpSpPr/>
          <p:nvPr/>
        </p:nvGrpSpPr>
        <p:grpSpPr>
          <a:xfrm>
            <a:off x="6004835" y="2432926"/>
            <a:ext cx="2697464" cy="1482073"/>
            <a:chOff x="-548507" y="477868"/>
            <a:chExt cx="11570450" cy="6357177"/>
          </a:xfrm>
        </p:grpSpPr>
        <p:sp>
          <p:nvSpPr>
            <p:cNvPr id="21" name="Google Shape;711;p44">
              <a:extLst>
                <a:ext uri="{FF2B5EF4-FFF2-40B4-BE49-F238E27FC236}">
                  <a16:creationId xmlns:a16="http://schemas.microsoft.com/office/drawing/2014/main" id="{2298EB6D-07A5-41FB-875C-340036B69D1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/>
              <a:ahLst/>
              <a:cxnLst/>
              <a:rect l="l" t="t" r="r" b="b"/>
              <a:pathLst>
                <a:path w="1657350" h="57150" extrusionOk="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712;p44">
              <a:extLst>
                <a:ext uri="{FF2B5EF4-FFF2-40B4-BE49-F238E27FC236}">
                  <a16:creationId xmlns:a16="http://schemas.microsoft.com/office/drawing/2014/main" id="{BB16782F-9114-4432-836A-E4928012383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/>
              <a:ahLst/>
              <a:cxnLst/>
              <a:rect l="l" t="t" r="r" b="b"/>
              <a:pathLst>
                <a:path w="1314450" h="857250" extrusionOk="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713;p44">
              <a:extLst>
                <a:ext uri="{FF2B5EF4-FFF2-40B4-BE49-F238E27FC236}">
                  <a16:creationId xmlns:a16="http://schemas.microsoft.com/office/drawing/2014/main" id="{3CD9CBDC-C7AC-4A54-8167-1C86C070D9D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/>
              <a:ahLst/>
              <a:cxnLst/>
              <a:rect l="l" t="t" r="r" b="b"/>
              <a:pathLst>
                <a:path w="1200150" h="733425" extrusionOk="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714;p44">
              <a:extLst>
                <a:ext uri="{FF2B5EF4-FFF2-40B4-BE49-F238E27FC236}">
                  <a16:creationId xmlns:a16="http://schemas.microsoft.com/office/drawing/2014/main" id="{53C8F2A0-171D-4F50-8B2F-46E4D4D1FDB9}"/>
                </a:ext>
              </a:extLst>
            </p:cNvPr>
            <p:cNvSpPr/>
            <p:nvPr/>
          </p:nvSpPr>
          <p:spPr>
            <a:xfrm>
              <a:off x="-548507" y="6164484"/>
              <a:ext cx="11570450" cy="460187"/>
            </a:xfrm>
            <a:custGeom>
              <a:avLst/>
              <a:gdLst/>
              <a:ahLst/>
              <a:cxnLst/>
              <a:rect l="l" t="t" r="r" b="b"/>
              <a:pathLst>
                <a:path w="1676400" h="66675" extrusionOk="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715;p44">
              <a:extLst>
                <a:ext uri="{FF2B5EF4-FFF2-40B4-BE49-F238E27FC236}">
                  <a16:creationId xmlns:a16="http://schemas.microsoft.com/office/drawing/2014/main" id="{0FFCFA96-14EE-44A4-AF65-6F74F37A072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/>
              <a:ahLst/>
              <a:cxnLst/>
              <a:rect l="l" t="t" r="r" b="b"/>
              <a:pathLst>
                <a:path w="1618413" h="184076" extrusionOk="0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716;p44">
              <a:extLst>
                <a:ext uri="{FF2B5EF4-FFF2-40B4-BE49-F238E27FC236}">
                  <a16:creationId xmlns:a16="http://schemas.microsoft.com/office/drawing/2014/main" id="{6D92459B-B03A-4C83-B3AC-6F8ABBCC64E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Google Shape;717;p44">
                <a:extLst>
                  <a:ext uri="{FF2B5EF4-FFF2-40B4-BE49-F238E27FC236}">
                    <a16:creationId xmlns:a16="http://schemas.microsoft.com/office/drawing/2014/main" id="{4272BC82-0E18-4922-A48F-964AB67C54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718;p44">
                <a:extLst>
                  <a:ext uri="{FF2B5EF4-FFF2-40B4-BE49-F238E27FC236}">
                    <a16:creationId xmlns:a16="http://schemas.microsoft.com/office/drawing/2014/main" id="{EB2E4DB8-CCB5-4994-AA53-C8EF9D4F6A9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719;p44">
              <a:extLst>
                <a:ext uri="{FF2B5EF4-FFF2-40B4-BE49-F238E27FC236}">
                  <a16:creationId xmlns:a16="http://schemas.microsoft.com/office/drawing/2014/main" id="{6425BC36-FAF8-45A6-A4D4-8775F3CCD83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Google Shape;720;p44">
                <a:extLst>
                  <a:ext uri="{FF2B5EF4-FFF2-40B4-BE49-F238E27FC236}">
                    <a16:creationId xmlns:a16="http://schemas.microsoft.com/office/drawing/2014/main" id="{B6B9E8FB-B6CC-45A7-935F-4968F52F96A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721;p44">
                <a:extLst>
                  <a:ext uri="{FF2B5EF4-FFF2-40B4-BE49-F238E27FC236}">
                    <a16:creationId xmlns:a16="http://schemas.microsoft.com/office/drawing/2014/main" id="{23CC6C88-1066-4D15-9E78-C7B6737A2A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" name="Google Shape;722;p44">
              <a:extLst>
                <a:ext uri="{FF2B5EF4-FFF2-40B4-BE49-F238E27FC236}">
                  <a16:creationId xmlns:a16="http://schemas.microsoft.com/office/drawing/2014/main" id="{06A3364E-FAF3-494E-B6C4-A69C1767F4E8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723;p44">
            <a:extLst>
              <a:ext uri="{FF2B5EF4-FFF2-40B4-BE49-F238E27FC236}">
                <a16:creationId xmlns:a16="http://schemas.microsoft.com/office/drawing/2014/main" id="{3B8C1BE5-6D43-4CFA-9483-E3A57D3254EE}"/>
              </a:ext>
            </a:extLst>
          </p:cNvPr>
          <p:cNvGrpSpPr/>
          <p:nvPr/>
        </p:nvGrpSpPr>
        <p:grpSpPr>
          <a:xfrm>
            <a:off x="6702215" y="2575675"/>
            <a:ext cx="1436075" cy="1052389"/>
            <a:chOff x="1416767" y="-110"/>
            <a:chExt cx="9353585" cy="6854530"/>
          </a:xfrm>
        </p:grpSpPr>
        <p:sp>
          <p:nvSpPr>
            <p:cNvPr id="34" name="Google Shape;724;p44">
              <a:extLst>
                <a:ext uri="{FF2B5EF4-FFF2-40B4-BE49-F238E27FC236}">
                  <a16:creationId xmlns:a16="http://schemas.microsoft.com/office/drawing/2014/main" id="{6426EB6E-96EF-47B3-BE69-8CA67FC6F77A}"/>
                </a:ext>
              </a:extLst>
            </p:cNvPr>
            <p:cNvSpPr/>
            <p:nvPr/>
          </p:nvSpPr>
          <p:spPr>
            <a:xfrm>
              <a:off x="3510230" y="5264286"/>
              <a:ext cx="7260122" cy="1396458"/>
            </a:xfrm>
            <a:custGeom>
              <a:avLst/>
              <a:gdLst/>
              <a:ahLst/>
              <a:cxnLst/>
              <a:rect l="l" t="t" r="r" b="b"/>
              <a:pathLst>
                <a:path w="7260121" h="1396458" extrusionOk="0">
                  <a:moveTo>
                    <a:pt x="7265003" y="579636"/>
                  </a:moveTo>
                  <a:cubicBezTo>
                    <a:pt x="7210899" y="760225"/>
                    <a:pt x="7067598" y="850154"/>
                    <a:pt x="6908943" y="919612"/>
                  </a:cubicBezTo>
                  <a:cubicBezTo>
                    <a:pt x="6627458" y="1043173"/>
                    <a:pt x="6329156" y="1078267"/>
                    <a:pt x="6024275" y="1070956"/>
                  </a:cubicBezTo>
                  <a:cubicBezTo>
                    <a:pt x="5769111" y="1064375"/>
                    <a:pt x="5520527" y="1022701"/>
                    <a:pt x="5284371" y="921805"/>
                  </a:cubicBezTo>
                  <a:cubicBezTo>
                    <a:pt x="5192249" y="882324"/>
                    <a:pt x="5105244" y="833338"/>
                    <a:pt x="5033594" y="761688"/>
                  </a:cubicBezTo>
                  <a:cubicBezTo>
                    <a:pt x="4971448" y="700273"/>
                    <a:pt x="4924655" y="630084"/>
                    <a:pt x="4924655" y="538693"/>
                  </a:cubicBezTo>
                  <a:cubicBezTo>
                    <a:pt x="4924655" y="517490"/>
                    <a:pt x="4910764" y="519683"/>
                    <a:pt x="4898335" y="518222"/>
                  </a:cubicBezTo>
                  <a:cubicBezTo>
                    <a:pt x="4746991" y="502137"/>
                    <a:pt x="4596378" y="506523"/>
                    <a:pt x="4447227" y="531382"/>
                  </a:cubicBezTo>
                  <a:cubicBezTo>
                    <a:pt x="4103596" y="587679"/>
                    <a:pt x="3811144" y="746334"/>
                    <a:pt x="3574258" y="997112"/>
                  </a:cubicBezTo>
                  <a:cubicBezTo>
                    <a:pt x="3364424" y="1219375"/>
                    <a:pt x="3104872" y="1323927"/>
                    <a:pt x="2813151" y="1368526"/>
                  </a:cubicBezTo>
                  <a:cubicBezTo>
                    <a:pt x="2504615" y="1416049"/>
                    <a:pt x="2196078" y="1405813"/>
                    <a:pt x="1887541" y="1373644"/>
                  </a:cubicBezTo>
                  <a:cubicBezTo>
                    <a:pt x="1262425" y="1308573"/>
                    <a:pt x="652662" y="1164540"/>
                    <a:pt x="48749" y="997112"/>
                  </a:cubicBezTo>
                  <a:cubicBezTo>
                    <a:pt x="39244" y="994187"/>
                    <a:pt x="30470" y="991262"/>
                    <a:pt x="20966" y="988338"/>
                  </a:cubicBezTo>
                  <a:cubicBezTo>
                    <a:pt x="12192" y="984682"/>
                    <a:pt x="494" y="983220"/>
                    <a:pt x="494" y="971522"/>
                  </a:cubicBezTo>
                  <a:cubicBezTo>
                    <a:pt x="-968" y="943008"/>
                    <a:pt x="494" y="913763"/>
                    <a:pt x="9268" y="885980"/>
                  </a:cubicBezTo>
                  <a:cubicBezTo>
                    <a:pt x="12192" y="876475"/>
                    <a:pt x="20235" y="873551"/>
                    <a:pt x="29739" y="879400"/>
                  </a:cubicBezTo>
                  <a:cubicBezTo>
                    <a:pt x="261507" y="941546"/>
                    <a:pt x="492545" y="1004423"/>
                    <a:pt x="725775" y="1058526"/>
                  </a:cubicBezTo>
                  <a:cubicBezTo>
                    <a:pt x="1138864" y="1155036"/>
                    <a:pt x="1554145" y="1235460"/>
                    <a:pt x="1976739" y="1272747"/>
                  </a:cubicBezTo>
                  <a:cubicBezTo>
                    <a:pt x="2266266" y="1298337"/>
                    <a:pt x="2555794" y="1304186"/>
                    <a:pt x="2843859" y="1253007"/>
                  </a:cubicBezTo>
                  <a:cubicBezTo>
                    <a:pt x="3016406" y="1222300"/>
                    <a:pt x="3181641" y="1170389"/>
                    <a:pt x="3327867" y="1069493"/>
                  </a:cubicBezTo>
                  <a:cubicBezTo>
                    <a:pt x="3382702" y="1032206"/>
                    <a:pt x="3428763" y="986145"/>
                    <a:pt x="3474824" y="938621"/>
                  </a:cubicBezTo>
                  <a:cubicBezTo>
                    <a:pt x="3696357" y="710509"/>
                    <a:pt x="3955177" y="543811"/>
                    <a:pt x="4263714" y="459000"/>
                  </a:cubicBezTo>
                  <a:cubicBezTo>
                    <a:pt x="4476472" y="400509"/>
                    <a:pt x="4692887" y="386618"/>
                    <a:pt x="4911495" y="410014"/>
                  </a:cubicBezTo>
                  <a:cubicBezTo>
                    <a:pt x="4941471" y="412939"/>
                    <a:pt x="4958287" y="407821"/>
                    <a:pt x="4975835" y="380769"/>
                  </a:cubicBezTo>
                  <a:cubicBezTo>
                    <a:pt x="5027745" y="299613"/>
                    <a:pt x="5103782" y="244779"/>
                    <a:pt x="5186400" y="198718"/>
                  </a:cubicBezTo>
                  <a:cubicBezTo>
                    <a:pt x="5354560" y="105133"/>
                    <a:pt x="5537342" y="56147"/>
                    <a:pt x="5725974" y="28364"/>
                  </a:cubicBezTo>
                  <a:cubicBezTo>
                    <a:pt x="6061563" y="-21353"/>
                    <a:pt x="6393496" y="-7461"/>
                    <a:pt x="6721042" y="83930"/>
                  </a:cubicBezTo>
                  <a:cubicBezTo>
                    <a:pt x="6818282" y="110982"/>
                    <a:pt x="6911867" y="147539"/>
                    <a:pt x="7000334" y="197255"/>
                  </a:cubicBezTo>
                  <a:cubicBezTo>
                    <a:pt x="7122432" y="265982"/>
                    <a:pt x="7224060" y="351524"/>
                    <a:pt x="7265003" y="492632"/>
                  </a:cubicBezTo>
                  <a:cubicBezTo>
                    <a:pt x="7265003" y="521146"/>
                    <a:pt x="7265003" y="550391"/>
                    <a:pt x="7265003" y="579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725;p44">
              <a:extLst>
                <a:ext uri="{FF2B5EF4-FFF2-40B4-BE49-F238E27FC236}">
                  <a16:creationId xmlns:a16="http://schemas.microsoft.com/office/drawing/2014/main" id="{C5A58855-A661-4C27-9D3B-4D61B04EFF9E}"/>
                </a:ext>
              </a:extLst>
            </p:cNvPr>
            <p:cNvSpPr/>
            <p:nvPr/>
          </p:nvSpPr>
          <p:spPr>
            <a:xfrm>
              <a:off x="2196883" y="1280783"/>
              <a:ext cx="4416026" cy="2025230"/>
            </a:xfrm>
            <a:custGeom>
              <a:avLst/>
              <a:gdLst/>
              <a:ahLst/>
              <a:cxnLst/>
              <a:rect l="l" t="t" r="r" b="b"/>
              <a:pathLst>
                <a:path w="4416025" h="2025230" extrusionOk="0">
                  <a:moveTo>
                    <a:pt x="4419682" y="1600600"/>
                  </a:moveTo>
                  <a:cubicBezTo>
                    <a:pt x="4331215" y="1649586"/>
                    <a:pt x="4243479" y="1698572"/>
                    <a:pt x="4155012" y="1747558"/>
                  </a:cubicBezTo>
                  <a:cubicBezTo>
                    <a:pt x="4062159" y="1798005"/>
                    <a:pt x="3971499" y="1854302"/>
                    <a:pt x="3874990" y="1897439"/>
                  </a:cubicBezTo>
                  <a:cubicBezTo>
                    <a:pt x="3742655" y="1955930"/>
                    <a:pt x="3605934" y="1998335"/>
                    <a:pt x="3457514" y="1998335"/>
                  </a:cubicBezTo>
                  <a:cubicBezTo>
                    <a:pt x="2757823" y="1996873"/>
                    <a:pt x="2058862" y="1997604"/>
                    <a:pt x="1359171" y="1996142"/>
                  </a:cubicBezTo>
                  <a:cubicBezTo>
                    <a:pt x="1314572" y="1996142"/>
                    <a:pt x="1270704" y="1988830"/>
                    <a:pt x="1232685" y="2020269"/>
                  </a:cubicBezTo>
                  <a:cubicBezTo>
                    <a:pt x="1221718" y="2029043"/>
                    <a:pt x="1207096" y="2026118"/>
                    <a:pt x="1193936" y="2026118"/>
                  </a:cubicBezTo>
                  <a:cubicBezTo>
                    <a:pt x="840800" y="2026118"/>
                    <a:pt x="486933" y="2026118"/>
                    <a:pt x="133797" y="2026118"/>
                  </a:cubicBezTo>
                  <a:cubicBezTo>
                    <a:pt x="59953" y="2026118"/>
                    <a:pt x="2925" y="1969090"/>
                    <a:pt x="1462" y="1894514"/>
                  </a:cubicBezTo>
                  <a:cubicBezTo>
                    <a:pt x="1462" y="1878430"/>
                    <a:pt x="2193" y="1863076"/>
                    <a:pt x="1462" y="1846991"/>
                  </a:cubicBezTo>
                  <a:cubicBezTo>
                    <a:pt x="-3656" y="1776803"/>
                    <a:pt x="29245" y="1731473"/>
                    <a:pt x="92122" y="1704421"/>
                  </a:cubicBezTo>
                  <a:cubicBezTo>
                    <a:pt x="96509" y="1702227"/>
                    <a:pt x="100896" y="1700765"/>
                    <a:pt x="105283" y="1697841"/>
                  </a:cubicBezTo>
                  <a:cubicBezTo>
                    <a:pt x="106014" y="1697109"/>
                    <a:pt x="106014" y="1695647"/>
                    <a:pt x="107476" y="1691260"/>
                  </a:cubicBezTo>
                  <a:cubicBezTo>
                    <a:pt x="5849" y="1660553"/>
                    <a:pt x="-4387" y="1581591"/>
                    <a:pt x="1462" y="1491662"/>
                  </a:cubicBezTo>
                  <a:cubicBezTo>
                    <a:pt x="5849" y="1418549"/>
                    <a:pt x="54104" y="1387110"/>
                    <a:pt x="119905" y="1362252"/>
                  </a:cubicBezTo>
                  <a:cubicBezTo>
                    <a:pt x="32170" y="1338125"/>
                    <a:pt x="0" y="1284021"/>
                    <a:pt x="0" y="1198479"/>
                  </a:cubicBezTo>
                  <a:cubicBezTo>
                    <a:pt x="0" y="1115130"/>
                    <a:pt x="27783" y="1058102"/>
                    <a:pt x="111863" y="1031781"/>
                  </a:cubicBezTo>
                  <a:cubicBezTo>
                    <a:pt x="89929" y="1019352"/>
                    <a:pt x="71651" y="1012041"/>
                    <a:pt x="57028" y="1000342"/>
                  </a:cubicBezTo>
                  <a:cubicBezTo>
                    <a:pt x="19741" y="971097"/>
                    <a:pt x="-1462" y="934541"/>
                    <a:pt x="1462" y="884093"/>
                  </a:cubicBezTo>
                  <a:cubicBezTo>
                    <a:pt x="4387" y="830720"/>
                    <a:pt x="-4387" y="775885"/>
                    <a:pt x="44599" y="736404"/>
                  </a:cubicBezTo>
                  <a:cubicBezTo>
                    <a:pt x="70920" y="715202"/>
                    <a:pt x="98703" y="701310"/>
                    <a:pt x="133797" y="701310"/>
                  </a:cubicBezTo>
                  <a:cubicBezTo>
                    <a:pt x="391886" y="702041"/>
                    <a:pt x="650706" y="702041"/>
                    <a:pt x="908795" y="701310"/>
                  </a:cubicBezTo>
                  <a:cubicBezTo>
                    <a:pt x="956318" y="701310"/>
                    <a:pt x="956318" y="700579"/>
                    <a:pt x="935115" y="657443"/>
                  </a:cubicBezTo>
                  <a:cubicBezTo>
                    <a:pt x="878087" y="541924"/>
                    <a:pt x="822521" y="425674"/>
                    <a:pt x="764762" y="310156"/>
                  </a:cubicBezTo>
                  <a:cubicBezTo>
                    <a:pt x="714314" y="209260"/>
                    <a:pt x="744290" y="99590"/>
                    <a:pt x="850304" y="53529"/>
                  </a:cubicBezTo>
                  <a:cubicBezTo>
                    <a:pt x="882474" y="39638"/>
                    <a:pt x="912450" y="19166"/>
                    <a:pt x="946082" y="8199"/>
                  </a:cubicBezTo>
                  <a:cubicBezTo>
                    <a:pt x="1027238" y="-18853"/>
                    <a:pt x="1108393" y="22822"/>
                    <a:pt x="1149337" y="106902"/>
                  </a:cubicBezTo>
                  <a:cubicBezTo>
                    <a:pt x="1226836" y="267019"/>
                    <a:pt x="1304336" y="426405"/>
                    <a:pt x="1381836" y="585792"/>
                  </a:cubicBezTo>
                  <a:cubicBezTo>
                    <a:pt x="1384760" y="590910"/>
                    <a:pt x="1388416" y="596759"/>
                    <a:pt x="1389878" y="601877"/>
                  </a:cubicBezTo>
                  <a:cubicBezTo>
                    <a:pt x="1402308" y="665485"/>
                    <a:pt x="1443982" y="672796"/>
                    <a:pt x="1501741" y="672796"/>
                  </a:cubicBezTo>
                  <a:cubicBezTo>
                    <a:pt x="2015726" y="670603"/>
                    <a:pt x="2530441" y="671334"/>
                    <a:pt x="3044426" y="672065"/>
                  </a:cubicBezTo>
                  <a:cubicBezTo>
                    <a:pt x="3080982" y="672065"/>
                    <a:pt x="3111690" y="664754"/>
                    <a:pt x="3141666" y="642089"/>
                  </a:cubicBezTo>
                  <a:cubicBezTo>
                    <a:pt x="3221359" y="583598"/>
                    <a:pt x="3312019" y="543386"/>
                    <a:pt x="3397562" y="495132"/>
                  </a:cubicBezTo>
                  <a:cubicBezTo>
                    <a:pt x="3478717" y="449070"/>
                    <a:pt x="3561335" y="404471"/>
                    <a:pt x="3643952" y="360604"/>
                  </a:cubicBezTo>
                  <a:cubicBezTo>
                    <a:pt x="3660769" y="351830"/>
                    <a:pt x="3665886" y="340863"/>
                    <a:pt x="3665155" y="322585"/>
                  </a:cubicBezTo>
                  <a:cubicBezTo>
                    <a:pt x="3664424" y="309425"/>
                    <a:pt x="3660769" y="295533"/>
                    <a:pt x="3671004" y="283835"/>
                  </a:cubicBezTo>
                  <a:cubicBezTo>
                    <a:pt x="3683433" y="294071"/>
                    <a:pt x="3681240" y="307962"/>
                    <a:pt x="3680509" y="321123"/>
                  </a:cubicBezTo>
                  <a:cubicBezTo>
                    <a:pt x="3678315" y="360604"/>
                    <a:pt x="3691476" y="394967"/>
                    <a:pt x="3711216" y="428599"/>
                  </a:cubicBezTo>
                  <a:cubicBezTo>
                    <a:pt x="3920320" y="778810"/>
                    <a:pt x="4129423" y="1129021"/>
                    <a:pt x="4338526" y="1479233"/>
                  </a:cubicBezTo>
                  <a:cubicBezTo>
                    <a:pt x="4347300" y="1493855"/>
                    <a:pt x="4356804" y="1507747"/>
                    <a:pt x="4369234" y="1520176"/>
                  </a:cubicBezTo>
                  <a:cubicBezTo>
                    <a:pt x="4387512" y="1547959"/>
                    <a:pt x="4412370" y="1569162"/>
                    <a:pt x="4419682" y="1600600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726;p44">
              <a:extLst>
                <a:ext uri="{FF2B5EF4-FFF2-40B4-BE49-F238E27FC236}">
                  <a16:creationId xmlns:a16="http://schemas.microsoft.com/office/drawing/2014/main" id="{D6A6FF0B-C0F9-4C1A-AE48-689B6979612D}"/>
                </a:ext>
              </a:extLst>
            </p:cNvPr>
            <p:cNvSpPr/>
            <p:nvPr/>
          </p:nvSpPr>
          <p:spPr>
            <a:xfrm>
              <a:off x="7191289" y="-110"/>
              <a:ext cx="2551644" cy="2171456"/>
            </a:xfrm>
            <a:custGeom>
              <a:avLst/>
              <a:gdLst/>
              <a:ahLst/>
              <a:cxnLst/>
              <a:rect l="l" t="t" r="r" b="b"/>
              <a:pathLst>
                <a:path w="2551643" h="2171456" extrusionOk="0">
                  <a:moveTo>
                    <a:pt x="1405" y="908173"/>
                  </a:moveTo>
                  <a:cubicBezTo>
                    <a:pt x="34306" y="871617"/>
                    <a:pt x="81099" y="857725"/>
                    <a:pt x="121311" y="835060"/>
                  </a:cubicBezTo>
                  <a:cubicBezTo>
                    <a:pt x="330414" y="718810"/>
                    <a:pt x="540979" y="604754"/>
                    <a:pt x="750814" y="489236"/>
                  </a:cubicBezTo>
                  <a:cubicBezTo>
                    <a:pt x="1000129" y="352514"/>
                    <a:pt x="1248713" y="214331"/>
                    <a:pt x="1498760" y="79803"/>
                  </a:cubicBezTo>
                  <a:cubicBezTo>
                    <a:pt x="1614278" y="17657"/>
                    <a:pt x="1742226" y="-10857"/>
                    <a:pt x="1871636" y="3765"/>
                  </a:cubicBezTo>
                  <a:cubicBezTo>
                    <a:pt x="2156777" y="35204"/>
                    <a:pt x="2369536" y="174119"/>
                    <a:pt x="2490903" y="440981"/>
                  </a:cubicBezTo>
                  <a:cubicBezTo>
                    <a:pt x="2539158" y="546995"/>
                    <a:pt x="2560361" y="659589"/>
                    <a:pt x="2550856" y="774376"/>
                  </a:cubicBezTo>
                  <a:cubicBezTo>
                    <a:pt x="2534771" y="979093"/>
                    <a:pt x="2455809" y="1155295"/>
                    <a:pt x="2293498" y="1289823"/>
                  </a:cubicBezTo>
                  <a:cubicBezTo>
                    <a:pt x="2223310" y="1348313"/>
                    <a:pt x="2144347" y="1389257"/>
                    <a:pt x="2065386" y="1432393"/>
                  </a:cubicBezTo>
                  <a:cubicBezTo>
                    <a:pt x="1772202" y="1594704"/>
                    <a:pt x="1477557" y="1755553"/>
                    <a:pt x="1183643" y="1917133"/>
                  </a:cubicBezTo>
                  <a:cubicBezTo>
                    <a:pt x="1027912" y="2002675"/>
                    <a:pt x="872181" y="2087486"/>
                    <a:pt x="717182" y="2173028"/>
                  </a:cubicBezTo>
                  <a:cubicBezTo>
                    <a:pt x="695979" y="2156943"/>
                    <a:pt x="697441" y="2129891"/>
                    <a:pt x="685743" y="2108689"/>
                  </a:cubicBezTo>
                  <a:cubicBezTo>
                    <a:pt x="637488" y="2017297"/>
                    <a:pt x="580460" y="1931024"/>
                    <a:pt x="528550" y="1842557"/>
                  </a:cubicBezTo>
                  <a:cubicBezTo>
                    <a:pt x="490531" y="1777487"/>
                    <a:pt x="452513" y="1713147"/>
                    <a:pt x="411569" y="1649539"/>
                  </a:cubicBezTo>
                  <a:cubicBezTo>
                    <a:pt x="297513" y="1463832"/>
                    <a:pt x="195155" y="1271545"/>
                    <a:pt x="90603" y="1080720"/>
                  </a:cubicBezTo>
                  <a:cubicBezTo>
                    <a:pt x="64282" y="1032465"/>
                    <a:pt x="37962" y="984942"/>
                    <a:pt x="10179" y="937418"/>
                  </a:cubicBezTo>
                  <a:cubicBezTo>
                    <a:pt x="6523" y="928645"/>
                    <a:pt x="-3713" y="921333"/>
                    <a:pt x="1405" y="908173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727;p44">
              <a:extLst>
                <a:ext uri="{FF2B5EF4-FFF2-40B4-BE49-F238E27FC236}">
                  <a16:creationId xmlns:a16="http://schemas.microsoft.com/office/drawing/2014/main" id="{4661B40B-0C52-45ED-AA9E-171B1504CE98}"/>
                </a:ext>
              </a:extLst>
            </p:cNvPr>
            <p:cNvSpPr/>
            <p:nvPr/>
          </p:nvSpPr>
          <p:spPr>
            <a:xfrm>
              <a:off x="3422151" y="2926714"/>
              <a:ext cx="3538670" cy="2251881"/>
            </a:xfrm>
            <a:custGeom>
              <a:avLst/>
              <a:gdLst/>
              <a:ahLst/>
              <a:cxnLst/>
              <a:rect l="l" t="t" r="r" b="b"/>
              <a:pathLst>
                <a:path w="3538669" h="2251880" extrusionOk="0">
                  <a:moveTo>
                    <a:pt x="3258021" y="731"/>
                  </a:moveTo>
                  <a:cubicBezTo>
                    <a:pt x="3297502" y="731"/>
                    <a:pt x="3336252" y="0"/>
                    <a:pt x="3375733" y="0"/>
                  </a:cubicBezTo>
                  <a:cubicBezTo>
                    <a:pt x="3540237" y="387499"/>
                    <a:pt x="3606770" y="783772"/>
                    <a:pt x="3470780" y="1193935"/>
                  </a:cubicBezTo>
                  <a:cubicBezTo>
                    <a:pt x="3369153" y="1501741"/>
                    <a:pt x="3168092" y="1731316"/>
                    <a:pt x="2894650" y="1899476"/>
                  </a:cubicBezTo>
                  <a:cubicBezTo>
                    <a:pt x="2652645" y="2047896"/>
                    <a:pt x="2386514" y="2129051"/>
                    <a:pt x="2110147" y="2183155"/>
                  </a:cubicBezTo>
                  <a:cubicBezTo>
                    <a:pt x="1840360" y="2236527"/>
                    <a:pt x="1569110" y="2267235"/>
                    <a:pt x="1293475" y="2246763"/>
                  </a:cubicBezTo>
                  <a:cubicBezTo>
                    <a:pt x="927178" y="2220442"/>
                    <a:pt x="580623" y="2123933"/>
                    <a:pt x="247959" y="1971858"/>
                  </a:cubicBezTo>
                  <a:cubicBezTo>
                    <a:pt x="188006" y="1944806"/>
                    <a:pt x="130247" y="1914098"/>
                    <a:pt x="71025" y="1884853"/>
                  </a:cubicBezTo>
                  <a:cubicBezTo>
                    <a:pt x="47629" y="1837330"/>
                    <a:pt x="33006" y="1786151"/>
                    <a:pt x="3030" y="1741552"/>
                  </a:cubicBezTo>
                  <a:cubicBezTo>
                    <a:pt x="-2088" y="1734241"/>
                    <a:pt x="-626" y="1728392"/>
                    <a:pt x="6686" y="1723274"/>
                  </a:cubicBezTo>
                  <a:cubicBezTo>
                    <a:pt x="155836" y="1805160"/>
                    <a:pt x="307911" y="1881198"/>
                    <a:pt x="466566" y="1943344"/>
                  </a:cubicBezTo>
                  <a:cubicBezTo>
                    <a:pt x="824820" y="2082258"/>
                    <a:pt x="1195503" y="2160489"/>
                    <a:pt x="1580077" y="2139287"/>
                  </a:cubicBezTo>
                  <a:cubicBezTo>
                    <a:pt x="1971232" y="2118084"/>
                    <a:pt x="2354344" y="2049358"/>
                    <a:pt x="2709674" y="1876080"/>
                  </a:cubicBezTo>
                  <a:cubicBezTo>
                    <a:pt x="3035758" y="1716693"/>
                    <a:pt x="3271182" y="1473227"/>
                    <a:pt x="3377926" y="1119360"/>
                  </a:cubicBezTo>
                  <a:cubicBezTo>
                    <a:pt x="3462006" y="842262"/>
                    <a:pt x="3440804" y="565895"/>
                    <a:pt x="3363304" y="290990"/>
                  </a:cubicBezTo>
                  <a:cubicBezTo>
                    <a:pt x="3336252" y="191556"/>
                    <a:pt x="3298233" y="95778"/>
                    <a:pt x="3258021" y="7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728;p44">
              <a:extLst>
                <a:ext uri="{FF2B5EF4-FFF2-40B4-BE49-F238E27FC236}">
                  <a16:creationId xmlns:a16="http://schemas.microsoft.com/office/drawing/2014/main" id="{93FC3860-9E43-4FE7-A593-C0EACDC84AC1}"/>
                </a:ext>
              </a:extLst>
            </p:cNvPr>
            <p:cNvSpPr/>
            <p:nvPr/>
          </p:nvSpPr>
          <p:spPr>
            <a:xfrm>
              <a:off x="5867983" y="856930"/>
              <a:ext cx="2039853" cy="2076409"/>
            </a:xfrm>
            <a:custGeom>
              <a:avLst/>
              <a:gdLst/>
              <a:ahLst/>
              <a:cxnLst/>
              <a:rect l="l" t="t" r="r" b="b"/>
              <a:pathLst>
                <a:path w="2039852" h="2076409" extrusionOk="0">
                  <a:moveTo>
                    <a:pt x="1995889" y="1206319"/>
                  </a:moveTo>
                  <a:cubicBezTo>
                    <a:pt x="1958602" y="1144904"/>
                    <a:pt x="1922776" y="1082758"/>
                    <a:pt x="1885489" y="1022074"/>
                  </a:cubicBezTo>
                  <a:cubicBezTo>
                    <a:pt x="1837234" y="944575"/>
                    <a:pt x="1795560" y="863419"/>
                    <a:pt x="1742918" y="789575"/>
                  </a:cubicBezTo>
                  <a:cubicBezTo>
                    <a:pt x="1742918" y="789575"/>
                    <a:pt x="1742918" y="789575"/>
                    <a:pt x="1742918" y="789575"/>
                  </a:cubicBezTo>
                  <a:cubicBezTo>
                    <a:pt x="1648602" y="627995"/>
                    <a:pt x="1557211" y="464953"/>
                    <a:pt x="1467282" y="301180"/>
                  </a:cubicBezTo>
                  <a:cubicBezTo>
                    <a:pt x="1421221" y="217100"/>
                    <a:pt x="1380278" y="130827"/>
                    <a:pt x="1324712" y="51865"/>
                  </a:cubicBezTo>
                  <a:cubicBezTo>
                    <a:pt x="1245750" y="-13937"/>
                    <a:pt x="1165326" y="-14668"/>
                    <a:pt x="1075397" y="35780"/>
                  </a:cubicBezTo>
                  <a:cubicBezTo>
                    <a:pt x="867756" y="152761"/>
                    <a:pt x="657921" y="265355"/>
                    <a:pt x="449549" y="380873"/>
                  </a:cubicBezTo>
                  <a:cubicBezTo>
                    <a:pt x="328182" y="448137"/>
                    <a:pt x="203889" y="509552"/>
                    <a:pt x="87640" y="584128"/>
                  </a:cubicBezTo>
                  <a:cubicBezTo>
                    <a:pt x="37923" y="612642"/>
                    <a:pt x="14527" y="658703"/>
                    <a:pt x="635" y="711344"/>
                  </a:cubicBezTo>
                  <a:cubicBezTo>
                    <a:pt x="-2289" y="764717"/>
                    <a:pt x="4291" y="813702"/>
                    <a:pt x="32805" y="861226"/>
                  </a:cubicBezTo>
                  <a:cubicBezTo>
                    <a:pt x="241177" y="1207781"/>
                    <a:pt x="448087" y="1555799"/>
                    <a:pt x="655728" y="1903086"/>
                  </a:cubicBezTo>
                  <a:cubicBezTo>
                    <a:pt x="666695" y="1921364"/>
                    <a:pt x="675468" y="1942567"/>
                    <a:pt x="695940" y="1954265"/>
                  </a:cubicBezTo>
                  <a:cubicBezTo>
                    <a:pt x="695940" y="1954265"/>
                    <a:pt x="695940" y="1954265"/>
                    <a:pt x="695940" y="1954265"/>
                  </a:cubicBezTo>
                  <a:cubicBezTo>
                    <a:pt x="713487" y="1978392"/>
                    <a:pt x="731034" y="2001789"/>
                    <a:pt x="749312" y="2025916"/>
                  </a:cubicBezTo>
                  <a:cubicBezTo>
                    <a:pt x="770515" y="2041270"/>
                    <a:pt x="796105" y="2050043"/>
                    <a:pt x="812921" y="2071977"/>
                  </a:cubicBezTo>
                  <a:cubicBezTo>
                    <a:pt x="852402" y="2083675"/>
                    <a:pt x="891152" y="2089524"/>
                    <a:pt x="930633" y="2071246"/>
                  </a:cubicBezTo>
                  <a:cubicBezTo>
                    <a:pt x="938675" y="2055161"/>
                    <a:pt x="956953" y="2054430"/>
                    <a:pt x="970114" y="2047119"/>
                  </a:cubicBezTo>
                  <a:cubicBezTo>
                    <a:pt x="1287424" y="1872379"/>
                    <a:pt x="1605466" y="1697639"/>
                    <a:pt x="1923508" y="1522899"/>
                  </a:cubicBezTo>
                  <a:cubicBezTo>
                    <a:pt x="1958602" y="1503889"/>
                    <a:pt x="1987116" y="1478300"/>
                    <a:pt x="2006856" y="1443205"/>
                  </a:cubicBezTo>
                  <a:cubicBezTo>
                    <a:pt x="2036833" y="1406649"/>
                    <a:pt x="2041950" y="1362781"/>
                    <a:pt x="2042682" y="1317451"/>
                  </a:cubicBezTo>
                  <a:cubicBezTo>
                    <a:pt x="2034639" y="1276508"/>
                    <a:pt x="2017092" y="1240682"/>
                    <a:pt x="1995889" y="1206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729;p44">
              <a:extLst>
                <a:ext uri="{FF2B5EF4-FFF2-40B4-BE49-F238E27FC236}">
                  <a16:creationId xmlns:a16="http://schemas.microsoft.com/office/drawing/2014/main" id="{9074771B-BAE8-4111-9EC0-F387E0FF5DFC}"/>
                </a:ext>
              </a:extLst>
            </p:cNvPr>
            <p:cNvSpPr/>
            <p:nvPr/>
          </p:nvSpPr>
          <p:spPr>
            <a:xfrm>
              <a:off x="3012261" y="1361215"/>
              <a:ext cx="255896" cy="226650"/>
            </a:xfrm>
            <a:custGeom>
              <a:avLst/>
              <a:gdLst/>
              <a:ahLst/>
              <a:cxnLst/>
              <a:rect l="l" t="t" r="r" b="b"/>
              <a:pathLst>
                <a:path w="255895" h="226650" extrusionOk="0">
                  <a:moveTo>
                    <a:pt x="173110" y="149"/>
                  </a:moveTo>
                  <a:cubicBezTo>
                    <a:pt x="189926" y="-1313"/>
                    <a:pt x="200893" y="8192"/>
                    <a:pt x="210397" y="19159"/>
                  </a:cubicBezTo>
                  <a:cubicBezTo>
                    <a:pt x="230138" y="42555"/>
                    <a:pt x="245492" y="68875"/>
                    <a:pt x="256459" y="96658"/>
                  </a:cubicBezTo>
                  <a:cubicBezTo>
                    <a:pt x="267425" y="124441"/>
                    <a:pt x="249878" y="144182"/>
                    <a:pt x="229407" y="157342"/>
                  </a:cubicBezTo>
                  <a:cubicBezTo>
                    <a:pt x="190657" y="182201"/>
                    <a:pt x="149713" y="203403"/>
                    <a:pt x="109501" y="226068"/>
                  </a:cubicBezTo>
                  <a:cubicBezTo>
                    <a:pt x="99997" y="231186"/>
                    <a:pt x="90492" y="234111"/>
                    <a:pt x="78063" y="231186"/>
                  </a:cubicBezTo>
                  <a:cubicBezTo>
                    <a:pt x="46624" y="222413"/>
                    <a:pt x="-6017" y="146375"/>
                    <a:pt x="563" y="114206"/>
                  </a:cubicBezTo>
                  <a:cubicBezTo>
                    <a:pt x="2756" y="101776"/>
                    <a:pt x="6412" y="87154"/>
                    <a:pt x="18841" y="79842"/>
                  </a:cubicBezTo>
                  <a:cubicBezTo>
                    <a:pt x="62709" y="54253"/>
                    <a:pt x="107308" y="29394"/>
                    <a:pt x="151907" y="4536"/>
                  </a:cubicBezTo>
                  <a:cubicBezTo>
                    <a:pt x="158487" y="880"/>
                    <a:pt x="166530" y="1611"/>
                    <a:pt x="173110" y="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730;p44">
              <a:extLst>
                <a:ext uri="{FF2B5EF4-FFF2-40B4-BE49-F238E27FC236}">
                  <a16:creationId xmlns:a16="http://schemas.microsoft.com/office/drawing/2014/main" id="{D8A311CC-0024-43E9-8A91-91F0478FBB9A}"/>
                </a:ext>
              </a:extLst>
            </p:cNvPr>
            <p:cNvSpPr/>
            <p:nvPr/>
          </p:nvSpPr>
          <p:spPr>
            <a:xfrm>
              <a:off x="1416767" y="4295465"/>
              <a:ext cx="2120277" cy="2558955"/>
            </a:xfrm>
            <a:custGeom>
              <a:avLst/>
              <a:gdLst/>
              <a:ahLst/>
              <a:cxnLst/>
              <a:rect l="l" t="t" r="r" b="b"/>
              <a:pathLst>
                <a:path w="2120277" h="2558955" extrusionOk="0">
                  <a:moveTo>
                    <a:pt x="2099075" y="1937418"/>
                  </a:moveTo>
                  <a:cubicBezTo>
                    <a:pt x="2106386" y="1910367"/>
                    <a:pt x="2104192" y="1883315"/>
                    <a:pt x="2107117" y="1856263"/>
                  </a:cubicBezTo>
                  <a:cubicBezTo>
                    <a:pt x="2107848" y="1852608"/>
                    <a:pt x="2115891" y="1850414"/>
                    <a:pt x="2121009" y="1846758"/>
                  </a:cubicBezTo>
                  <a:cubicBezTo>
                    <a:pt x="2101999" y="1838716"/>
                    <a:pt x="2106386" y="1821169"/>
                    <a:pt x="2106386" y="1806546"/>
                  </a:cubicBezTo>
                  <a:cubicBezTo>
                    <a:pt x="2106386" y="1536028"/>
                    <a:pt x="2107117" y="1265510"/>
                    <a:pt x="2105655" y="994992"/>
                  </a:cubicBezTo>
                  <a:cubicBezTo>
                    <a:pt x="2104924" y="834874"/>
                    <a:pt x="2119546" y="673294"/>
                    <a:pt x="2075678" y="516101"/>
                  </a:cubicBezTo>
                  <a:cubicBezTo>
                    <a:pt x="2080796" y="497092"/>
                    <a:pt x="2069098" y="481739"/>
                    <a:pt x="2063249" y="464922"/>
                  </a:cubicBezTo>
                  <a:cubicBezTo>
                    <a:pt x="2049358" y="426904"/>
                    <a:pt x="2028155" y="391809"/>
                    <a:pt x="2012070" y="354522"/>
                  </a:cubicBezTo>
                  <a:cubicBezTo>
                    <a:pt x="1992330" y="342093"/>
                    <a:pt x="1977707" y="325277"/>
                    <a:pt x="1964547" y="306267"/>
                  </a:cubicBezTo>
                  <a:cubicBezTo>
                    <a:pt x="1931646" y="261668"/>
                    <a:pt x="1896551" y="218532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738627" y="84004"/>
                    <a:pt x="1606293" y="23320"/>
                    <a:pt x="1457142" y="13084"/>
                  </a:cubicBezTo>
                  <a:cubicBezTo>
                    <a:pt x="1204171" y="-4463"/>
                    <a:pt x="950469" y="-3001"/>
                    <a:pt x="697498" y="9428"/>
                  </a:cubicBezTo>
                  <a:cubicBezTo>
                    <a:pt x="385306" y="25513"/>
                    <a:pt x="168891" y="192211"/>
                    <a:pt x="47523" y="480276"/>
                  </a:cubicBezTo>
                  <a:cubicBezTo>
                    <a:pt x="22665" y="538767"/>
                    <a:pt x="15354" y="601644"/>
                    <a:pt x="0" y="662327"/>
                  </a:cubicBezTo>
                  <a:cubicBezTo>
                    <a:pt x="0" y="1084190"/>
                    <a:pt x="0" y="1505321"/>
                    <a:pt x="0" y="1927182"/>
                  </a:cubicBezTo>
                  <a:cubicBezTo>
                    <a:pt x="9505" y="1960815"/>
                    <a:pt x="8042" y="1996640"/>
                    <a:pt x="18278" y="2030272"/>
                  </a:cubicBezTo>
                  <a:cubicBezTo>
                    <a:pt x="52641" y="2150909"/>
                    <a:pt x="114787" y="2256191"/>
                    <a:pt x="200330" y="2346851"/>
                  </a:cubicBezTo>
                  <a:cubicBezTo>
                    <a:pt x="228844" y="2377559"/>
                    <a:pt x="257358" y="2410460"/>
                    <a:pt x="300494" y="2422889"/>
                  </a:cubicBezTo>
                  <a:cubicBezTo>
                    <a:pt x="310730" y="2451403"/>
                    <a:pt x="339976" y="2459446"/>
                    <a:pt x="362641" y="2472606"/>
                  </a:cubicBezTo>
                  <a:cubicBezTo>
                    <a:pt x="454032" y="2525978"/>
                    <a:pt x="552003" y="2559610"/>
                    <a:pt x="658748" y="2563266"/>
                  </a:cubicBezTo>
                  <a:cubicBezTo>
                    <a:pt x="921955" y="2563266"/>
                    <a:pt x="1185162" y="2563266"/>
                    <a:pt x="1448369" y="2563266"/>
                  </a:cubicBezTo>
                  <a:cubicBezTo>
                    <a:pt x="1451293" y="2561804"/>
                    <a:pt x="1454218" y="2558879"/>
                    <a:pt x="1457873" y="2558148"/>
                  </a:cubicBezTo>
                  <a:cubicBezTo>
                    <a:pt x="1797849" y="2503313"/>
                    <a:pt x="2009877" y="2308833"/>
                    <a:pt x="2093225" y="1974706"/>
                  </a:cubicBezTo>
                  <a:cubicBezTo>
                    <a:pt x="2096150" y="1963008"/>
                    <a:pt x="2099075" y="1953503"/>
                    <a:pt x="2113697" y="1955697"/>
                  </a:cubicBezTo>
                  <a:cubicBezTo>
                    <a:pt x="2109310" y="1949848"/>
                    <a:pt x="2096881" y="1947654"/>
                    <a:pt x="2099075" y="1937418"/>
                  </a:cubicBezTo>
                  <a:close/>
                  <a:moveTo>
                    <a:pt x="516178" y="1979824"/>
                  </a:moveTo>
                  <a:cubicBezTo>
                    <a:pt x="416744" y="1979824"/>
                    <a:pt x="337051" y="1901593"/>
                    <a:pt x="336320" y="1802890"/>
                  </a:cubicBezTo>
                  <a:cubicBezTo>
                    <a:pt x="335589" y="1701994"/>
                    <a:pt x="416013" y="1621570"/>
                    <a:pt x="516178" y="1622302"/>
                  </a:cubicBezTo>
                  <a:cubicBezTo>
                    <a:pt x="614880" y="1623033"/>
                    <a:pt x="694574" y="1702726"/>
                    <a:pt x="694574" y="1801428"/>
                  </a:cubicBezTo>
                  <a:cubicBezTo>
                    <a:pt x="694574" y="1900131"/>
                    <a:pt x="614880" y="1979824"/>
                    <a:pt x="516178" y="1979824"/>
                  </a:cubicBezTo>
                  <a:close/>
                  <a:moveTo>
                    <a:pt x="1332850" y="2199163"/>
                  </a:moveTo>
                  <a:cubicBezTo>
                    <a:pt x="1321883" y="2199894"/>
                    <a:pt x="1310916" y="2199894"/>
                    <a:pt x="1299949" y="2199894"/>
                  </a:cubicBezTo>
                  <a:cubicBezTo>
                    <a:pt x="1105469" y="2199894"/>
                    <a:pt x="910988" y="2200625"/>
                    <a:pt x="715776" y="2200625"/>
                  </a:cubicBezTo>
                  <a:cubicBezTo>
                    <a:pt x="686531" y="2177960"/>
                    <a:pt x="686531" y="2169918"/>
                    <a:pt x="715776" y="2145791"/>
                  </a:cubicBezTo>
                  <a:cubicBezTo>
                    <a:pt x="905870" y="2145791"/>
                    <a:pt x="1095233" y="2146522"/>
                    <a:pt x="1285327" y="2146522"/>
                  </a:cubicBezTo>
                  <a:cubicBezTo>
                    <a:pt x="1301412" y="2146522"/>
                    <a:pt x="1316765" y="2145791"/>
                    <a:pt x="1332850" y="2147253"/>
                  </a:cubicBezTo>
                  <a:cubicBezTo>
                    <a:pt x="1348935" y="2148715"/>
                    <a:pt x="1356246" y="2160413"/>
                    <a:pt x="1355515" y="2175036"/>
                  </a:cubicBezTo>
                  <a:cubicBezTo>
                    <a:pt x="1354784" y="2188196"/>
                    <a:pt x="1347473" y="2198432"/>
                    <a:pt x="1332850" y="2199163"/>
                  </a:cubicBezTo>
                  <a:close/>
                  <a:moveTo>
                    <a:pt x="1655279" y="1897937"/>
                  </a:moveTo>
                  <a:cubicBezTo>
                    <a:pt x="1647967" y="1908904"/>
                    <a:pt x="1631882" y="1918409"/>
                    <a:pt x="1637731" y="1935225"/>
                  </a:cubicBezTo>
                  <a:cubicBezTo>
                    <a:pt x="1637000" y="1935225"/>
                    <a:pt x="1635538" y="1935225"/>
                    <a:pt x="1634807" y="1935225"/>
                  </a:cubicBezTo>
                  <a:cubicBezTo>
                    <a:pt x="1612142" y="1932300"/>
                    <a:pt x="1596788" y="1943267"/>
                    <a:pt x="1585090" y="1960083"/>
                  </a:cubicBezTo>
                  <a:cubicBezTo>
                    <a:pt x="1574123" y="1955697"/>
                    <a:pt x="1563156" y="1957890"/>
                    <a:pt x="1551458" y="1960083"/>
                  </a:cubicBezTo>
                  <a:cubicBezTo>
                    <a:pt x="1511977" y="1967395"/>
                    <a:pt x="1476152" y="1956428"/>
                    <a:pt x="1443251" y="1937418"/>
                  </a:cubicBezTo>
                  <a:cubicBezTo>
                    <a:pt x="1377449" y="1899400"/>
                    <a:pt x="1348935" y="1810933"/>
                    <a:pt x="1378180" y="1739282"/>
                  </a:cubicBezTo>
                  <a:cubicBezTo>
                    <a:pt x="1407425" y="1667631"/>
                    <a:pt x="1489312" y="1626688"/>
                    <a:pt x="1563156" y="1645697"/>
                  </a:cubicBezTo>
                  <a:cubicBezTo>
                    <a:pt x="1677944" y="1675674"/>
                    <a:pt x="1721811" y="1796310"/>
                    <a:pt x="1655279" y="1897937"/>
                  </a:cubicBezTo>
                  <a:close/>
                  <a:moveTo>
                    <a:pt x="1786882" y="1405887"/>
                  </a:moveTo>
                  <a:cubicBezTo>
                    <a:pt x="1533911" y="1404424"/>
                    <a:pt x="1280209" y="1405156"/>
                    <a:pt x="1027238" y="1405156"/>
                  </a:cubicBezTo>
                  <a:cubicBezTo>
                    <a:pt x="777922" y="1405156"/>
                    <a:pt x="527876" y="1404424"/>
                    <a:pt x="278561" y="1405887"/>
                  </a:cubicBezTo>
                  <a:cubicBezTo>
                    <a:pt x="244929" y="1405887"/>
                    <a:pt x="239811" y="1396382"/>
                    <a:pt x="239811" y="1365675"/>
                  </a:cubicBezTo>
                  <a:cubicBezTo>
                    <a:pt x="241273" y="1133175"/>
                    <a:pt x="241273" y="900676"/>
                    <a:pt x="239811" y="668177"/>
                  </a:cubicBezTo>
                  <a:cubicBezTo>
                    <a:pt x="239811" y="639663"/>
                    <a:pt x="246391" y="632351"/>
                    <a:pt x="274905" y="632351"/>
                  </a:cubicBezTo>
                  <a:cubicBezTo>
                    <a:pt x="778654" y="633082"/>
                    <a:pt x="1283133" y="633082"/>
                    <a:pt x="1786882" y="632351"/>
                  </a:cubicBezTo>
                  <a:cubicBezTo>
                    <a:pt x="1816858" y="632351"/>
                    <a:pt x="1821976" y="641125"/>
                    <a:pt x="1821976" y="668908"/>
                  </a:cubicBezTo>
                  <a:cubicBezTo>
                    <a:pt x="1821245" y="902869"/>
                    <a:pt x="1820514" y="1136831"/>
                    <a:pt x="1821976" y="1370062"/>
                  </a:cubicBezTo>
                  <a:cubicBezTo>
                    <a:pt x="1821976" y="1398576"/>
                    <a:pt x="1815396" y="1406618"/>
                    <a:pt x="1786882" y="14058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731;p44">
              <a:extLst>
                <a:ext uri="{FF2B5EF4-FFF2-40B4-BE49-F238E27FC236}">
                  <a16:creationId xmlns:a16="http://schemas.microsoft.com/office/drawing/2014/main" id="{F0B1C5DD-4720-4222-83B9-76D63435D177}"/>
                </a:ext>
              </a:extLst>
            </p:cNvPr>
            <p:cNvSpPr/>
            <p:nvPr/>
          </p:nvSpPr>
          <p:spPr>
            <a:xfrm>
              <a:off x="1812247" y="5067462"/>
              <a:ext cx="723819" cy="95047"/>
            </a:xfrm>
            <a:custGeom>
              <a:avLst/>
              <a:gdLst/>
              <a:ahLst/>
              <a:cxnLst/>
              <a:rect l="l" t="t" r="r" b="b"/>
              <a:pathLst>
                <a:path w="723818" h="95046" extrusionOk="0">
                  <a:moveTo>
                    <a:pt x="662465" y="0"/>
                  </a:moveTo>
                  <a:cubicBezTo>
                    <a:pt x="563031" y="0"/>
                    <a:pt x="462867" y="0"/>
                    <a:pt x="363433" y="0"/>
                  </a:cubicBezTo>
                  <a:cubicBezTo>
                    <a:pt x="263999" y="0"/>
                    <a:pt x="163834" y="0"/>
                    <a:pt x="64401" y="0"/>
                  </a:cubicBezTo>
                  <a:cubicBezTo>
                    <a:pt x="22726" y="0"/>
                    <a:pt x="1523" y="16816"/>
                    <a:pt x="61" y="48986"/>
                  </a:cubicBezTo>
                  <a:cubicBezTo>
                    <a:pt x="-1401" y="78962"/>
                    <a:pt x="23457" y="101627"/>
                    <a:pt x="62207" y="101627"/>
                  </a:cubicBezTo>
                  <a:cubicBezTo>
                    <a:pt x="263268" y="102358"/>
                    <a:pt x="463598" y="102358"/>
                    <a:pt x="664658" y="101627"/>
                  </a:cubicBezTo>
                  <a:cubicBezTo>
                    <a:pt x="706333" y="101627"/>
                    <a:pt x="726073" y="81887"/>
                    <a:pt x="726073" y="49717"/>
                  </a:cubicBezTo>
                  <a:cubicBezTo>
                    <a:pt x="724611" y="16085"/>
                    <a:pt x="705602" y="0"/>
                    <a:pt x="662465" y="0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732;p44">
              <a:extLst>
                <a:ext uri="{FF2B5EF4-FFF2-40B4-BE49-F238E27FC236}">
                  <a16:creationId xmlns:a16="http://schemas.microsoft.com/office/drawing/2014/main" id="{EB16E40F-BA50-445F-A86A-0486CE09C117}"/>
                </a:ext>
              </a:extLst>
            </p:cNvPr>
            <p:cNvSpPr/>
            <p:nvPr/>
          </p:nvSpPr>
          <p:spPr>
            <a:xfrm>
              <a:off x="1934389" y="5315722"/>
              <a:ext cx="519102" cy="109670"/>
            </a:xfrm>
            <a:custGeom>
              <a:avLst/>
              <a:gdLst/>
              <a:ahLst/>
              <a:cxnLst/>
              <a:rect l="l" t="t" r="r" b="b"/>
              <a:pathLst>
                <a:path w="519102" h="109669" extrusionOk="0">
                  <a:moveTo>
                    <a:pt x="457705" y="325"/>
                  </a:moveTo>
                  <a:cubicBezTo>
                    <a:pt x="391903" y="-406"/>
                    <a:pt x="326102" y="325"/>
                    <a:pt x="261031" y="325"/>
                  </a:cubicBezTo>
                  <a:cubicBezTo>
                    <a:pt x="194498" y="325"/>
                    <a:pt x="127234" y="-406"/>
                    <a:pt x="60701" y="325"/>
                  </a:cubicBezTo>
                  <a:cubicBezTo>
                    <a:pt x="20489" y="1056"/>
                    <a:pt x="749" y="18603"/>
                    <a:pt x="18" y="52235"/>
                  </a:cubicBezTo>
                  <a:cubicBezTo>
                    <a:pt x="-713" y="87330"/>
                    <a:pt x="21220" y="109263"/>
                    <a:pt x="60701" y="109263"/>
                  </a:cubicBezTo>
                  <a:cubicBezTo>
                    <a:pt x="193036" y="109994"/>
                    <a:pt x="326102" y="109994"/>
                    <a:pt x="458436" y="109263"/>
                  </a:cubicBezTo>
                  <a:cubicBezTo>
                    <a:pt x="498648" y="109263"/>
                    <a:pt x="521313" y="87330"/>
                    <a:pt x="521313" y="53698"/>
                  </a:cubicBezTo>
                  <a:cubicBezTo>
                    <a:pt x="521313" y="19335"/>
                    <a:pt x="500111" y="1056"/>
                    <a:pt x="457705" y="325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733;p44">
              <a:extLst>
                <a:ext uri="{FF2B5EF4-FFF2-40B4-BE49-F238E27FC236}">
                  <a16:creationId xmlns:a16="http://schemas.microsoft.com/office/drawing/2014/main" id="{17F71298-CD45-424A-A95A-E713B6A02FFD}"/>
                </a:ext>
              </a:extLst>
            </p:cNvPr>
            <p:cNvSpPr/>
            <p:nvPr/>
          </p:nvSpPr>
          <p:spPr>
            <a:xfrm>
              <a:off x="2680885" y="5005787"/>
              <a:ext cx="146226" cy="248584"/>
            </a:xfrm>
            <a:custGeom>
              <a:avLst/>
              <a:gdLst/>
              <a:ahLst/>
              <a:cxnLst/>
              <a:rect l="l" t="t" r="r" b="b"/>
              <a:pathLst>
                <a:path w="146226" h="248584" extrusionOk="0">
                  <a:moveTo>
                    <a:pt x="152812" y="240802"/>
                  </a:moveTo>
                  <a:cubicBezTo>
                    <a:pt x="152812" y="227642"/>
                    <a:pt x="146963" y="221793"/>
                    <a:pt x="135265" y="224717"/>
                  </a:cubicBezTo>
                  <a:cubicBezTo>
                    <a:pt x="96515" y="232029"/>
                    <a:pt x="92128" y="211557"/>
                    <a:pt x="95053" y="180118"/>
                  </a:cubicBezTo>
                  <a:cubicBezTo>
                    <a:pt x="97246" y="158184"/>
                    <a:pt x="95784" y="136250"/>
                    <a:pt x="95784" y="114316"/>
                  </a:cubicBezTo>
                  <a:cubicBezTo>
                    <a:pt x="95784" y="94576"/>
                    <a:pt x="95784" y="75567"/>
                    <a:pt x="95784" y="55826"/>
                  </a:cubicBezTo>
                  <a:cubicBezTo>
                    <a:pt x="95784" y="-5589"/>
                    <a:pt x="94322" y="-6320"/>
                    <a:pt x="32907" y="6840"/>
                  </a:cubicBezTo>
                  <a:cubicBezTo>
                    <a:pt x="30713" y="7572"/>
                    <a:pt x="28520" y="8303"/>
                    <a:pt x="25595" y="9034"/>
                  </a:cubicBezTo>
                  <a:cubicBezTo>
                    <a:pt x="12435" y="11227"/>
                    <a:pt x="-3650" y="11227"/>
                    <a:pt x="737" y="30968"/>
                  </a:cubicBezTo>
                  <a:cubicBezTo>
                    <a:pt x="5855" y="53633"/>
                    <a:pt x="23402" y="40472"/>
                    <a:pt x="32175" y="37548"/>
                  </a:cubicBezTo>
                  <a:cubicBezTo>
                    <a:pt x="59227" y="28774"/>
                    <a:pt x="62883" y="39741"/>
                    <a:pt x="61421" y="62406"/>
                  </a:cubicBezTo>
                  <a:cubicBezTo>
                    <a:pt x="59958" y="102618"/>
                    <a:pt x="59958" y="142831"/>
                    <a:pt x="61421" y="182311"/>
                  </a:cubicBezTo>
                  <a:cubicBezTo>
                    <a:pt x="62883" y="210095"/>
                    <a:pt x="61421" y="231297"/>
                    <a:pt x="24864" y="223255"/>
                  </a:cubicBezTo>
                  <a:cubicBezTo>
                    <a:pt x="13897" y="221062"/>
                    <a:pt x="6586" y="223986"/>
                    <a:pt x="6586" y="237878"/>
                  </a:cubicBezTo>
                  <a:cubicBezTo>
                    <a:pt x="6586" y="253231"/>
                    <a:pt x="16091" y="251769"/>
                    <a:pt x="25595" y="251769"/>
                  </a:cubicBezTo>
                  <a:cubicBezTo>
                    <a:pt x="62152" y="251769"/>
                    <a:pt x="98708" y="251769"/>
                    <a:pt x="135265" y="251769"/>
                  </a:cubicBezTo>
                  <a:cubicBezTo>
                    <a:pt x="144038" y="253231"/>
                    <a:pt x="152812" y="253962"/>
                    <a:pt x="152812" y="240802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734;p44">
              <a:extLst>
                <a:ext uri="{FF2B5EF4-FFF2-40B4-BE49-F238E27FC236}">
                  <a16:creationId xmlns:a16="http://schemas.microsoft.com/office/drawing/2014/main" id="{92B4EE6C-02B9-4265-B0FD-B51E10B347DC}"/>
                </a:ext>
              </a:extLst>
            </p:cNvPr>
            <p:cNvSpPr/>
            <p:nvPr/>
          </p:nvSpPr>
          <p:spPr>
            <a:xfrm>
              <a:off x="2859161" y="5006817"/>
              <a:ext cx="146226" cy="248584"/>
            </a:xfrm>
            <a:custGeom>
              <a:avLst/>
              <a:gdLst/>
              <a:ahLst/>
              <a:cxnLst/>
              <a:rect l="l" t="t" r="r" b="b"/>
              <a:pathLst>
                <a:path w="146226" h="248584" extrusionOk="0">
                  <a:moveTo>
                    <a:pt x="35951" y="36518"/>
                  </a:moveTo>
                  <a:cubicBezTo>
                    <a:pt x="57885" y="31400"/>
                    <a:pt x="63003" y="36518"/>
                    <a:pt x="62272" y="58452"/>
                  </a:cubicBezTo>
                  <a:cubicBezTo>
                    <a:pt x="60810" y="98664"/>
                    <a:pt x="60078" y="138876"/>
                    <a:pt x="62272" y="179088"/>
                  </a:cubicBezTo>
                  <a:cubicBezTo>
                    <a:pt x="64465" y="211258"/>
                    <a:pt x="60078" y="230999"/>
                    <a:pt x="21329" y="223687"/>
                  </a:cubicBezTo>
                  <a:cubicBezTo>
                    <a:pt x="8899" y="221494"/>
                    <a:pt x="4513" y="228074"/>
                    <a:pt x="4513" y="240503"/>
                  </a:cubicBezTo>
                  <a:cubicBezTo>
                    <a:pt x="4513" y="254395"/>
                    <a:pt x="14017" y="252201"/>
                    <a:pt x="22060" y="252201"/>
                  </a:cubicBezTo>
                  <a:cubicBezTo>
                    <a:pt x="56423" y="252201"/>
                    <a:pt x="90055" y="252933"/>
                    <a:pt x="124418" y="252201"/>
                  </a:cubicBezTo>
                  <a:cubicBezTo>
                    <a:pt x="133923" y="252201"/>
                    <a:pt x="150739" y="260975"/>
                    <a:pt x="150739" y="239041"/>
                  </a:cubicBezTo>
                  <a:cubicBezTo>
                    <a:pt x="151470" y="217838"/>
                    <a:pt x="135385" y="222956"/>
                    <a:pt x="125149" y="224418"/>
                  </a:cubicBezTo>
                  <a:cubicBezTo>
                    <a:pt x="98828" y="228074"/>
                    <a:pt x="91517" y="217107"/>
                    <a:pt x="93710" y="192249"/>
                  </a:cubicBezTo>
                  <a:cubicBezTo>
                    <a:pt x="95904" y="166659"/>
                    <a:pt x="94442" y="141069"/>
                    <a:pt x="94442" y="115480"/>
                  </a:cubicBezTo>
                  <a:cubicBezTo>
                    <a:pt x="94442" y="95008"/>
                    <a:pt x="94442" y="73806"/>
                    <a:pt x="94442" y="53334"/>
                  </a:cubicBezTo>
                  <a:cubicBezTo>
                    <a:pt x="94442" y="-4425"/>
                    <a:pt x="92979" y="-5888"/>
                    <a:pt x="35951" y="5810"/>
                  </a:cubicBezTo>
                  <a:cubicBezTo>
                    <a:pt x="34489" y="5810"/>
                    <a:pt x="33758" y="6542"/>
                    <a:pt x="32295" y="6542"/>
                  </a:cubicBezTo>
                  <a:cubicBezTo>
                    <a:pt x="20597" y="13122"/>
                    <a:pt x="-4992" y="4348"/>
                    <a:pt x="857" y="30669"/>
                  </a:cubicBezTo>
                  <a:cubicBezTo>
                    <a:pt x="5975" y="54796"/>
                    <a:pt x="25715" y="38711"/>
                    <a:pt x="35951" y="36518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35;p44">
              <a:extLst>
                <a:ext uri="{FF2B5EF4-FFF2-40B4-BE49-F238E27FC236}">
                  <a16:creationId xmlns:a16="http://schemas.microsoft.com/office/drawing/2014/main" id="{A683DB8C-268D-422B-A8F0-FCFD16A2C4B9}"/>
                </a:ext>
              </a:extLst>
            </p:cNvPr>
            <p:cNvSpPr/>
            <p:nvPr/>
          </p:nvSpPr>
          <p:spPr>
            <a:xfrm>
              <a:off x="2792384" y="5372049"/>
              <a:ext cx="168160" cy="255896"/>
            </a:xfrm>
            <a:custGeom>
              <a:avLst/>
              <a:gdLst/>
              <a:ahLst/>
              <a:cxnLst/>
              <a:rect l="l" t="t" r="r" b="b"/>
              <a:pathLst>
                <a:path w="168159" h="255895" extrusionOk="0">
                  <a:moveTo>
                    <a:pt x="131242" y="123124"/>
                  </a:moveTo>
                  <a:cubicBezTo>
                    <a:pt x="171454" y="88030"/>
                    <a:pt x="178766" y="50743"/>
                    <a:pt x="150983" y="22228"/>
                  </a:cubicBezTo>
                  <a:cubicBezTo>
                    <a:pt x="121737" y="-8479"/>
                    <a:pt x="48624" y="-7017"/>
                    <a:pt x="20842" y="24422"/>
                  </a:cubicBezTo>
                  <a:cubicBezTo>
                    <a:pt x="-4748" y="53667"/>
                    <a:pt x="3294" y="90223"/>
                    <a:pt x="42775" y="122393"/>
                  </a:cubicBezTo>
                  <a:cubicBezTo>
                    <a:pt x="4026" y="147252"/>
                    <a:pt x="-6941" y="171379"/>
                    <a:pt x="4026" y="208666"/>
                  </a:cubicBezTo>
                  <a:cubicBezTo>
                    <a:pt x="14261" y="244492"/>
                    <a:pt x="40582" y="260577"/>
                    <a:pt x="89568" y="259846"/>
                  </a:cubicBezTo>
                  <a:cubicBezTo>
                    <a:pt x="123200" y="259846"/>
                    <a:pt x="153907" y="251803"/>
                    <a:pt x="166336" y="217440"/>
                  </a:cubicBezTo>
                  <a:cubicBezTo>
                    <a:pt x="180959" y="176497"/>
                    <a:pt x="167799" y="145789"/>
                    <a:pt x="131242" y="123124"/>
                  </a:cubicBezTo>
                  <a:close/>
                  <a:moveTo>
                    <a:pt x="41313" y="69021"/>
                  </a:moveTo>
                  <a:cubicBezTo>
                    <a:pt x="40582" y="41969"/>
                    <a:pt x="58860" y="24422"/>
                    <a:pt x="88105" y="25884"/>
                  </a:cubicBezTo>
                  <a:cubicBezTo>
                    <a:pt x="114426" y="27346"/>
                    <a:pt x="132704" y="39044"/>
                    <a:pt x="132704" y="68289"/>
                  </a:cubicBezTo>
                  <a:cubicBezTo>
                    <a:pt x="132704" y="98266"/>
                    <a:pt x="114426" y="107771"/>
                    <a:pt x="87374" y="108502"/>
                  </a:cubicBezTo>
                  <a:cubicBezTo>
                    <a:pt x="61054" y="107771"/>
                    <a:pt x="42044" y="99728"/>
                    <a:pt x="41313" y="69021"/>
                  </a:cubicBezTo>
                  <a:close/>
                  <a:moveTo>
                    <a:pt x="87374" y="232063"/>
                  </a:moveTo>
                  <a:cubicBezTo>
                    <a:pt x="54474" y="232063"/>
                    <a:pt x="35464" y="214515"/>
                    <a:pt x="35464" y="184539"/>
                  </a:cubicBezTo>
                  <a:cubicBezTo>
                    <a:pt x="35464" y="154563"/>
                    <a:pt x="55205" y="135553"/>
                    <a:pt x="86643" y="135553"/>
                  </a:cubicBezTo>
                  <a:cubicBezTo>
                    <a:pt x="118082" y="135553"/>
                    <a:pt x="138554" y="153832"/>
                    <a:pt x="138554" y="183808"/>
                  </a:cubicBezTo>
                  <a:cubicBezTo>
                    <a:pt x="138554" y="214515"/>
                    <a:pt x="119544" y="232063"/>
                    <a:pt x="87374" y="232063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36;p44">
              <a:extLst>
                <a:ext uri="{FF2B5EF4-FFF2-40B4-BE49-F238E27FC236}">
                  <a16:creationId xmlns:a16="http://schemas.microsoft.com/office/drawing/2014/main" id="{C0BE6256-6407-48A1-AA2B-12D97E122191}"/>
                </a:ext>
              </a:extLst>
            </p:cNvPr>
            <p:cNvSpPr/>
            <p:nvPr/>
          </p:nvSpPr>
          <p:spPr>
            <a:xfrm>
              <a:off x="2967392" y="5371590"/>
              <a:ext cx="168160" cy="255896"/>
            </a:xfrm>
            <a:custGeom>
              <a:avLst/>
              <a:gdLst/>
              <a:ahLst/>
              <a:cxnLst/>
              <a:rect l="l" t="t" r="r" b="b"/>
              <a:pathLst>
                <a:path w="168159" h="255895" extrusionOk="0">
                  <a:moveTo>
                    <a:pt x="162413" y="51933"/>
                  </a:moveTo>
                  <a:cubicBezTo>
                    <a:pt x="149252" y="19032"/>
                    <a:pt x="125856" y="754"/>
                    <a:pt x="90031" y="23"/>
                  </a:cubicBezTo>
                  <a:cubicBezTo>
                    <a:pt x="54937" y="-709"/>
                    <a:pt x="27885" y="16108"/>
                    <a:pt x="15456" y="48277"/>
                  </a:cubicBezTo>
                  <a:cubicBezTo>
                    <a:pt x="-5747" y="103843"/>
                    <a:pt x="-5016" y="160872"/>
                    <a:pt x="16918" y="215706"/>
                  </a:cubicBezTo>
                  <a:cubicBezTo>
                    <a:pt x="28616" y="244951"/>
                    <a:pt x="52743" y="260305"/>
                    <a:pt x="85644" y="261036"/>
                  </a:cubicBezTo>
                  <a:cubicBezTo>
                    <a:pt x="120007" y="261767"/>
                    <a:pt x="144135" y="245682"/>
                    <a:pt x="158757" y="216437"/>
                  </a:cubicBezTo>
                  <a:cubicBezTo>
                    <a:pt x="171917" y="189385"/>
                    <a:pt x="175573" y="160872"/>
                    <a:pt x="174111" y="130895"/>
                  </a:cubicBezTo>
                  <a:cubicBezTo>
                    <a:pt x="176304" y="103843"/>
                    <a:pt x="172649" y="77522"/>
                    <a:pt x="162413" y="51933"/>
                  </a:cubicBezTo>
                  <a:close/>
                  <a:moveTo>
                    <a:pt x="130974" y="202546"/>
                  </a:moveTo>
                  <a:cubicBezTo>
                    <a:pt x="122932" y="220093"/>
                    <a:pt x="111234" y="232522"/>
                    <a:pt x="90031" y="232522"/>
                  </a:cubicBezTo>
                  <a:cubicBezTo>
                    <a:pt x="69559" y="232522"/>
                    <a:pt x="55668" y="223018"/>
                    <a:pt x="48356" y="203277"/>
                  </a:cubicBezTo>
                  <a:cubicBezTo>
                    <a:pt x="30809" y="155023"/>
                    <a:pt x="30809" y="106037"/>
                    <a:pt x="47625" y="57782"/>
                  </a:cubicBezTo>
                  <a:cubicBezTo>
                    <a:pt x="54205" y="39504"/>
                    <a:pt x="67366" y="26343"/>
                    <a:pt x="87838" y="26343"/>
                  </a:cubicBezTo>
                  <a:cubicBezTo>
                    <a:pt x="109771" y="25612"/>
                    <a:pt x="122932" y="39504"/>
                    <a:pt x="130974" y="59244"/>
                  </a:cubicBezTo>
                  <a:cubicBezTo>
                    <a:pt x="141210" y="82640"/>
                    <a:pt x="139017" y="106768"/>
                    <a:pt x="140479" y="130895"/>
                  </a:cubicBezTo>
                  <a:cubicBezTo>
                    <a:pt x="139017" y="155023"/>
                    <a:pt x="140479" y="179881"/>
                    <a:pt x="130974" y="202546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37;p44">
              <a:extLst>
                <a:ext uri="{FF2B5EF4-FFF2-40B4-BE49-F238E27FC236}">
                  <a16:creationId xmlns:a16="http://schemas.microsoft.com/office/drawing/2014/main" id="{830286CC-4A77-4CB5-9B88-ACC5B729AFC4}"/>
                </a:ext>
              </a:extLst>
            </p:cNvPr>
            <p:cNvSpPr/>
            <p:nvPr/>
          </p:nvSpPr>
          <p:spPr>
            <a:xfrm>
              <a:off x="3021322" y="5003123"/>
              <a:ext cx="168160" cy="255896"/>
            </a:xfrm>
            <a:custGeom>
              <a:avLst/>
              <a:gdLst/>
              <a:ahLst/>
              <a:cxnLst/>
              <a:rect l="l" t="t" r="r" b="b"/>
              <a:pathLst>
                <a:path w="168159" h="255895" extrusionOk="0">
                  <a:moveTo>
                    <a:pt x="160393" y="49717"/>
                  </a:moveTo>
                  <a:cubicBezTo>
                    <a:pt x="145770" y="17547"/>
                    <a:pt x="121643" y="0"/>
                    <a:pt x="86549" y="0"/>
                  </a:cubicBezTo>
                  <a:cubicBezTo>
                    <a:pt x="50723" y="0"/>
                    <a:pt x="25134" y="19010"/>
                    <a:pt x="14167" y="51179"/>
                  </a:cubicBezTo>
                  <a:cubicBezTo>
                    <a:pt x="-4842" y="104552"/>
                    <a:pt x="-4842" y="158655"/>
                    <a:pt x="14898" y="212028"/>
                  </a:cubicBezTo>
                  <a:cubicBezTo>
                    <a:pt x="27327" y="244929"/>
                    <a:pt x="53648" y="261744"/>
                    <a:pt x="88742" y="261744"/>
                  </a:cubicBezTo>
                  <a:cubicBezTo>
                    <a:pt x="122374" y="261014"/>
                    <a:pt x="145770" y="244929"/>
                    <a:pt x="160393" y="214221"/>
                  </a:cubicBezTo>
                  <a:cubicBezTo>
                    <a:pt x="172822" y="187901"/>
                    <a:pt x="174284" y="160118"/>
                    <a:pt x="173553" y="132335"/>
                  </a:cubicBezTo>
                  <a:cubicBezTo>
                    <a:pt x="173553" y="103821"/>
                    <a:pt x="172091" y="76038"/>
                    <a:pt x="160393" y="49717"/>
                  </a:cubicBezTo>
                  <a:close/>
                  <a:moveTo>
                    <a:pt x="127492" y="207641"/>
                  </a:moveTo>
                  <a:cubicBezTo>
                    <a:pt x="120912" y="224457"/>
                    <a:pt x="107752" y="234693"/>
                    <a:pt x="88011" y="233962"/>
                  </a:cubicBezTo>
                  <a:cubicBezTo>
                    <a:pt x="68271" y="233962"/>
                    <a:pt x="55841" y="223726"/>
                    <a:pt x="48530" y="206910"/>
                  </a:cubicBezTo>
                  <a:cubicBezTo>
                    <a:pt x="37563" y="182052"/>
                    <a:pt x="36101" y="155731"/>
                    <a:pt x="34639" y="127948"/>
                  </a:cubicBezTo>
                  <a:cubicBezTo>
                    <a:pt x="36832" y="103090"/>
                    <a:pt x="37563" y="77500"/>
                    <a:pt x="48530" y="54104"/>
                  </a:cubicBezTo>
                  <a:cubicBezTo>
                    <a:pt x="56572" y="37288"/>
                    <a:pt x="69002" y="27783"/>
                    <a:pt x="88011" y="27783"/>
                  </a:cubicBezTo>
                  <a:cubicBezTo>
                    <a:pt x="107752" y="27783"/>
                    <a:pt x="120912" y="37288"/>
                    <a:pt x="127492" y="54835"/>
                  </a:cubicBezTo>
                  <a:cubicBezTo>
                    <a:pt x="146501" y="105283"/>
                    <a:pt x="146501" y="156462"/>
                    <a:pt x="127492" y="207641"/>
                  </a:cubicBez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0" y="557725"/>
            <a:ext cx="9196200" cy="44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550"/>
            <a:ext cx="9144001" cy="45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001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 Patient Registration Page</a:t>
            </a:r>
            <a:endParaRPr sz="2400" b="1" i="1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23950" y="651450"/>
            <a:ext cx="8886600" cy="43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0975"/>
            <a:ext cx="9010551" cy="46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59;p46">
            <a:extLst>
              <a:ext uri="{FF2B5EF4-FFF2-40B4-BE49-F238E27FC236}">
                <a16:creationId xmlns:a16="http://schemas.microsoft.com/office/drawing/2014/main" id="{7C5A959A-6C7E-4523-A07E-EBBD889534B1}"/>
              </a:ext>
            </a:extLst>
          </p:cNvPr>
          <p:cNvSpPr/>
          <p:nvPr/>
        </p:nvSpPr>
        <p:spPr>
          <a:xfrm>
            <a:off x="7337426" y="2351070"/>
            <a:ext cx="863887" cy="1051791"/>
          </a:xfrm>
          <a:custGeom>
            <a:avLst/>
            <a:gdLst/>
            <a:ahLst/>
            <a:cxnLst/>
            <a:rect l="l" t="t" r="r" b="b"/>
            <a:pathLst>
              <a:path w="741632" h="978491" extrusionOk="0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759;p46">
            <a:extLst>
              <a:ext uri="{FF2B5EF4-FFF2-40B4-BE49-F238E27FC236}">
                <a16:creationId xmlns:a16="http://schemas.microsoft.com/office/drawing/2014/main" id="{3FE30853-A26C-484F-B280-114104CE869D}"/>
              </a:ext>
            </a:extLst>
          </p:cNvPr>
          <p:cNvSpPr/>
          <p:nvPr/>
        </p:nvSpPr>
        <p:spPr>
          <a:xfrm>
            <a:off x="7175596" y="2309944"/>
            <a:ext cx="863887" cy="1051791"/>
          </a:xfrm>
          <a:custGeom>
            <a:avLst/>
            <a:gdLst/>
            <a:ahLst/>
            <a:cxnLst/>
            <a:rect l="l" t="t" r="r" b="b"/>
            <a:pathLst>
              <a:path w="741632" h="978491" extrusionOk="0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265" y="83258"/>
            <a:ext cx="8244968" cy="412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760;p46">
            <a:extLst>
              <a:ext uri="{FF2B5EF4-FFF2-40B4-BE49-F238E27FC236}">
                <a16:creationId xmlns:a16="http://schemas.microsoft.com/office/drawing/2014/main" id="{C049908D-3852-4DB0-B16C-E6DDECCD8F92}"/>
              </a:ext>
            </a:extLst>
          </p:cNvPr>
          <p:cNvGrpSpPr/>
          <p:nvPr/>
        </p:nvGrpSpPr>
        <p:grpSpPr>
          <a:xfrm flipH="1">
            <a:off x="7462817" y="3338065"/>
            <a:ext cx="1529082" cy="1722177"/>
            <a:chOff x="3734246" y="1262897"/>
            <a:chExt cx="4396751" cy="5366298"/>
          </a:xfrm>
        </p:grpSpPr>
        <p:sp>
          <p:nvSpPr>
            <p:cNvPr id="15" name="Google Shape;761;p46">
              <a:extLst>
                <a:ext uri="{FF2B5EF4-FFF2-40B4-BE49-F238E27FC236}">
                  <a16:creationId xmlns:a16="http://schemas.microsoft.com/office/drawing/2014/main" id="{EE04D659-2EF7-4122-B419-D4CB3D4C2D3D}"/>
                </a:ext>
              </a:extLst>
            </p:cNvPr>
            <p:cNvSpPr/>
            <p:nvPr/>
          </p:nvSpPr>
          <p:spPr>
            <a:xfrm>
              <a:off x="4537623" y="1262897"/>
              <a:ext cx="2619375" cy="4733925"/>
            </a:xfrm>
            <a:custGeom>
              <a:avLst/>
              <a:gdLst/>
              <a:ahLst/>
              <a:cxnLst/>
              <a:rect l="l" t="t" r="r" b="b"/>
              <a:pathLst>
                <a:path w="2619375" h="4733925" extrusionOk="0">
                  <a:moveTo>
                    <a:pt x="2621596" y="2055495"/>
                  </a:moveTo>
                  <a:cubicBezTo>
                    <a:pt x="2617786" y="1898333"/>
                    <a:pt x="2588259" y="1744028"/>
                    <a:pt x="2511106" y="1603058"/>
                  </a:cubicBezTo>
                  <a:cubicBezTo>
                    <a:pt x="2463481" y="1516380"/>
                    <a:pt x="2396806" y="1447800"/>
                    <a:pt x="2323463" y="1383983"/>
                  </a:cubicBezTo>
                  <a:cubicBezTo>
                    <a:pt x="2309176" y="1371600"/>
                    <a:pt x="2113913" y="1228725"/>
                    <a:pt x="2051048" y="1182053"/>
                  </a:cubicBezTo>
                  <a:cubicBezTo>
                    <a:pt x="2020568" y="1159193"/>
                    <a:pt x="2013901" y="1135380"/>
                    <a:pt x="2046286" y="1104900"/>
                  </a:cubicBezTo>
                  <a:cubicBezTo>
                    <a:pt x="2090101" y="1064895"/>
                    <a:pt x="2117723" y="1016318"/>
                    <a:pt x="2103436" y="952500"/>
                  </a:cubicBezTo>
                  <a:cubicBezTo>
                    <a:pt x="2101531" y="942975"/>
                    <a:pt x="2095816" y="931545"/>
                    <a:pt x="2105341" y="926783"/>
                  </a:cubicBezTo>
                  <a:cubicBezTo>
                    <a:pt x="2119628" y="919163"/>
                    <a:pt x="2152966" y="899160"/>
                    <a:pt x="2172969" y="834390"/>
                  </a:cubicBezTo>
                  <a:cubicBezTo>
                    <a:pt x="2174873" y="826770"/>
                    <a:pt x="2192019" y="468630"/>
                    <a:pt x="2193923" y="329565"/>
                  </a:cubicBezTo>
                  <a:cubicBezTo>
                    <a:pt x="2196781" y="189548"/>
                    <a:pt x="2143441" y="115253"/>
                    <a:pt x="2011996" y="67628"/>
                  </a:cubicBezTo>
                  <a:cubicBezTo>
                    <a:pt x="1991041" y="60008"/>
                    <a:pt x="1775776" y="0"/>
                    <a:pt x="1313813" y="0"/>
                  </a:cubicBezTo>
                  <a:lnTo>
                    <a:pt x="1313813" y="0"/>
                  </a:lnTo>
                  <a:cubicBezTo>
                    <a:pt x="1312861" y="0"/>
                    <a:pt x="1311908" y="0"/>
                    <a:pt x="1310956" y="0"/>
                  </a:cubicBezTo>
                  <a:cubicBezTo>
                    <a:pt x="1310003" y="0"/>
                    <a:pt x="1309051" y="0"/>
                    <a:pt x="1308098" y="0"/>
                  </a:cubicBezTo>
                  <a:lnTo>
                    <a:pt x="1308098" y="0"/>
                  </a:lnTo>
                  <a:cubicBezTo>
                    <a:pt x="846136" y="953"/>
                    <a:pt x="630871" y="60008"/>
                    <a:pt x="609916" y="67628"/>
                  </a:cubicBezTo>
                  <a:cubicBezTo>
                    <a:pt x="479423" y="116205"/>
                    <a:pt x="426083" y="190500"/>
                    <a:pt x="427988" y="330518"/>
                  </a:cubicBezTo>
                  <a:cubicBezTo>
                    <a:pt x="430846" y="469583"/>
                    <a:pt x="447038" y="827723"/>
                    <a:pt x="448943" y="835343"/>
                  </a:cubicBezTo>
                  <a:cubicBezTo>
                    <a:pt x="468946" y="899160"/>
                    <a:pt x="502283" y="920115"/>
                    <a:pt x="516571" y="927735"/>
                  </a:cubicBezTo>
                  <a:cubicBezTo>
                    <a:pt x="526096" y="932498"/>
                    <a:pt x="520381" y="943928"/>
                    <a:pt x="518476" y="953453"/>
                  </a:cubicBezTo>
                  <a:cubicBezTo>
                    <a:pt x="504188" y="1016318"/>
                    <a:pt x="532763" y="1064895"/>
                    <a:pt x="575626" y="1105853"/>
                  </a:cubicBezTo>
                  <a:cubicBezTo>
                    <a:pt x="608011" y="1136333"/>
                    <a:pt x="601343" y="1160145"/>
                    <a:pt x="570863" y="1183005"/>
                  </a:cubicBezTo>
                  <a:cubicBezTo>
                    <a:pt x="507998" y="1230630"/>
                    <a:pt x="312736" y="1372553"/>
                    <a:pt x="298448" y="1384935"/>
                  </a:cubicBezTo>
                  <a:cubicBezTo>
                    <a:pt x="225106" y="1447800"/>
                    <a:pt x="157478" y="1517333"/>
                    <a:pt x="110806" y="1604010"/>
                  </a:cubicBezTo>
                  <a:cubicBezTo>
                    <a:pt x="33653" y="1744980"/>
                    <a:pt x="4126" y="1898333"/>
                    <a:pt x="316" y="2056448"/>
                  </a:cubicBezTo>
                  <a:cubicBezTo>
                    <a:pt x="-2542" y="2223135"/>
                    <a:pt x="14603" y="4053840"/>
                    <a:pt x="26986" y="4124325"/>
                  </a:cubicBezTo>
                  <a:cubicBezTo>
                    <a:pt x="50798" y="4260533"/>
                    <a:pt x="110806" y="4374833"/>
                    <a:pt x="217486" y="4464368"/>
                  </a:cubicBezTo>
                  <a:cubicBezTo>
                    <a:pt x="294638" y="4528185"/>
                    <a:pt x="385126" y="4566285"/>
                    <a:pt x="476566" y="4601528"/>
                  </a:cubicBezTo>
                  <a:cubicBezTo>
                    <a:pt x="618488" y="4657725"/>
                    <a:pt x="764221" y="4693920"/>
                    <a:pt x="917573" y="4708208"/>
                  </a:cubicBezTo>
                  <a:cubicBezTo>
                    <a:pt x="1016633" y="4716780"/>
                    <a:pt x="1115693" y="4725353"/>
                    <a:pt x="1214753" y="4734878"/>
                  </a:cubicBezTo>
                  <a:cubicBezTo>
                    <a:pt x="1227136" y="4735830"/>
                    <a:pt x="1266188" y="4734878"/>
                    <a:pt x="1310956" y="4733925"/>
                  </a:cubicBezTo>
                  <a:cubicBezTo>
                    <a:pt x="1355723" y="4735830"/>
                    <a:pt x="1394776" y="4736783"/>
                    <a:pt x="1407158" y="4734878"/>
                  </a:cubicBezTo>
                  <a:cubicBezTo>
                    <a:pt x="1506218" y="4725353"/>
                    <a:pt x="1605278" y="4717733"/>
                    <a:pt x="1704338" y="4708208"/>
                  </a:cubicBezTo>
                  <a:cubicBezTo>
                    <a:pt x="1856738" y="4694873"/>
                    <a:pt x="2003423" y="4657725"/>
                    <a:pt x="2145346" y="4601528"/>
                  </a:cubicBezTo>
                  <a:cubicBezTo>
                    <a:pt x="2236786" y="4565333"/>
                    <a:pt x="2327273" y="4528185"/>
                    <a:pt x="2404426" y="4464368"/>
                  </a:cubicBezTo>
                  <a:cubicBezTo>
                    <a:pt x="2511106" y="4374833"/>
                    <a:pt x="2571113" y="4260533"/>
                    <a:pt x="2594926" y="4124325"/>
                  </a:cubicBezTo>
                  <a:cubicBezTo>
                    <a:pt x="2608261" y="4053840"/>
                    <a:pt x="2625406" y="2223135"/>
                    <a:pt x="2621596" y="2055495"/>
                  </a:cubicBezTo>
                  <a:close/>
                </a:path>
              </a:pathLst>
            </a:custGeom>
            <a:solidFill>
              <a:srgbClr val="35656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762;p46">
              <a:extLst>
                <a:ext uri="{FF2B5EF4-FFF2-40B4-BE49-F238E27FC236}">
                  <a16:creationId xmlns:a16="http://schemas.microsoft.com/office/drawing/2014/main" id="{CC19E611-C8C0-4598-8D74-7A4A61AB8C1A}"/>
                </a:ext>
              </a:extLst>
            </p:cNvPr>
            <p:cNvSpPr/>
            <p:nvPr/>
          </p:nvSpPr>
          <p:spPr>
            <a:xfrm>
              <a:off x="4604577" y="2503864"/>
              <a:ext cx="2485469" cy="3431741"/>
            </a:xfrm>
            <a:custGeom>
              <a:avLst/>
              <a:gdLst/>
              <a:ahLst/>
              <a:cxnLst/>
              <a:rect l="l" t="t" r="r" b="b"/>
              <a:pathLst>
                <a:path w="2485469" h="3352106" extrusionOk="0">
                  <a:moveTo>
                    <a:pt x="1966499" y="0"/>
                  </a:moveTo>
                  <a:lnTo>
                    <a:pt x="1971795" y="3916"/>
                  </a:lnTo>
                  <a:cubicBezTo>
                    <a:pt x="2047327" y="59635"/>
                    <a:pt x="2190515" y="164606"/>
                    <a:pt x="2202364" y="174877"/>
                  </a:cubicBezTo>
                  <a:cubicBezTo>
                    <a:pt x="2271884" y="235368"/>
                    <a:pt x="2335084" y="300373"/>
                    <a:pt x="2380227" y="382534"/>
                  </a:cubicBezTo>
                  <a:cubicBezTo>
                    <a:pt x="2453359" y="516156"/>
                    <a:pt x="2481347" y="662419"/>
                    <a:pt x="2484958" y="811389"/>
                  </a:cubicBezTo>
                  <a:cubicBezTo>
                    <a:pt x="2488570" y="970292"/>
                    <a:pt x="2472318" y="2705580"/>
                    <a:pt x="2459678" y="2772392"/>
                  </a:cubicBezTo>
                  <a:cubicBezTo>
                    <a:pt x="2437106" y="2901500"/>
                    <a:pt x="2380227" y="3009843"/>
                    <a:pt x="2279107" y="3094712"/>
                  </a:cubicBezTo>
                  <a:cubicBezTo>
                    <a:pt x="2205976" y="3155202"/>
                    <a:pt x="2120204" y="3190414"/>
                    <a:pt x="2033530" y="3224723"/>
                  </a:cubicBezTo>
                  <a:cubicBezTo>
                    <a:pt x="1899004" y="3277991"/>
                    <a:pt x="1759965" y="3313203"/>
                    <a:pt x="1615508" y="3325843"/>
                  </a:cubicBezTo>
                  <a:cubicBezTo>
                    <a:pt x="1521611" y="3334871"/>
                    <a:pt x="1427714" y="3342094"/>
                    <a:pt x="1333817" y="3351123"/>
                  </a:cubicBezTo>
                  <a:cubicBezTo>
                    <a:pt x="1322080" y="3352928"/>
                    <a:pt x="1285063" y="3352025"/>
                    <a:pt x="1242629" y="3350219"/>
                  </a:cubicBezTo>
                  <a:cubicBezTo>
                    <a:pt x="1200194" y="3351123"/>
                    <a:pt x="1163178" y="3352025"/>
                    <a:pt x="1151440" y="3351123"/>
                  </a:cubicBezTo>
                  <a:cubicBezTo>
                    <a:pt x="1057543" y="3342094"/>
                    <a:pt x="963646" y="3333968"/>
                    <a:pt x="869749" y="3325843"/>
                  </a:cubicBezTo>
                  <a:cubicBezTo>
                    <a:pt x="724390" y="3312299"/>
                    <a:pt x="586252" y="3277991"/>
                    <a:pt x="451727" y="3224723"/>
                  </a:cubicBezTo>
                  <a:cubicBezTo>
                    <a:pt x="365053" y="3191317"/>
                    <a:pt x="279282" y="3155202"/>
                    <a:pt x="206151" y="3094712"/>
                  </a:cubicBezTo>
                  <a:cubicBezTo>
                    <a:pt x="105031" y="3009843"/>
                    <a:pt x="48151" y="2901500"/>
                    <a:pt x="25580" y="2772392"/>
                  </a:cubicBezTo>
                  <a:cubicBezTo>
                    <a:pt x="13842" y="2705580"/>
                    <a:pt x="-2410" y="970292"/>
                    <a:pt x="300" y="812293"/>
                  </a:cubicBezTo>
                  <a:cubicBezTo>
                    <a:pt x="3911" y="662419"/>
                    <a:pt x="31899" y="517059"/>
                    <a:pt x="105031" y="383436"/>
                  </a:cubicBezTo>
                  <a:cubicBezTo>
                    <a:pt x="149270" y="301277"/>
                    <a:pt x="213374" y="235368"/>
                    <a:pt x="282893" y="175779"/>
                  </a:cubicBezTo>
                  <a:cubicBezTo>
                    <a:pt x="293051" y="166977"/>
                    <a:pt x="399700" y="89105"/>
                    <a:pt x="477529" y="31675"/>
                  </a:cubicBezTo>
                  <a:lnTo>
                    <a:pt x="499653" y="15299"/>
                  </a:lnTo>
                  <a:lnTo>
                    <a:pt x="620211" y="40710"/>
                  </a:lnTo>
                  <a:cubicBezTo>
                    <a:pt x="799406" y="73873"/>
                    <a:pt x="996421" y="92211"/>
                    <a:pt x="1203225" y="92211"/>
                  </a:cubicBezTo>
                  <a:cubicBezTo>
                    <a:pt x="1461730" y="92211"/>
                    <a:pt x="1704940" y="63557"/>
                    <a:pt x="1917169" y="13112"/>
                  </a:cubicBezTo>
                  <a:close/>
                </a:path>
              </a:pathLst>
            </a:custGeom>
            <a:solidFill>
              <a:srgbClr val="BAE7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763;p46">
              <a:extLst>
                <a:ext uri="{FF2B5EF4-FFF2-40B4-BE49-F238E27FC236}">
                  <a16:creationId xmlns:a16="http://schemas.microsoft.com/office/drawing/2014/main" id="{D5190EC8-9DAE-4797-89C0-A42516F97152}"/>
                </a:ext>
              </a:extLst>
            </p:cNvPr>
            <p:cNvSpPr/>
            <p:nvPr/>
          </p:nvSpPr>
          <p:spPr>
            <a:xfrm>
              <a:off x="4601530" y="5049480"/>
              <a:ext cx="2470815" cy="885067"/>
            </a:xfrm>
            <a:custGeom>
              <a:avLst/>
              <a:gdLst/>
              <a:ahLst/>
              <a:cxnLst/>
              <a:rect l="l" t="t" r="r" b="b"/>
              <a:pathLst>
                <a:path w="2470815" h="885067" extrusionOk="0">
                  <a:moveTo>
                    <a:pt x="1274953" y="0"/>
                  </a:moveTo>
                  <a:cubicBezTo>
                    <a:pt x="1942782" y="0"/>
                    <a:pt x="2454129" y="126917"/>
                    <a:pt x="2470815" y="257996"/>
                  </a:cubicBezTo>
                  <a:cubicBezTo>
                    <a:pt x="2468744" y="470777"/>
                    <a:pt x="2325454" y="594590"/>
                    <a:pt x="2183606" y="696008"/>
                  </a:cubicBezTo>
                  <a:cubicBezTo>
                    <a:pt x="2041758" y="797426"/>
                    <a:pt x="1817846" y="843645"/>
                    <a:pt x="1619726" y="866505"/>
                  </a:cubicBezTo>
                  <a:cubicBezTo>
                    <a:pt x="1496853" y="880793"/>
                    <a:pt x="1373028" y="888413"/>
                    <a:pt x="1249203" y="883650"/>
                  </a:cubicBezTo>
                  <a:cubicBezTo>
                    <a:pt x="976788" y="873173"/>
                    <a:pt x="705326" y="859838"/>
                    <a:pt x="444341" y="771255"/>
                  </a:cubicBezTo>
                  <a:cubicBezTo>
                    <a:pt x="274796" y="714105"/>
                    <a:pt x="137636" y="613140"/>
                    <a:pt x="46196" y="457883"/>
                  </a:cubicBezTo>
                  <a:cubicBezTo>
                    <a:pt x="7143" y="392160"/>
                    <a:pt x="-12859" y="321675"/>
                    <a:pt x="9048" y="244523"/>
                  </a:cubicBezTo>
                  <a:cubicBezTo>
                    <a:pt x="55721" y="154988"/>
                    <a:pt x="141446" y="126413"/>
                    <a:pt x="230028" y="103553"/>
                  </a:cubicBezTo>
                  <a:cubicBezTo>
                    <a:pt x="298505" y="74090"/>
                    <a:pt x="245758" y="85005"/>
                    <a:pt x="419912" y="67746"/>
                  </a:cubicBezTo>
                  <a:cubicBezTo>
                    <a:pt x="638736" y="25889"/>
                    <a:pt x="941039" y="0"/>
                    <a:pt x="1274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64;p46">
              <a:extLst>
                <a:ext uri="{FF2B5EF4-FFF2-40B4-BE49-F238E27FC236}">
                  <a16:creationId xmlns:a16="http://schemas.microsoft.com/office/drawing/2014/main" id="{681A1D4F-3F56-4CDE-AB8B-19B199FF904E}"/>
                </a:ext>
              </a:extLst>
            </p:cNvPr>
            <p:cNvSpPr/>
            <p:nvPr/>
          </p:nvSpPr>
          <p:spPr>
            <a:xfrm>
              <a:off x="4622028" y="6023970"/>
              <a:ext cx="581025" cy="219075"/>
            </a:xfrm>
            <a:custGeom>
              <a:avLst/>
              <a:gdLst/>
              <a:ahLst/>
              <a:cxnLst/>
              <a:rect l="l" t="t" r="r" b="b"/>
              <a:pathLst>
                <a:path w="581025" h="219075" extrusionOk="0">
                  <a:moveTo>
                    <a:pt x="20456" y="226357"/>
                  </a:moveTo>
                  <a:cubicBezTo>
                    <a:pt x="-23359" y="168254"/>
                    <a:pt x="7121" y="58716"/>
                    <a:pt x="74749" y="38714"/>
                  </a:cubicBezTo>
                  <a:cubicBezTo>
                    <a:pt x="170951" y="10139"/>
                    <a:pt x="270964" y="-7959"/>
                    <a:pt x="370976" y="3471"/>
                  </a:cubicBezTo>
                  <a:cubicBezTo>
                    <a:pt x="425269" y="10139"/>
                    <a:pt x="482419" y="13949"/>
                    <a:pt x="534806" y="36809"/>
                  </a:cubicBezTo>
                  <a:cubicBezTo>
                    <a:pt x="579574" y="56811"/>
                    <a:pt x="599576" y="106341"/>
                    <a:pt x="575764" y="150157"/>
                  </a:cubicBezTo>
                  <a:cubicBezTo>
                    <a:pt x="484324" y="213021"/>
                    <a:pt x="380501" y="218736"/>
                    <a:pt x="275726" y="215879"/>
                  </a:cubicBezTo>
                  <a:cubicBezTo>
                    <a:pt x="241436" y="214926"/>
                    <a:pt x="206194" y="213974"/>
                    <a:pt x="171904" y="211116"/>
                  </a:cubicBezTo>
                  <a:cubicBezTo>
                    <a:pt x="124279" y="206354"/>
                    <a:pt x="78559" y="193971"/>
                    <a:pt x="35696" y="170159"/>
                  </a:cubicBezTo>
                  <a:cubicBezTo>
                    <a:pt x="27124" y="188257"/>
                    <a:pt x="41411" y="212069"/>
                    <a:pt x="20456" y="226357"/>
                  </a:cubicBezTo>
                  <a:close/>
                </a:path>
              </a:pathLst>
            </a:custGeom>
            <a:solidFill>
              <a:srgbClr val="F8ABA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765;p46">
              <a:extLst>
                <a:ext uri="{FF2B5EF4-FFF2-40B4-BE49-F238E27FC236}">
                  <a16:creationId xmlns:a16="http://schemas.microsoft.com/office/drawing/2014/main" id="{297523E1-5F44-4779-8C42-C79EEAE532E5}"/>
                </a:ext>
              </a:extLst>
            </p:cNvPr>
            <p:cNvGrpSpPr/>
            <p:nvPr/>
          </p:nvGrpSpPr>
          <p:grpSpPr>
            <a:xfrm>
              <a:off x="5785214" y="6136921"/>
              <a:ext cx="782971" cy="492274"/>
              <a:chOff x="5785214" y="6136921"/>
              <a:chExt cx="782971" cy="492274"/>
            </a:xfrm>
          </p:grpSpPr>
          <p:sp>
            <p:nvSpPr>
              <p:cNvPr id="47" name="Google Shape;766;p46">
                <a:extLst>
                  <a:ext uri="{FF2B5EF4-FFF2-40B4-BE49-F238E27FC236}">
                    <a16:creationId xmlns:a16="http://schemas.microsoft.com/office/drawing/2014/main" id="{B87B0BF1-114C-41C7-946F-ECE14D5B3FC8}"/>
                  </a:ext>
                </a:extLst>
              </p:cNvPr>
              <p:cNvSpPr/>
              <p:nvPr/>
            </p:nvSpPr>
            <p:spPr>
              <a:xfrm>
                <a:off x="5796706" y="6136921"/>
                <a:ext cx="771479" cy="432741"/>
              </a:xfrm>
              <a:custGeom>
                <a:avLst/>
                <a:gdLst/>
                <a:ahLst/>
                <a:cxnLst/>
                <a:rect l="l" t="t" r="r" b="b"/>
                <a:pathLst>
                  <a:path w="771479" h="432741" extrusionOk="0">
                    <a:moveTo>
                      <a:pt x="474553" y="57"/>
                    </a:moveTo>
                    <a:cubicBezTo>
                      <a:pt x="546943" y="-895"/>
                      <a:pt x="614571" y="9582"/>
                      <a:pt x="674578" y="53397"/>
                    </a:cubicBezTo>
                    <a:cubicBezTo>
                      <a:pt x="756493" y="113405"/>
                      <a:pt x="786973" y="192462"/>
                      <a:pt x="764113" y="291522"/>
                    </a:cubicBezTo>
                    <a:cubicBezTo>
                      <a:pt x="761256" y="342005"/>
                      <a:pt x="726966" y="370580"/>
                      <a:pt x="689818" y="394392"/>
                    </a:cubicBezTo>
                    <a:cubicBezTo>
                      <a:pt x="565993" y="473450"/>
                      <a:pt x="358348" y="424872"/>
                      <a:pt x="282148" y="298189"/>
                    </a:cubicBezTo>
                    <a:cubicBezTo>
                      <a:pt x="266432" y="272472"/>
                      <a:pt x="254764" y="242231"/>
                      <a:pt x="252859" y="210917"/>
                    </a:cubicBezTo>
                    <a:lnTo>
                      <a:pt x="256736" y="175476"/>
                    </a:lnTo>
                    <a:lnTo>
                      <a:pt x="248530" y="242945"/>
                    </a:lnTo>
                    <a:cubicBezTo>
                      <a:pt x="246051" y="270806"/>
                      <a:pt x="246430" y="298667"/>
                      <a:pt x="255478" y="326765"/>
                    </a:cubicBezTo>
                    <a:cubicBezTo>
                      <a:pt x="264051" y="352482"/>
                      <a:pt x="242143" y="345815"/>
                      <a:pt x="229761" y="345815"/>
                    </a:cubicBezTo>
                    <a:cubicBezTo>
                      <a:pt x="156418" y="345815"/>
                      <a:pt x="81171" y="351530"/>
                      <a:pt x="16401" y="304857"/>
                    </a:cubicBezTo>
                    <a:cubicBezTo>
                      <a:pt x="-12015" y="279775"/>
                      <a:pt x="-6995" y="217545"/>
                      <a:pt x="59263" y="195320"/>
                    </a:cubicBezTo>
                    <a:cubicBezTo>
                      <a:pt x="98316" y="181985"/>
                      <a:pt x="139273" y="168650"/>
                      <a:pt x="182136" y="171507"/>
                    </a:cubicBezTo>
                    <a:cubicBezTo>
                      <a:pt x="206901" y="174365"/>
                      <a:pt x="235865" y="171507"/>
                      <a:pt x="258725" y="159125"/>
                    </a:cubicBezTo>
                    <a:lnTo>
                      <a:pt x="258229" y="163209"/>
                    </a:lnTo>
                    <a:lnTo>
                      <a:pt x="282148" y="117214"/>
                    </a:lnTo>
                    <a:cubicBezTo>
                      <a:pt x="323106" y="40062"/>
                      <a:pt x="385018" y="1009"/>
                      <a:pt x="474553" y="57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67;p46">
                <a:extLst>
                  <a:ext uri="{FF2B5EF4-FFF2-40B4-BE49-F238E27FC236}">
                    <a16:creationId xmlns:a16="http://schemas.microsoft.com/office/drawing/2014/main" id="{11B74782-579A-4238-B4E0-0D3CE31C457D}"/>
                  </a:ext>
                </a:extLst>
              </p:cNvPr>
              <p:cNvSpPr/>
              <p:nvPr/>
            </p:nvSpPr>
            <p:spPr>
              <a:xfrm>
                <a:off x="5785214" y="6254136"/>
                <a:ext cx="777018" cy="375059"/>
              </a:xfrm>
              <a:custGeom>
                <a:avLst/>
                <a:gdLst/>
                <a:ahLst/>
                <a:cxnLst/>
                <a:rect l="l" t="t" r="r" b="b"/>
                <a:pathLst>
                  <a:path w="777018" h="375059" extrusionOk="0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rgbClr val="ED242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768;p46">
              <a:extLst>
                <a:ext uri="{FF2B5EF4-FFF2-40B4-BE49-F238E27FC236}">
                  <a16:creationId xmlns:a16="http://schemas.microsoft.com/office/drawing/2014/main" id="{31D2D251-5F4B-40B7-BE5C-BC06DCDDCAD4}"/>
                </a:ext>
              </a:extLst>
            </p:cNvPr>
            <p:cNvSpPr/>
            <p:nvPr/>
          </p:nvSpPr>
          <p:spPr>
            <a:xfrm>
              <a:off x="4632959" y="6162458"/>
              <a:ext cx="561975" cy="180975"/>
            </a:xfrm>
            <a:custGeom>
              <a:avLst/>
              <a:gdLst/>
              <a:ahLst/>
              <a:cxnLst/>
              <a:rect l="l" t="t" r="r" b="b"/>
              <a:pathLst>
                <a:path w="561975" h="180975" extrusionOk="0">
                  <a:moveTo>
                    <a:pt x="9525" y="87868"/>
                  </a:moveTo>
                  <a:cubicBezTo>
                    <a:pt x="12383" y="63103"/>
                    <a:pt x="9525" y="38338"/>
                    <a:pt x="0" y="7858"/>
                  </a:cubicBezTo>
                  <a:cubicBezTo>
                    <a:pt x="38100" y="24051"/>
                    <a:pt x="69533" y="44053"/>
                    <a:pt x="102870" y="48816"/>
                  </a:cubicBezTo>
                  <a:cubicBezTo>
                    <a:pt x="237173" y="70723"/>
                    <a:pt x="370523" y="76438"/>
                    <a:pt x="502920" y="32623"/>
                  </a:cubicBezTo>
                  <a:cubicBezTo>
                    <a:pt x="521018" y="26908"/>
                    <a:pt x="533400" y="18335"/>
                    <a:pt x="545783" y="5953"/>
                  </a:cubicBezTo>
                  <a:cubicBezTo>
                    <a:pt x="555308" y="-3572"/>
                    <a:pt x="561975" y="-1667"/>
                    <a:pt x="564833" y="11668"/>
                  </a:cubicBezTo>
                  <a:cubicBezTo>
                    <a:pt x="573405" y="139303"/>
                    <a:pt x="493395" y="167878"/>
                    <a:pt x="394335" y="181213"/>
                  </a:cubicBezTo>
                  <a:cubicBezTo>
                    <a:pt x="313373" y="191691"/>
                    <a:pt x="229553" y="188833"/>
                    <a:pt x="147638" y="184071"/>
                  </a:cubicBezTo>
                  <a:cubicBezTo>
                    <a:pt x="79058" y="179308"/>
                    <a:pt x="19050" y="137398"/>
                    <a:pt x="9525" y="87868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769;p46">
              <a:extLst>
                <a:ext uri="{FF2B5EF4-FFF2-40B4-BE49-F238E27FC236}">
                  <a16:creationId xmlns:a16="http://schemas.microsoft.com/office/drawing/2014/main" id="{4C9C3044-E50A-4107-90B3-4E0FAE7ADA7B}"/>
                </a:ext>
              </a:extLst>
            </p:cNvPr>
            <p:cNvSpPr/>
            <p:nvPr/>
          </p:nvSpPr>
          <p:spPr>
            <a:xfrm>
              <a:off x="5030716" y="1289195"/>
              <a:ext cx="1606064" cy="419422"/>
            </a:xfrm>
            <a:custGeom>
              <a:avLst/>
              <a:gdLst/>
              <a:ahLst/>
              <a:cxnLst/>
              <a:rect l="l" t="t" r="r" b="b"/>
              <a:pathLst>
                <a:path w="1606064" h="419422" extrusionOk="0">
                  <a:moveTo>
                    <a:pt x="830848" y="35"/>
                  </a:moveTo>
                  <a:cubicBezTo>
                    <a:pt x="996464" y="750"/>
                    <a:pt x="1161961" y="12418"/>
                    <a:pt x="1327220" y="36706"/>
                  </a:cubicBezTo>
                  <a:cubicBezTo>
                    <a:pt x="1388180" y="45279"/>
                    <a:pt x="1448187" y="61471"/>
                    <a:pt x="1505337" y="84331"/>
                  </a:cubicBezTo>
                  <a:cubicBezTo>
                    <a:pt x="1573203" y="112192"/>
                    <a:pt x="1600885" y="136302"/>
                    <a:pt x="1606064" y="186398"/>
                  </a:cubicBezTo>
                  <a:lnTo>
                    <a:pt x="1605192" y="217748"/>
                  </a:lnTo>
                  <a:lnTo>
                    <a:pt x="1606063" y="227191"/>
                  </a:lnTo>
                  <a:cubicBezTo>
                    <a:pt x="1603474" y="267821"/>
                    <a:pt x="1579721" y="295325"/>
                    <a:pt x="1527572" y="321757"/>
                  </a:cubicBezTo>
                  <a:cubicBezTo>
                    <a:pt x="1447562" y="361762"/>
                    <a:pt x="1359932" y="379859"/>
                    <a:pt x="1272302" y="390337"/>
                  </a:cubicBezTo>
                  <a:cubicBezTo>
                    <a:pt x="1106567" y="409863"/>
                    <a:pt x="940832" y="420102"/>
                    <a:pt x="775216" y="419388"/>
                  </a:cubicBezTo>
                  <a:cubicBezTo>
                    <a:pt x="609600" y="418673"/>
                    <a:pt x="444103" y="407005"/>
                    <a:pt x="278844" y="382717"/>
                  </a:cubicBezTo>
                  <a:cubicBezTo>
                    <a:pt x="217884" y="374144"/>
                    <a:pt x="157877" y="357952"/>
                    <a:pt x="100727" y="335092"/>
                  </a:cubicBezTo>
                  <a:cubicBezTo>
                    <a:pt x="32861" y="307231"/>
                    <a:pt x="5179" y="283121"/>
                    <a:pt x="0" y="233025"/>
                  </a:cubicBezTo>
                  <a:lnTo>
                    <a:pt x="873" y="201676"/>
                  </a:lnTo>
                  <a:lnTo>
                    <a:pt x="1" y="192232"/>
                  </a:lnTo>
                  <a:cubicBezTo>
                    <a:pt x="2590" y="151602"/>
                    <a:pt x="26343" y="124098"/>
                    <a:pt x="78492" y="97666"/>
                  </a:cubicBezTo>
                  <a:cubicBezTo>
                    <a:pt x="158502" y="57661"/>
                    <a:pt x="246132" y="39564"/>
                    <a:pt x="333762" y="29086"/>
                  </a:cubicBezTo>
                  <a:cubicBezTo>
                    <a:pt x="499497" y="9560"/>
                    <a:pt x="665232" y="-679"/>
                    <a:pt x="830848" y="3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770;p46">
              <a:extLst>
                <a:ext uri="{FF2B5EF4-FFF2-40B4-BE49-F238E27FC236}">
                  <a16:creationId xmlns:a16="http://schemas.microsoft.com/office/drawing/2014/main" id="{8A1C8F12-A8CA-4E2B-9413-ED2E5A4056F5}"/>
                </a:ext>
              </a:extLst>
            </p:cNvPr>
            <p:cNvSpPr/>
            <p:nvPr/>
          </p:nvSpPr>
          <p:spPr>
            <a:xfrm>
              <a:off x="4974059" y="2427631"/>
              <a:ext cx="1730357" cy="194591"/>
            </a:xfrm>
            <a:custGeom>
              <a:avLst/>
              <a:gdLst/>
              <a:ahLst/>
              <a:cxnLst/>
              <a:rect l="l" t="t" r="r" b="b"/>
              <a:pathLst>
                <a:path w="1642348" h="182955" extrusionOk="0">
                  <a:moveTo>
                    <a:pt x="1527819" y="60888"/>
                  </a:moveTo>
                  <a:cubicBezTo>
                    <a:pt x="1552584" y="101845"/>
                    <a:pt x="1608058" y="125099"/>
                    <a:pt x="1642348" y="159389"/>
                  </a:cubicBezTo>
                  <a:cubicBezTo>
                    <a:pt x="1575673" y="140339"/>
                    <a:pt x="1485377" y="120090"/>
                    <a:pt x="1414892" y="120090"/>
                  </a:cubicBezTo>
                  <a:cubicBezTo>
                    <a:pt x="1372982" y="114375"/>
                    <a:pt x="1331072" y="114375"/>
                    <a:pt x="1289162" y="120090"/>
                  </a:cubicBezTo>
                  <a:lnTo>
                    <a:pt x="1127237" y="140093"/>
                  </a:lnTo>
                  <a:cubicBezTo>
                    <a:pt x="1006270" y="155333"/>
                    <a:pt x="886255" y="175335"/>
                    <a:pt x="763382" y="169621"/>
                  </a:cubicBezTo>
                  <a:cubicBezTo>
                    <a:pt x="657655" y="164858"/>
                    <a:pt x="551927" y="150571"/>
                    <a:pt x="446200" y="141998"/>
                  </a:cubicBezTo>
                  <a:cubicBezTo>
                    <a:pt x="370952" y="135330"/>
                    <a:pt x="294752" y="126758"/>
                    <a:pt x="218552" y="137235"/>
                  </a:cubicBezTo>
                  <a:cubicBezTo>
                    <a:pt x="145210" y="147713"/>
                    <a:pt x="71867" y="157238"/>
                    <a:pt x="1382" y="182955"/>
                  </a:cubicBezTo>
                  <a:cubicBezTo>
                    <a:pt x="-14017" y="169144"/>
                    <a:pt x="103615" y="88739"/>
                    <a:pt x="141080" y="62228"/>
                  </a:cubicBezTo>
                  <a:cubicBezTo>
                    <a:pt x="179761" y="20798"/>
                    <a:pt x="181761" y="9134"/>
                    <a:pt x="226172" y="23888"/>
                  </a:cubicBezTo>
                  <a:cubicBezTo>
                    <a:pt x="306149" y="50458"/>
                    <a:pt x="482395" y="100247"/>
                    <a:pt x="626222" y="112471"/>
                  </a:cubicBezTo>
                  <a:cubicBezTo>
                    <a:pt x="770049" y="124695"/>
                    <a:pt x="951977" y="115328"/>
                    <a:pt x="1089137" y="97230"/>
                  </a:cubicBezTo>
                  <a:cubicBezTo>
                    <a:pt x="1226297" y="79132"/>
                    <a:pt x="1333930" y="53415"/>
                    <a:pt x="1449182" y="3885"/>
                  </a:cubicBezTo>
                  <a:cubicBezTo>
                    <a:pt x="1465375" y="-2782"/>
                    <a:pt x="1474900" y="-1830"/>
                    <a:pt x="1484425" y="14363"/>
                  </a:cubicBezTo>
                  <a:cubicBezTo>
                    <a:pt x="1493950" y="31508"/>
                    <a:pt x="1516389" y="44695"/>
                    <a:pt x="1527819" y="60888"/>
                  </a:cubicBezTo>
                  <a:close/>
                </a:path>
              </a:pathLst>
            </a:custGeom>
            <a:solidFill>
              <a:srgbClr val="25675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771;p46">
              <a:extLst>
                <a:ext uri="{FF2B5EF4-FFF2-40B4-BE49-F238E27FC236}">
                  <a16:creationId xmlns:a16="http://schemas.microsoft.com/office/drawing/2014/main" id="{7729514B-E121-4F4B-9FB7-F603FF95CE8C}"/>
                </a:ext>
              </a:extLst>
            </p:cNvPr>
            <p:cNvSpPr/>
            <p:nvPr/>
          </p:nvSpPr>
          <p:spPr>
            <a:xfrm>
              <a:off x="5093567" y="2223140"/>
              <a:ext cx="1483913" cy="273596"/>
            </a:xfrm>
            <a:custGeom>
              <a:avLst/>
              <a:gdLst/>
              <a:ahLst/>
              <a:cxnLst/>
              <a:rect l="l" t="t" r="r" b="b"/>
              <a:pathLst>
                <a:path w="1483913" h="273596" extrusionOk="0">
                  <a:moveTo>
                    <a:pt x="8023" y="970"/>
                  </a:moveTo>
                  <a:cubicBezTo>
                    <a:pt x="21219" y="-3495"/>
                    <a:pt x="46401" y="8312"/>
                    <a:pt x="84342" y="18948"/>
                  </a:cubicBezTo>
                  <a:lnTo>
                    <a:pt x="235670" y="64787"/>
                  </a:lnTo>
                  <a:cubicBezTo>
                    <a:pt x="354732" y="91457"/>
                    <a:pt x="474747" y="107650"/>
                    <a:pt x="596667" y="114317"/>
                  </a:cubicBezTo>
                  <a:cubicBezTo>
                    <a:pt x="738590" y="120985"/>
                    <a:pt x="879560" y="127652"/>
                    <a:pt x="1021482" y="106698"/>
                  </a:cubicBezTo>
                  <a:cubicBezTo>
                    <a:pt x="1096730" y="95267"/>
                    <a:pt x="1169120" y="76217"/>
                    <a:pt x="1244367" y="64787"/>
                  </a:cubicBezTo>
                  <a:cubicBezTo>
                    <a:pt x="1288182" y="48595"/>
                    <a:pt x="1331997" y="37165"/>
                    <a:pt x="1376765" y="28592"/>
                  </a:cubicBezTo>
                  <a:cubicBezTo>
                    <a:pt x="1415341" y="18432"/>
                    <a:pt x="1461061" y="-4587"/>
                    <a:pt x="1475825" y="3827"/>
                  </a:cubicBezTo>
                  <a:cubicBezTo>
                    <a:pt x="1493923" y="24782"/>
                    <a:pt x="1477730" y="55262"/>
                    <a:pt x="1465348" y="79075"/>
                  </a:cubicBezTo>
                  <a:cubicBezTo>
                    <a:pt x="1435820" y="136225"/>
                    <a:pt x="1383433" y="165752"/>
                    <a:pt x="1326283" y="188612"/>
                  </a:cubicBezTo>
                  <a:cubicBezTo>
                    <a:pt x="1201505" y="239095"/>
                    <a:pt x="1069108" y="255287"/>
                    <a:pt x="936710" y="265765"/>
                  </a:cubicBezTo>
                  <a:cubicBezTo>
                    <a:pt x="731923" y="281005"/>
                    <a:pt x="528088" y="275290"/>
                    <a:pt x="326158" y="237190"/>
                  </a:cubicBezTo>
                  <a:cubicBezTo>
                    <a:pt x="246148" y="221950"/>
                    <a:pt x="168995" y="200995"/>
                    <a:pt x="97558" y="160037"/>
                  </a:cubicBezTo>
                  <a:cubicBezTo>
                    <a:pt x="52790" y="133367"/>
                    <a:pt x="15643" y="99077"/>
                    <a:pt x="5165" y="45737"/>
                  </a:cubicBezTo>
                  <a:cubicBezTo>
                    <a:pt x="2308" y="30497"/>
                    <a:pt x="-6265" y="12400"/>
                    <a:pt x="8023" y="970"/>
                  </a:cubicBezTo>
                  <a:close/>
                </a:path>
              </a:pathLst>
            </a:custGeom>
            <a:solidFill>
              <a:srgbClr val="BAE7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772;p46">
              <a:extLst>
                <a:ext uri="{FF2B5EF4-FFF2-40B4-BE49-F238E27FC236}">
                  <a16:creationId xmlns:a16="http://schemas.microsoft.com/office/drawing/2014/main" id="{65F7723C-A66E-4A28-95C4-45CC1910DD65}"/>
                </a:ext>
              </a:extLst>
            </p:cNvPr>
            <p:cNvSpPr/>
            <p:nvPr/>
          </p:nvSpPr>
          <p:spPr>
            <a:xfrm>
              <a:off x="5157059" y="2241254"/>
              <a:ext cx="1343025" cy="209550"/>
            </a:xfrm>
            <a:custGeom>
              <a:avLst/>
              <a:gdLst/>
              <a:ahLst/>
              <a:cxnLst/>
              <a:rect l="l" t="t" r="r" b="b"/>
              <a:pathLst>
                <a:path w="1343025" h="209550" extrusionOk="0">
                  <a:moveTo>
                    <a:pt x="1352326" y="0"/>
                  </a:moveTo>
                  <a:cubicBezTo>
                    <a:pt x="1350421" y="44767"/>
                    <a:pt x="1326608" y="76200"/>
                    <a:pt x="1289461" y="100013"/>
                  </a:cubicBezTo>
                  <a:cubicBezTo>
                    <a:pt x="1214213" y="147638"/>
                    <a:pt x="1128488" y="164783"/>
                    <a:pt x="1042763" y="179070"/>
                  </a:cubicBezTo>
                  <a:cubicBezTo>
                    <a:pt x="901793" y="200977"/>
                    <a:pt x="759871" y="214313"/>
                    <a:pt x="617948" y="208598"/>
                  </a:cubicBezTo>
                  <a:cubicBezTo>
                    <a:pt x="471263" y="201930"/>
                    <a:pt x="324578" y="192405"/>
                    <a:pt x="181703" y="152400"/>
                  </a:cubicBezTo>
                  <a:cubicBezTo>
                    <a:pt x="133126" y="138113"/>
                    <a:pt x="85501" y="120967"/>
                    <a:pt x="44543" y="89535"/>
                  </a:cubicBezTo>
                  <a:cubicBezTo>
                    <a:pt x="15016" y="67627"/>
                    <a:pt x="-4034" y="40005"/>
                    <a:pt x="728" y="952"/>
                  </a:cubicBezTo>
                  <a:cubicBezTo>
                    <a:pt x="14063" y="1905"/>
                    <a:pt x="28351" y="-2858"/>
                    <a:pt x="38828" y="8573"/>
                  </a:cubicBezTo>
                  <a:cubicBezTo>
                    <a:pt x="97883" y="58102"/>
                    <a:pt x="166463" y="89535"/>
                    <a:pt x="240758" y="109538"/>
                  </a:cubicBezTo>
                  <a:cubicBezTo>
                    <a:pt x="328388" y="133350"/>
                    <a:pt x="418876" y="142875"/>
                    <a:pt x="509363" y="145733"/>
                  </a:cubicBezTo>
                  <a:cubicBezTo>
                    <a:pt x="661763" y="150495"/>
                    <a:pt x="813211" y="152400"/>
                    <a:pt x="965611" y="132398"/>
                  </a:cubicBezTo>
                  <a:cubicBezTo>
                    <a:pt x="1090388" y="115252"/>
                    <a:pt x="1205641" y="74295"/>
                    <a:pt x="1313273" y="10477"/>
                  </a:cubicBezTo>
                  <a:cubicBezTo>
                    <a:pt x="1326608" y="7620"/>
                    <a:pt x="1339943" y="3810"/>
                    <a:pt x="1352326" y="0"/>
                  </a:cubicBezTo>
                  <a:close/>
                </a:path>
              </a:pathLst>
            </a:custGeom>
            <a:solidFill>
              <a:srgbClr val="25675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773;p46">
              <a:extLst>
                <a:ext uri="{FF2B5EF4-FFF2-40B4-BE49-F238E27FC236}">
                  <a16:creationId xmlns:a16="http://schemas.microsoft.com/office/drawing/2014/main" id="{CC33E56C-5F36-4473-8FEE-05B5E81DE11D}"/>
                </a:ext>
              </a:extLst>
            </p:cNvPr>
            <p:cNvSpPr/>
            <p:nvPr/>
          </p:nvSpPr>
          <p:spPr>
            <a:xfrm>
              <a:off x="4624786" y="2779870"/>
              <a:ext cx="2457639" cy="3050139"/>
            </a:xfrm>
            <a:custGeom>
              <a:avLst/>
              <a:gdLst/>
              <a:ahLst/>
              <a:cxnLst/>
              <a:rect l="l" t="t" r="r" b="b"/>
              <a:pathLst>
                <a:path w="2485469" h="3034864" extrusionOk="0">
                  <a:moveTo>
                    <a:pt x="148191" y="1538785"/>
                  </a:moveTo>
                  <a:cubicBezTo>
                    <a:pt x="152953" y="1585457"/>
                    <a:pt x="177718" y="1612127"/>
                    <a:pt x="213913" y="1628320"/>
                  </a:cubicBezTo>
                  <a:lnTo>
                    <a:pt x="232320" y="1634418"/>
                  </a:lnTo>
                  <a:lnTo>
                    <a:pt x="230806" y="1548041"/>
                  </a:lnTo>
                  <a:close/>
                  <a:moveTo>
                    <a:pt x="618310" y="736079"/>
                  </a:moveTo>
                  <a:lnTo>
                    <a:pt x="626638" y="745978"/>
                  </a:lnTo>
                  <a:lnTo>
                    <a:pt x="630860" y="743236"/>
                  </a:lnTo>
                  <a:close/>
                  <a:moveTo>
                    <a:pt x="987136" y="695020"/>
                  </a:moveTo>
                  <a:lnTo>
                    <a:pt x="979196" y="701232"/>
                  </a:lnTo>
                  <a:lnTo>
                    <a:pt x="993969" y="723414"/>
                  </a:lnTo>
                  <a:lnTo>
                    <a:pt x="1026297" y="699000"/>
                  </a:lnTo>
                  <a:lnTo>
                    <a:pt x="1014446" y="700853"/>
                  </a:lnTo>
                  <a:close/>
                  <a:moveTo>
                    <a:pt x="1597304" y="629087"/>
                  </a:moveTo>
                  <a:lnTo>
                    <a:pt x="1621233" y="657962"/>
                  </a:lnTo>
                  <a:cubicBezTo>
                    <a:pt x="1631829" y="672725"/>
                    <a:pt x="1640997" y="687965"/>
                    <a:pt x="1648379" y="703920"/>
                  </a:cubicBezTo>
                  <a:lnTo>
                    <a:pt x="1649915" y="708616"/>
                  </a:lnTo>
                  <a:lnTo>
                    <a:pt x="1657811" y="709964"/>
                  </a:lnTo>
                  <a:cubicBezTo>
                    <a:pt x="1685975" y="710317"/>
                    <a:pt x="1715466" y="706250"/>
                    <a:pt x="1746426" y="697210"/>
                  </a:cubicBezTo>
                  <a:cubicBezTo>
                    <a:pt x="1767216" y="690882"/>
                    <a:pt x="1777160" y="698114"/>
                    <a:pt x="1781679" y="718904"/>
                  </a:cubicBezTo>
                  <a:cubicBezTo>
                    <a:pt x="1785521" y="736079"/>
                    <a:pt x="1791227" y="751729"/>
                    <a:pt x="1798544" y="766050"/>
                  </a:cubicBezTo>
                  <a:lnTo>
                    <a:pt x="1800747" y="769305"/>
                  </a:lnTo>
                  <a:lnTo>
                    <a:pt x="1798873" y="757735"/>
                  </a:lnTo>
                  <a:cubicBezTo>
                    <a:pt x="1796492" y="741543"/>
                    <a:pt x="1801969" y="730827"/>
                    <a:pt x="1811256" y="723445"/>
                  </a:cubicBezTo>
                  <a:lnTo>
                    <a:pt x="1813112" y="722693"/>
                  </a:lnTo>
                  <a:lnTo>
                    <a:pt x="1800549" y="693933"/>
                  </a:lnTo>
                  <a:cubicBezTo>
                    <a:pt x="1799476" y="688566"/>
                    <a:pt x="1799278" y="683170"/>
                    <a:pt x="1800366" y="677817"/>
                  </a:cubicBezTo>
                  <a:lnTo>
                    <a:pt x="1805830" y="666304"/>
                  </a:lnTo>
                  <a:lnTo>
                    <a:pt x="1789989" y="666474"/>
                  </a:lnTo>
                  <a:cubicBezTo>
                    <a:pt x="1769644" y="664391"/>
                    <a:pt x="1749344" y="660104"/>
                    <a:pt x="1729341" y="653913"/>
                  </a:cubicBezTo>
                  <a:lnTo>
                    <a:pt x="1717416" y="649593"/>
                  </a:lnTo>
                  <a:lnTo>
                    <a:pt x="1629323" y="641194"/>
                  </a:lnTo>
                  <a:close/>
                  <a:moveTo>
                    <a:pt x="1053415" y="435761"/>
                  </a:moveTo>
                  <a:lnTo>
                    <a:pt x="1048664" y="439388"/>
                  </a:lnTo>
                  <a:lnTo>
                    <a:pt x="1051298" y="441734"/>
                  </a:lnTo>
                  <a:cubicBezTo>
                    <a:pt x="1056269" y="449756"/>
                    <a:pt x="1059433" y="459022"/>
                    <a:pt x="1062145" y="468513"/>
                  </a:cubicBezTo>
                  <a:lnTo>
                    <a:pt x="1068749" y="507803"/>
                  </a:lnTo>
                  <a:lnTo>
                    <a:pt x="1078698" y="499386"/>
                  </a:lnTo>
                  <a:lnTo>
                    <a:pt x="1068133" y="468174"/>
                  </a:lnTo>
                  <a:close/>
                  <a:moveTo>
                    <a:pt x="1514076" y="290058"/>
                  </a:moveTo>
                  <a:cubicBezTo>
                    <a:pt x="1501694" y="320538"/>
                    <a:pt x="1483596" y="350065"/>
                    <a:pt x="1477881" y="381498"/>
                  </a:cubicBezTo>
                  <a:cubicBezTo>
                    <a:pt x="1470261" y="424360"/>
                    <a:pt x="1445496" y="438648"/>
                    <a:pt x="1408349" y="440553"/>
                  </a:cubicBezTo>
                  <a:cubicBezTo>
                    <a:pt x="1351199" y="444363"/>
                    <a:pt x="1295954" y="436743"/>
                    <a:pt x="1241661" y="418645"/>
                  </a:cubicBezTo>
                  <a:cubicBezTo>
                    <a:pt x="1198799" y="404358"/>
                    <a:pt x="1168319" y="381498"/>
                    <a:pt x="1181654" y="330063"/>
                  </a:cubicBezTo>
                  <a:cubicBezTo>
                    <a:pt x="1292144" y="319585"/>
                    <a:pt x="1399776" y="281485"/>
                    <a:pt x="1514076" y="290058"/>
                  </a:cubicBezTo>
                  <a:close/>
                  <a:moveTo>
                    <a:pt x="1847451" y="212905"/>
                  </a:moveTo>
                  <a:cubicBezTo>
                    <a:pt x="1850308" y="213858"/>
                    <a:pt x="1853166" y="214810"/>
                    <a:pt x="1856023" y="216715"/>
                  </a:cubicBezTo>
                  <a:cubicBezTo>
                    <a:pt x="1914126" y="261483"/>
                    <a:pt x="1967466" y="312918"/>
                    <a:pt x="2049381" y="252910"/>
                  </a:cubicBezTo>
                  <a:cubicBezTo>
                    <a:pt x="2100816" y="215763"/>
                    <a:pt x="2167491" y="232908"/>
                    <a:pt x="2228451" y="229098"/>
                  </a:cubicBezTo>
                  <a:cubicBezTo>
                    <a:pt x="2303698" y="245290"/>
                    <a:pt x="2356086" y="286248"/>
                    <a:pt x="2383708" y="358638"/>
                  </a:cubicBezTo>
                  <a:cubicBezTo>
                    <a:pt x="2386566" y="365305"/>
                    <a:pt x="2393233" y="370068"/>
                    <a:pt x="2397996" y="375783"/>
                  </a:cubicBezTo>
                  <a:cubicBezTo>
                    <a:pt x="2429428" y="442458"/>
                    <a:pt x="2397044" y="500560"/>
                    <a:pt x="2361801" y="550090"/>
                  </a:cubicBezTo>
                  <a:cubicBezTo>
                    <a:pt x="2341084" y="579380"/>
                    <a:pt x="2328940" y="604383"/>
                    <a:pt x="2333405" y="633137"/>
                  </a:cubicBezTo>
                  <a:lnTo>
                    <a:pt x="2337475" y="645113"/>
                  </a:lnTo>
                  <a:lnTo>
                    <a:pt x="2388241" y="599333"/>
                  </a:lnTo>
                  <a:lnTo>
                    <a:pt x="2386334" y="762354"/>
                  </a:lnTo>
                  <a:lnTo>
                    <a:pt x="2395002" y="764101"/>
                  </a:lnTo>
                  <a:cubicBezTo>
                    <a:pt x="2411951" y="772463"/>
                    <a:pt x="2426188" y="785796"/>
                    <a:pt x="2437035" y="805683"/>
                  </a:cubicBezTo>
                  <a:cubicBezTo>
                    <a:pt x="2446978" y="840936"/>
                    <a:pt x="2424380" y="862631"/>
                    <a:pt x="2401782" y="882517"/>
                  </a:cubicBezTo>
                  <a:lnTo>
                    <a:pt x="2384783" y="894889"/>
                  </a:lnTo>
                  <a:lnTo>
                    <a:pt x="2382794" y="1064889"/>
                  </a:lnTo>
                  <a:lnTo>
                    <a:pt x="2409437" y="1082061"/>
                  </a:lnTo>
                  <a:cubicBezTo>
                    <a:pt x="2452402" y="1119349"/>
                    <a:pt x="2474775" y="1170873"/>
                    <a:pt x="2484944" y="1230533"/>
                  </a:cubicBezTo>
                  <a:cubicBezTo>
                    <a:pt x="2489464" y="1301944"/>
                    <a:pt x="2465058" y="1359796"/>
                    <a:pt x="2403590" y="1397761"/>
                  </a:cubicBezTo>
                  <a:lnTo>
                    <a:pt x="2376917" y="1408895"/>
                  </a:lnTo>
                  <a:lnTo>
                    <a:pt x="2374596" y="1541333"/>
                  </a:lnTo>
                  <a:lnTo>
                    <a:pt x="2379522" y="1546234"/>
                  </a:lnTo>
                  <a:cubicBezTo>
                    <a:pt x="2396810" y="1561827"/>
                    <a:pt x="2414437" y="1577194"/>
                    <a:pt x="2423477" y="1599340"/>
                  </a:cubicBezTo>
                  <a:cubicBezTo>
                    <a:pt x="2430708" y="1604764"/>
                    <a:pt x="2437940" y="1608380"/>
                    <a:pt x="2441555" y="1618323"/>
                  </a:cubicBezTo>
                  <a:cubicBezTo>
                    <a:pt x="2462345" y="1681598"/>
                    <a:pt x="2459634" y="1741258"/>
                    <a:pt x="2421669" y="1799110"/>
                  </a:cubicBezTo>
                  <a:lnTo>
                    <a:pt x="2369065" y="1856879"/>
                  </a:lnTo>
                  <a:lnTo>
                    <a:pt x="2367217" y="1962351"/>
                  </a:lnTo>
                  <a:lnTo>
                    <a:pt x="2389522" y="1985590"/>
                  </a:lnTo>
                  <a:cubicBezTo>
                    <a:pt x="2426809" y="2028937"/>
                    <a:pt x="2454436" y="2077750"/>
                    <a:pt x="2463250" y="2140799"/>
                  </a:cubicBezTo>
                  <a:cubicBezTo>
                    <a:pt x="2467769" y="2173341"/>
                    <a:pt x="2471385" y="2197748"/>
                    <a:pt x="2452403" y="2223962"/>
                  </a:cubicBezTo>
                  <a:cubicBezTo>
                    <a:pt x="2432064" y="2260571"/>
                    <a:pt x="2406753" y="2289724"/>
                    <a:pt x="2375907" y="2310062"/>
                  </a:cubicBezTo>
                  <a:lnTo>
                    <a:pt x="2362308" y="2316453"/>
                  </a:lnTo>
                  <a:lnTo>
                    <a:pt x="2359724" y="2537317"/>
                  </a:lnTo>
                  <a:lnTo>
                    <a:pt x="2371838" y="2605312"/>
                  </a:lnTo>
                  <a:cubicBezTo>
                    <a:pt x="2371951" y="2628701"/>
                    <a:pt x="2367432" y="2651978"/>
                    <a:pt x="2356584" y="2675028"/>
                  </a:cubicBezTo>
                  <a:cubicBezTo>
                    <a:pt x="2304156" y="2784405"/>
                    <a:pt x="2210146" y="2833218"/>
                    <a:pt x="2096250" y="2850393"/>
                  </a:cubicBezTo>
                  <a:cubicBezTo>
                    <a:pt x="2077267" y="2853105"/>
                    <a:pt x="2057606" y="2853557"/>
                    <a:pt x="2038172" y="2851297"/>
                  </a:cubicBezTo>
                  <a:lnTo>
                    <a:pt x="2037931" y="2851231"/>
                  </a:lnTo>
                  <a:lnTo>
                    <a:pt x="2037924" y="2856141"/>
                  </a:lnTo>
                  <a:lnTo>
                    <a:pt x="1918455" y="2879376"/>
                  </a:lnTo>
                  <a:lnTo>
                    <a:pt x="1896367" y="2913654"/>
                  </a:lnTo>
                  <a:cubicBezTo>
                    <a:pt x="1887268" y="2924563"/>
                    <a:pt x="1877124" y="2933628"/>
                    <a:pt x="1866648" y="2938979"/>
                  </a:cubicBezTo>
                  <a:cubicBezTo>
                    <a:pt x="1809701" y="2937171"/>
                    <a:pt x="1780060" y="2972031"/>
                    <a:pt x="1679406" y="2944528"/>
                  </a:cubicBezTo>
                  <a:lnTo>
                    <a:pt x="1625627" y="2923574"/>
                  </a:lnTo>
                  <a:lnTo>
                    <a:pt x="1564582" y="2927047"/>
                  </a:lnTo>
                  <a:lnTo>
                    <a:pt x="1541892" y="2964559"/>
                  </a:lnTo>
                  <a:cubicBezTo>
                    <a:pt x="1504075" y="3009743"/>
                    <a:pt x="1449782" y="3031353"/>
                    <a:pt x="1382631" y="3034210"/>
                  </a:cubicBezTo>
                  <a:cubicBezTo>
                    <a:pt x="1342269" y="3035997"/>
                    <a:pt x="1303514" y="3034300"/>
                    <a:pt x="1266919" y="3026961"/>
                  </a:cubicBezTo>
                  <a:lnTo>
                    <a:pt x="1257170" y="3024119"/>
                  </a:lnTo>
                  <a:lnTo>
                    <a:pt x="1173329" y="3029371"/>
                  </a:lnTo>
                  <a:cubicBezTo>
                    <a:pt x="1109601" y="3026660"/>
                    <a:pt x="1058076" y="3006151"/>
                    <a:pt x="1022187" y="2963271"/>
                  </a:cubicBezTo>
                  <a:lnTo>
                    <a:pt x="1000930" y="2928127"/>
                  </a:lnTo>
                  <a:lnTo>
                    <a:pt x="906034" y="2922729"/>
                  </a:lnTo>
                  <a:lnTo>
                    <a:pt x="849366" y="2944809"/>
                  </a:lnTo>
                  <a:cubicBezTo>
                    <a:pt x="743305" y="2973789"/>
                    <a:pt x="712072" y="2937056"/>
                    <a:pt x="652065" y="2938961"/>
                  </a:cubicBezTo>
                  <a:cubicBezTo>
                    <a:pt x="641027" y="2933323"/>
                    <a:pt x="630338" y="2923771"/>
                    <a:pt x="620750" y="2912276"/>
                  </a:cubicBezTo>
                  <a:lnTo>
                    <a:pt x="597475" y="2876156"/>
                  </a:lnTo>
                  <a:lnTo>
                    <a:pt x="471588" y="2851673"/>
                  </a:lnTo>
                  <a:lnTo>
                    <a:pt x="471581" y="2846500"/>
                  </a:lnTo>
                  <a:lnTo>
                    <a:pt x="471327" y="2846569"/>
                  </a:lnTo>
                  <a:cubicBezTo>
                    <a:pt x="450849" y="2848950"/>
                    <a:pt x="430132" y="2848474"/>
                    <a:pt x="410129" y="2845616"/>
                  </a:cubicBezTo>
                  <a:cubicBezTo>
                    <a:pt x="290114" y="2827519"/>
                    <a:pt x="191054" y="2776084"/>
                    <a:pt x="135809" y="2660831"/>
                  </a:cubicBezTo>
                  <a:cubicBezTo>
                    <a:pt x="112949" y="2612253"/>
                    <a:pt x="116759" y="2562724"/>
                    <a:pt x="132951" y="2513193"/>
                  </a:cubicBezTo>
                  <a:cubicBezTo>
                    <a:pt x="146763" y="2480808"/>
                    <a:pt x="183970" y="2446191"/>
                    <a:pt x="216444" y="2421999"/>
                  </a:cubicBezTo>
                  <a:lnTo>
                    <a:pt x="244242" y="2403147"/>
                  </a:lnTo>
                  <a:lnTo>
                    <a:pt x="243150" y="2309836"/>
                  </a:lnTo>
                  <a:lnTo>
                    <a:pt x="231058" y="2311262"/>
                  </a:lnTo>
                  <a:cubicBezTo>
                    <a:pt x="141523" y="2308405"/>
                    <a:pt x="77706" y="2262685"/>
                    <a:pt x="34843" y="2185532"/>
                  </a:cubicBezTo>
                  <a:cubicBezTo>
                    <a:pt x="14841" y="2157910"/>
                    <a:pt x="18651" y="2132192"/>
                    <a:pt x="23413" y="2097902"/>
                  </a:cubicBezTo>
                  <a:cubicBezTo>
                    <a:pt x="35796" y="2009320"/>
                    <a:pt x="83421" y="1947407"/>
                    <a:pt x="143428" y="1890257"/>
                  </a:cubicBezTo>
                  <a:cubicBezTo>
                    <a:pt x="154858" y="1867397"/>
                    <a:pt x="183433" y="1867397"/>
                    <a:pt x="205341" y="1848347"/>
                  </a:cubicBezTo>
                  <a:cubicBezTo>
                    <a:pt x="146286" y="1823582"/>
                    <a:pt x="100566" y="1789292"/>
                    <a:pt x="67228" y="1737857"/>
                  </a:cubicBezTo>
                  <a:cubicBezTo>
                    <a:pt x="27223" y="1676897"/>
                    <a:pt x="24366" y="1614032"/>
                    <a:pt x="46273" y="1547357"/>
                  </a:cubicBezTo>
                  <a:cubicBezTo>
                    <a:pt x="50083" y="1536880"/>
                    <a:pt x="57703" y="1533070"/>
                    <a:pt x="65323" y="1527355"/>
                  </a:cubicBezTo>
                  <a:cubicBezTo>
                    <a:pt x="84373" y="1480682"/>
                    <a:pt x="139618" y="1462585"/>
                    <a:pt x="155811" y="1414007"/>
                  </a:cubicBezTo>
                  <a:cubicBezTo>
                    <a:pt x="167241" y="1399720"/>
                    <a:pt x="184386" y="1400672"/>
                    <a:pt x="199626" y="1402577"/>
                  </a:cubicBezTo>
                  <a:lnTo>
                    <a:pt x="228289" y="1404460"/>
                  </a:lnTo>
                  <a:lnTo>
                    <a:pt x="227445" y="1356299"/>
                  </a:lnTo>
                  <a:lnTo>
                    <a:pt x="177733" y="1353122"/>
                  </a:lnTo>
                  <a:cubicBezTo>
                    <a:pt x="147477" y="1346142"/>
                    <a:pt x="116997" y="1333759"/>
                    <a:pt x="86278" y="1314947"/>
                  </a:cubicBezTo>
                  <a:cubicBezTo>
                    <a:pt x="21508" y="1274942"/>
                    <a:pt x="-4209" y="1213982"/>
                    <a:pt x="553" y="1138735"/>
                  </a:cubicBezTo>
                  <a:cubicBezTo>
                    <a:pt x="14841" y="1054915"/>
                    <a:pt x="51988" y="986335"/>
                    <a:pt x="132951" y="948235"/>
                  </a:cubicBezTo>
                  <a:cubicBezTo>
                    <a:pt x="137714" y="944663"/>
                    <a:pt x="142357" y="942758"/>
                    <a:pt x="146896" y="942044"/>
                  </a:cubicBezTo>
                  <a:cubicBezTo>
                    <a:pt x="160514" y="939900"/>
                    <a:pt x="173194" y="948473"/>
                    <a:pt x="185338" y="954902"/>
                  </a:cubicBezTo>
                  <a:lnTo>
                    <a:pt x="221911" y="968439"/>
                  </a:lnTo>
                  <a:lnTo>
                    <a:pt x="220594" y="855886"/>
                  </a:lnTo>
                  <a:lnTo>
                    <a:pt x="170515" y="831941"/>
                  </a:lnTo>
                  <a:cubicBezTo>
                    <a:pt x="141702" y="815064"/>
                    <a:pt x="114139" y="795359"/>
                    <a:pt x="88183" y="772023"/>
                  </a:cubicBezTo>
                  <a:cubicBezTo>
                    <a:pt x="64371" y="751068"/>
                    <a:pt x="40559" y="728208"/>
                    <a:pt x="51036" y="691061"/>
                  </a:cubicBezTo>
                  <a:cubicBezTo>
                    <a:pt x="73896" y="649150"/>
                    <a:pt x="111044" y="634863"/>
                    <a:pt x="156764" y="634863"/>
                  </a:cubicBezTo>
                  <a:cubicBezTo>
                    <a:pt x="169146" y="634863"/>
                    <a:pt x="200579" y="640578"/>
                    <a:pt x="187244" y="616766"/>
                  </a:cubicBezTo>
                  <a:cubicBezTo>
                    <a:pt x="153906" y="556758"/>
                    <a:pt x="187244" y="511038"/>
                    <a:pt x="208199" y="461508"/>
                  </a:cubicBezTo>
                  <a:cubicBezTo>
                    <a:pt x="211056" y="455793"/>
                    <a:pt x="211056" y="449125"/>
                    <a:pt x="212961" y="443411"/>
                  </a:cubicBezTo>
                  <a:lnTo>
                    <a:pt x="251622" y="439522"/>
                  </a:lnTo>
                  <a:lnTo>
                    <a:pt x="280011" y="408740"/>
                  </a:lnTo>
                  <a:cubicBezTo>
                    <a:pt x="304644" y="388514"/>
                    <a:pt x="334926" y="374955"/>
                    <a:pt x="370631" y="367272"/>
                  </a:cubicBezTo>
                  <a:cubicBezTo>
                    <a:pt x="428483" y="370888"/>
                    <a:pt x="491759" y="354617"/>
                    <a:pt x="540572" y="389870"/>
                  </a:cubicBezTo>
                  <a:cubicBezTo>
                    <a:pt x="618310" y="446819"/>
                    <a:pt x="668931" y="398006"/>
                    <a:pt x="724072" y="355520"/>
                  </a:cubicBezTo>
                  <a:cubicBezTo>
                    <a:pt x="726783" y="353713"/>
                    <a:pt x="729495" y="352809"/>
                    <a:pt x="732207" y="351905"/>
                  </a:cubicBezTo>
                  <a:cubicBezTo>
                    <a:pt x="737630" y="352809"/>
                    <a:pt x="743958" y="352809"/>
                    <a:pt x="749382" y="352809"/>
                  </a:cubicBezTo>
                  <a:cubicBezTo>
                    <a:pt x="770172" y="380831"/>
                    <a:pt x="805426" y="377215"/>
                    <a:pt x="833448" y="386254"/>
                  </a:cubicBezTo>
                  <a:cubicBezTo>
                    <a:pt x="849041" y="392582"/>
                    <a:pt x="865199" y="396367"/>
                    <a:pt x="881639" y="398895"/>
                  </a:cubicBezTo>
                  <a:lnTo>
                    <a:pt x="906584" y="401445"/>
                  </a:lnTo>
                  <a:lnTo>
                    <a:pt x="923526" y="395666"/>
                  </a:lnTo>
                  <a:cubicBezTo>
                    <a:pt x="962103" y="381974"/>
                    <a:pt x="1000679" y="368639"/>
                    <a:pt x="1041636" y="363400"/>
                  </a:cubicBezTo>
                  <a:cubicBezTo>
                    <a:pt x="1062354" y="361971"/>
                    <a:pt x="1081463" y="350898"/>
                    <a:pt x="1102180" y="347862"/>
                  </a:cubicBezTo>
                  <a:cubicBezTo>
                    <a:pt x="1109085" y="346850"/>
                    <a:pt x="1116170" y="346731"/>
                    <a:pt x="1123551" y="348160"/>
                  </a:cubicBezTo>
                  <a:lnTo>
                    <a:pt x="1065363" y="425354"/>
                  </a:lnTo>
                  <a:lnTo>
                    <a:pt x="1128894" y="426226"/>
                  </a:lnTo>
                  <a:cubicBezTo>
                    <a:pt x="1208300" y="433429"/>
                    <a:pt x="1285416" y="455632"/>
                    <a:pt x="1364059" y="463090"/>
                  </a:cubicBezTo>
                  <a:cubicBezTo>
                    <a:pt x="1370387" y="487496"/>
                    <a:pt x="1366319" y="505123"/>
                    <a:pt x="1355585" y="518343"/>
                  </a:cubicBezTo>
                  <a:lnTo>
                    <a:pt x="1354658" y="519098"/>
                  </a:lnTo>
                  <a:lnTo>
                    <a:pt x="1384194" y="526858"/>
                  </a:lnTo>
                  <a:cubicBezTo>
                    <a:pt x="1408260" y="532082"/>
                    <a:pt x="1432459" y="536934"/>
                    <a:pt x="1456093" y="543304"/>
                  </a:cubicBezTo>
                  <a:lnTo>
                    <a:pt x="1470876" y="548818"/>
                  </a:lnTo>
                  <a:lnTo>
                    <a:pt x="1419200" y="480264"/>
                  </a:lnTo>
                  <a:cubicBezTo>
                    <a:pt x="1426205" y="478908"/>
                    <a:pt x="1432929" y="479021"/>
                    <a:pt x="1439482" y="479981"/>
                  </a:cubicBezTo>
                  <a:cubicBezTo>
                    <a:pt x="1459142" y="482862"/>
                    <a:pt x="1477277" y="493371"/>
                    <a:pt x="1496939" y="494727"/>
                  </a:cubicBezTo>
                  <a:lnTo>
                    <a:pt x="1519897" y="499691"/>
                  </a:lnTo>
                  <a:lnTo>
                    <a:pt x="1506888" y="474813"/>
                  </a:lnTo>
                  <a:cubicBezTo>
                    <a:pt x="1489252" y="431147"/>
                    <a:pt x="1486215" y="385070"/>
                    <a:pt x="1499788" y="335778"/>
                  </a:cubicBezTo>
                  <a:cubicBezTo>
                    <a:pt x="1505503" y="315775"/>
                    <a:pt x="1513123" y="296725"/>
                    <a:pt x="1534078" y="287200"/>
                  </a:cubicBezTo>
                  <a:cubicBezTo>
                    <a:pt x="1599801" y="259578"/>
                    <a:pt x="1675048" y="275770"/>
                    <a:pt x="1740771" y="249100"/>
                  </a:cubicBezTo>
                  <a:cubicBezTo>
                    <a:pt x="1770298" y="239575"/>
                    <a:pt x="1807446" y="243385"/>
                    <a:pt x="1829353" y="213858"/>
                  </a:cubicBezTo>
                  <a:cubicBezTo>
                    <a:pt x="1835068" y="213858"/>
                    <a:pt x="1841736" y="213858"/>
                    <a:pt x="1847451" y="212905"/>
                  </a:cubicBezTo>
                  <a:close/>
                  <a:moveTo>
                    <a:pt x="1237508" y="150778"/>
                  </a:moveTo>
                  <a:cubicBezTo>
                    <a:pt x="1298524" y="155072"/>
                    <a:pt x="1356376" y="174280"/>
                    <a:pt x="1383042" y="207274"/>
                  </a:cubicBezTo>
                  <a:cubicBezTo>
                    <a:pt x="1379427" y="226257"/>
                    <a:pt x="1364059" y="230777"/>
                    <a:pt x="1353212" y="220833"/>
                  </a:cubicBezTo>
                  <a:cubicBezTo>
                    <a:pt x="1333325" y="203659"/>
                    <a:pt x="1310727" y="209986"/>
                    <a:pt x="1289033" y="208178"/>
                  </a:cubicBezTo>
                  <a:cubicBezTo>
                    <a:pt x="1242028" y="202754"/>
                    <a:pt x="1193215" y="216314"/>
                    <a:pt x="1148018" y="191907"/>
                  </a:cubicBezTo>
                  <a:cubicBezTo>
                    <a:pt x="1135363" y="185580"/>
                    <a:pt x="1116380" y="188291"/>
                    <a:pt x="1101014" y="199138"/>
                  </a:cubicBezTo>
                  <a:cubicBezTo>
                    <a:pt x="1086551" y="209082"/>
                    <a:pt x="1068472" y="217217"/>
                    <a:pt x="1057625" y="191907"/>
                  </a:cubicBezTo>
                  <a:cubicBezTo>
                    <a:pt x="1063048" y="190099"/>
                    <a:pt x="1069376" y="188291"/>
                    <a:pt x="1072991" y="183772"/>
                  </a:cubicBezTo>
                  <a:cubicBezTo>
                    <a:pt x="1112313" y="157106"/>
                    <a:pt x="1176493" y="146484"/>
                    <a:pt x="1237508" y="150778"/>
                  </a:cubicBezTo>
                  <a:close/>
                  <a:moveTo>
                    <a:pt x="1315004" y="973"/>
                  </a:moveTo>
                  <a:cubicBezTo>
                    <a:pt x="1379297" y="-3551"/>
                    <a:pt x="1446925" y="7641"/>
                    <a:pt x="1488359" y="35740"/>
                  </a:cubicBezTo>
                  <a:cubicBezTo>
                    <a:pt x="1492168" y="40502"/>
                    <a:pt x="1498836" y="42407"/>
                    <a:pt x="1504551" y="44312"/>
                  </a:cubicBezTo>
                  <a:cubicBezTo>
                    <a:pt x="1493121" y="70982"/>
                    <a:pt x="1474071" y="62410"/>
                    <a:pt x="1458831" y="51932"/>
                  </a:cubicBezTo>
                  <a:cubicBezTo>
                    <a:pt x="1442639" y="40502"/>
                    <a:pt x="1422636" y="37645"/>
                    <a:pt x="1409301" y="44312"/>
                  </a:cubicBezTo>
                  <a:cubicBezTo>
                    <a:pt x="1361676" y="70030"/>
                    <a:pt x="1310241" y="55742"/>
                    <a:pt x="1260711" y="61457"/>
                  </a:cubicBezTo>
                  <a:cubicBezTo>
                    <a:pt x="1237851" y="63362"/>
                    <a:pt x="1214039" y="56695"/>
                    <a:pt x="1193084" y="74792"/>
                  </a:cubicBezTo>
                  <a:cubicBezTo>
                    <a:pt x="1181654" y="85270"/>
                    <a:pt x="1165461" y="80507"/>
                    <a:pt x="1161651" y="60505"/>
                  </a:cubicBezTo>
                  <a:cubicBezTo>
                    <a:pt x="1189750" y="25738"/>
                    <a:pt x="1250710" y="5498"/>
                    <a:pt x="1315004" y="973"/>
                  </a:cubicBezTo>
                  <a:close/>
                </a:path>
              </a:pathLst>
            </a:custGeom>
            <a:solidFill>
              <a:srgbClr val="F8ABA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774;p46">
              <a:extLst>
                <a:ext uri="{FF2B5EF4-FFF2-40B4-BE49-F238E27FC236}">
                  <a16:creationId xmlns:a16="http://schemas.microsoft.com/office/drawing/2014/main" id="{B5E3FA81-7E51-4D35-AB4E-7F5EC28780F5}"/>
                </a:ext>
              </a:extLst>
            </p:cNvPr>
            <p:cNvSpPr/>
            <p:nvPr/>
          </p:nvSpPr>
          <p:spPr>
            <a:xfrm>
              <a:off x="4831849" y="2808912"/>
              <a:ext cx="1619250" cy="447675"/>
            </a:xfrm>
            <a:custGeom>
              <a:avLst/>
              <a:gdLst/>
              <a:ahLst/>
              <a:cxnLst/>
              <a:rect l="l" t="t" r="r" b="b"/>
              <a:pathLst>
                <a:path w="1619250" h="447675" extrusionOk="0">
                  <a:moveTo>
                    <a:pt x="429760" y="432466"/>
                  </a:moveTo>
                  <a:cubicBezTo>
                    <a:pt x="370705" y="432466"/>
                    <a:pt x="315460" y="456279"/>
                    <a:pt x="254500" y="452469"/>
                  </a:cubicBezTo>
                  <a:cubicBezTo>
                    <a:pt x="169727" y="446754"/>
                    <a:pt x="87813" y="428657"/>
                    <a:pt x="4945" y="414369"/>
                  </a:cubicBezTo>
                  <a:cubicBezTo>
                    <a:pt x="3040" y="407701"/>
                    <a:pt x="2088" y="400082"/>
                    <a:pt x="182" y="393414"/>
                  </a:cubicBezTo>
                  <a:cubicBezTo>
                    <a:pt x="-1722" y="373412"/>
                    <a:pt x="11613" y="361029"/>
                    <a:pt x="24948" y="349599"/>
                  </a:cubicBezTo>
                  <a:cubicBezTo>
                    <a:pt x="116388" y="272446"/>
                    <a:pt x="220210" y="232441"/>
                    <a:pt x="341178" y="255301"/>
                  </a:cubicBezTo>
                  <a:cubicBezTo>
                    <a:pt x="373563" y="261016"/>
                    <a:pt x="388803" y="255301"/>
                    <a:pt x="402138" y="223869"/>
                  </a:cubicBezTo>
                  <a:cubicBezTo>
                    <a:pt x="455478" y="100996"/>
                    <a:pt x="553585" y="41941"/>
                    <a:pt x="685983" y="39084"/>
                  </a:cubicBezTo>
                  <a:cubicBezTo>
                    <a:pt x="748848" y="44799"/>
                    <a:pt x="811713" y="51466"/>
                    <a:pt x="867910" y="80994"/>
                  </a:cubicBezTo>
                  <a:cubicBezTo>
                    <a:pt x="885055" y="89566"/>
                    <a:pt x="891723" y="84804"/>
                    <a:pt x="901248" y="70516"/>
                  </a:cubicBezTo>
                  <a:cubicBezTo>
                    <a:pt x="913630" y="52419"/>
                    <a:pt x="930775" y="38132"/>
                    <a:pt x="952683" y="32416"/>
                  </a:cubicBezTo>
                  <a:cubicBezTo>
                    <a:pt x="1033645" y="6699"/>
                    <a:pt x="1121275" y="32416"/>
                    <a:pt x="1202238" y="2889"/>
                  </a:cubicBezTo>
                  <a:cubicBezTo>
                    <a:pt x="1220335" y="-3779"/>
                    <a:pt x="1239385" y="1936"/>
                    <a:pt x="1256530" y="11461"/>
                  </a:cubicBezTo>
                  <a:cubicBezTo>
                    <a:pt x="1268913" y="18129"/>
                    <a:pt x="1281295" y="25749"/>
                    <a:pt x="1295583" y="15271"/>
                  </a:cubicBezTo>
                  <a:cubicBezTo>
                    <a:pt x="1302250" y="17176"/>
                    <a:pt x="1308918" y="20034"/>
                    <a:pt x="1315585" y="21939"/>
                  </a:cubicBezTo>
                  <a:cubicBezTo>
                    <a:pt x="1362258" y="27654"/>
                    <a:pt x="1385118" y="61944"/>
                    <a:pt x="1405120" y="98139"/>
                  </a:cubicBezTo>
                  <a:cubicBezTo>
                    <a:pt x="1425123" y="135287"/>
                    <a:pt x="1449888" y="155289"/>
                    <a:pt x="1495608" y="145764"/>
                  </a:cubicBezTo>
                  <a:cubicBezTo>
                    <a:pt x="1527993" y="138144"/>
                    <a:pt x="1561330" y="150526"/>
                    <a:pt x="1593715" y="160051"/>
                  </a:cubicBezTo>
                  <a:cubicBezTo>
                    <a:pt x="1608955" y="163862"/>
                    <a:pt x="1624195" y="170529"/>
                    <a:pt x="1626100" y="190532"/>
                  </a:cubicBezTo>
                  <a:cubicBezTo>
                    <a:pt x="1625148" y="205771"/>
                    <a:pt x="1614670" y="212439"/>
                    <a:pt x="1602288" y="216249"/>
                  </a:cubicBezTo>
                  <a:cubicBezTo>
                    <a:pt x="1542280" y="234346"/>
                    <a:pt x="1482273" y="258159"/>
                    <a:pt x="1417503" y="256254"/>
                  </a:cubicBezTo>
                  <a:cubicBezTo>
                    <a:pt x="1387975" y="255301"/>
                    <a:pt x="1362258" y="268637"/>
                    <a:pt x="1333683" y="269589"/>
                  </a:cubicBezTo>
                  <a:cubicBezTo>
                    <a:pt x="1321300" y="264826"/>
                    <a:pt x="1309870" y="269589"/>
                    <a:pt x="1298440" y="273399"/>
                  </a:cubicBezTo>
                  <a:cubicBezTo>
                    <a:pt x="1190808" y="271494"/>
                    <a:pt x="1086985" y="305784"/>
                    <a:pt x="981258" y="315309"/>
                  </a:cubicBezTo>
                  <a:cubicBezTo>
                    <a:pt x="958397" y="319119"/>
                    <a:pt x="938395" y="335312"/>
                    <a:pt x="914583" y="333407"/>
                  </a:cubicBezTo>
                  <a:cubicBezTo>
                    <a:pt x="831715" y="343884"/>
                    <a:pt x="754563" y="378174"/>
                    <a:pt x="674553" y="397224"/>
                  </a:cubicBezTo>
                  <a:cubicBezTo>
                    <a:pt x="606925" y="414369"/>
                    <a:pt x="543108" y="449612"/>
                    <a:pt x="469765" y="445801"/>
                  </a:cubicBezTo>
                  <a:cubicBezTo>
                    <a:pt x="456430" y="444849"/>
                    <a:pt x="445000" y="434371"/>
                    <a:pt x="429760" y="432466"/>
                  </a:cubicBezTo>
                  <a:close/>
                </a:path>
              </a:pathLst>
            </a:custGeom>
            <a:solidFill>
              <a:srgbClr val="FAC7C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775;p46">
              <a:extLst>
                <a:ext uri="{FF2B5EF4-FFF2-40B4-BE49-F238E27FC236}">
                  <a16:creationId xmlns:a16="http://schemas.microsoft.com/office/drawing/2014/main" id="{3CA164CD-CE4D-43E3-B0DD-CD65B27B6392}"/>
                </a:ext>
              </a:extLst>
            </p:cNvPr>
            <p:cNvSpPr/>
            <p:nvPr/>
          </p:nvSpPr>
          <p:spPr>
            <a:xfrm>
              <a:off x="4719301" y="2717372"/>
              <a:ext cx="790575" cy="485775"/>
            </a:xfrm>
            <a:custGeom>
              <a:avLst/>
              <a:gdLst/>
              <a:ahLst/>
              <a:cxnLst/>
              <a:rect l="l" t="t" r="r" b="b"/>
              <a:pathLst>
                <a:path w="790575" h="485775" extrusionOk="0">
                  <a:moveTo>
                    <a:pt x="799484" y="130624"/>
                  </a:moveTo>
                  <a:cubicBezTo>
                    <a:pt x="765194" y="142054"/>
                    <a:pt x="728999" y="145864"/>
                    <a:pt x="694709" y="159199"/>
                  </a:cubicBezTo>
                  <a:cubicBezTo>
                    <a:pt x="607079" y="193489"/>
                    <a:pt x="545166" y="251591"/>
                    <a:pt x="516591" y="342079"/>
                  </a:cubicBezTo>
                  <a:cubicBezTo>
                    <a:pt x="509924" y="364939"/>
                    <a:pt x="505161" y="371606"/>
                    <a:pt x="479444" y="365891"/>
                  </a:cubicBezTo>
                  <a:cubicBezTo>
                    <a:pt x="333711" y="330649"/>
                    <a:pt x="213696" y="377321"/>
                    <a:pt x="113684" y="485906"/>
                  </a:cubicBezTo>
                  <a:cubicBezTo>
                    <a:pt x="66059" y="483049"/>
                    <a:pt x="38436" y="450664"/>
                    <a:pt x="23196" y="412564"/>
                  </a:cubicBezTo>
                  <a:cubicBezTo>
                    <a:pt x="-22524" y="294454"/>
                    <a:pt x="1289" y="181106"/>
                    <a:pt x="77489" y="87761"/>
                  </a:cubicBezTo>
                  <a:cubicBezTo>
                    <a:pt x="143211" y="6799"/>
                    <a:pt x="240366" y="-16061"/>
                    <a:pt x="345141" y="10609"/>
                  </a:cubicBezTo>
                  <a:cubicBezTo>
                    <a:pt x="402291" y="24896"/>
                    <a:pt x="455632" y="47756"/>
                    <a:pt x="510876" y="67759"/>
                  </a:cubicBezTo>
                  <a:cubicBezTo>
                    <a:pt x="603269" y="101096"/>
                    <a:pt x="700424" y="118241"/>
                    <a:pt x="799484" y="13062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776;p46">
              <a:extLst>
                <a:ext uri="{FF2B5EF4-FFF2-40B4-BE49-F238E27FC236}">
                  <a16:creationId xmlns:a16="http://schemas.microsoft.com/office/drawing/2014/main" id="{D6E9AEA1-7AD3-4EFC-8256-0BBE33ED362D}"/>
                </a:ext>
              </a:extLst>
            </p:cNvPr>
            <p:cNvSpPr/>
            <p:nvPr/>
          </p:nvSpPr>
          <p:spPr>
            <a:xfrm>
              <a:off x="6144102" y="2557486"/>
              <a:ext cx="709135" cy="519139"/>
            </a:xfrm>
            <a:custGeom>
              <a:avLst/>
              <a:gdLst/>
              <a:ahLst/>
              <a:cxnLst/>
              <a:rect l="l" t="t" r="r" b="b"/>
              <a:pathLst>
                <a:path w="709135" h="519139" extrusionOk="0">
                  <a:moveTo>
                    <a:pt x="0" y="19765"/>
                  </a:moveTo>
                  <a:cubicBezTo>
                    <a:pt x="47625" y="9287"/>
                    <a:pt x="109304" y="0"/>
                    <a:pt x="157881" y="0"/>
                  </a:cubicBezTo>
                  <a:cubicBezTo>
                    <a:pt x="364573" y="69532"/>
                    <a:pt x="496727" y="197165"/>
                    <a:pt x="607218" y="379092"/>
                  </a:cubicBezTo>
                  <a:cubicBezTo>
                    <a:pt x="632935" y="421002"/>
                    <a:pt x="656748" y="453387"/>
                    <a:pt x="709135" y="450530"/>
                  </a:cubicBezTo>
                  <a:cubicBezTo>
                    <a:pt x="694848" y="474342"/>
                    <a:pt x="670082" y="468627"/>
                    <a:pt x="649128" y="467675"/>
                  </a:cubicBezTo>
                  <a:cubicBezTo>
                    <a:pt x="591978" y="464817"/>
                    <a:pt x="539590" y="479105"/>
                    <a:pt x="490060" y="505775"/>
                  </a:cubicBezTo>
                  <a:cubicBezTo>
                    <a:pt x="454818" y="524825"/>
                    <a:pt x="425290" y="524825"/>
                    <a:pt x="395763" y="497202"/>
                  </a:cubicBezTo>
                  <a:cubicBezTo>
                    <a:pt x="373855" y="477200"/>
                    <a:pt x="343375" y="467675"/>
                    <a:pt x="327182" y="440052"/>
                  </a:cubicBezTo>
                  <a:cubicBezTo>
                    <a:pt x="279081" y="391792"/>
                    <a:pt x="161685" y="277690"/>
                    <a:pt x="107155" y="207642"/>
                  </a:cubicBezTo>
                  <a:cubicBezTo>
                    <a:pt x="82390" y="135252"/>
                    <a:pt x="52388" y="78820"/>
                    <a:pt x="0" y="19765"/>
                  </a:cubicBezTo>
                  <a:close/>
                </a:path>
              </a:pathLst>
            </a:custGeom>
            <a:solidFill>
              <a:srgbClr val="8DC0C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777;p46">
              <a:extLst>
                <a:ext uri="{FF2B5EF4-FFF2-40B4-BE49-F238E27FC236}">
                  <a16:creationId xmlns:a16="http://schemas.microsoft.com/office/drawing/2014/main" id="{56F13873-9BA4-4A05-A356-ED17FDD542CD}"/>
                </a:ext>
              </a:extLst>
            </p:cNvPr>
            <p:cNvSpPr/>
            <p:nvPr/>
          </p:nvSpPr>
          <p:spPr>
            <a:xfrm>
              <a:off x="6150292" y="2767396"/>
              <a:ext cx="428625" cy="228600"/>
            </a:xfrm>
            <a:custGeom>
              <a:avLst/>
              <a:gdLst/>
              <a:ahLst/>
              <a:cxnLst/>
              <a:rect l="l" t="t" r="r" b="b"/>
              <a:pathLst>
                <a:path w="428625" h="228600" extrusionOk="0">
                  <a:moveTo>
                    <a:pt x="151448" y="36785"/>
                  </a:moveTo>
                  <a:cubicBezTo>
                    <a:pt x="200978" y="26307"/>
                    <a:pt x="250508" y="15830"/>
                    <a:pt x="299085" y="5352"/>
                  </a:cubicBezTo>
                  <a:cubicBezTo>
                    <a:pt x="344805" y="-5125"/>
                    <a:pt x="393383" y="-3220"/>
                    <a:pt x="419100" y="38690"/>
                  </a:cubicBezTo>
                  <a:cubicBezTo>
                    <a:pt x="444817" y="80600"/>
                    <a:pt x="422910" y="123462"/>
                    <a:pt x="398145" y="162515"/>
                  </a:cubicBezTo>
                  <a:cubicBezTo>
                    <a:pt x="379095" y="191090"/>
                    <a:pt x="347663" y="204425"/>
                    <a:pt x="322898" y="227285"/>
                  </a:cubicBezTo>
                  <a:cubicBezTo>
                    <a:pt x="317183" y="233000"/>
                    <a:pt x="310515" y="233952"/>
                    <a:pt x="304800" y="228237"/>
                  </a:cubicBezTo>
                  <a:cubicBezTo>
                    <a:pt x="254317" y="200615"/>
                    <a:pt x="200025" y="197757"/>
                    <a:pt x="144780" y="206330"/>
                  </a:cubicBezTo>
                  <a:cubicBezTo>
                    <a:pt x="122873" y="209187"/>
                    <a:pt x="108585" y="207282"/>
                    <a:pt x="100013" y="185375"/>
                  </a:cubicBezTo>
                  <a:cubicBezTo>
                    <a:pt x="79058" y="134892"/>
                    <a:pt x="45720" y="94887"/>
                    <a:pt x="0" y="66312"/>
                  </a:cubicBezTo>
                  <a:cubicBezTo>
                    <a:pt x="48578" y="50120"/>
                    <a:pt x="101917" y="54882"/>
                    <a:pt x="151448" y="36785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778;p46">
              <a:extLst>
                <a:ext uri="{FF2B5EF4-FFF2-40B4-BE49-F238E27FC236}">
                  <a16:creationId xmlns:a16="http://schemas.microsoft.com/office/drawing/2014/main" id="{B25140D2-2299-434B-98D6-0E9C89BAA5DA}"/>
                </a:ext>
              </a:extLst>
            </p:cNvPr>
            <p:cNvSpPr/>
            <p:nvPr/>
          </p:nvSpPr>
          <p:spPr>
            <a:xfrm>
              <a:off x="5022596" y="1515449"/>
              <a:ext cx="1623710" cy="776288"/>
            </a:xfrm>
            <a:custGeom>
              <a:avLst/>
              <a:gdLst/>
              <a:ahLst/>
              <a:cxnLst/>
              <a:rect l="l" t="t" r="r" b="b"/>
              <a:pathLst>
                <a:path w="1623710" h="776288" extrusionOk="0">
                  <a:moveTo>
                    <a:pt x="1622043" y="104775"/>
                  </a:moveTo>
                  <a:cubicBezTo>
                    <a:pt x="1622043" y="77153"/>
                    <a:pt x="1628711" y="27623"/>
                    <a:pt x="1615376" y="0"/>
                  </a:cubicBezTo>
                  <a:cubicBezTo>
                    <a:pt x="1602993" y="20955"/>
                    <a:pt x="1573466" y="60007"/>
                    <a:pt x="1532508" y="74295"/>
                  </a:cubicBezTo>
                  <a:cubicBezTo>
                    <a:pt x="1414398" y="119063"/>
                    <a:pt x="1213421" y="156210"/>
                    <a:pt x="799083" y="163830"/>
                  </a:cubicBezTo>
                  <a:cubicBezTo>
                    <a:pt x="359981" y="172403"/>
                    <a:pt x="89471" y="74295"/>
                    <a:pt x="78993" y="67628"/>
                  </a:cubicBezTo>
                  <a:cubicBezTo>
                    <a:pt x="51371" y="55245"/>
                    <a:pt x="26126" y="32858"/>
                    <a:pt x="8981" y="8093"/>
                  </a:cubicBezTo>
                  <a:cubicBezTo>
                    <a:pt x="-10069" y="188116"/>
                    <a:pt x="7556" y="371475"/>
                    <a:pt x="4698" y="551498"/>
                  </a:cubicBezTo>
                  <a:cubicBezTo>
                    <a:pt x="4698" y="576263"/>
                    <a:pt x="12318" y="608648"/>
                    <a:pt x="43751" y="621983"/>
                  </a:cubicBezTo>
                  <a:cubicBezTo>
                    <a:pt x="69468" y="637223"/>
                    <a:pt x="82803" y="643890"/>
                    <a:pt x="104711" y="649605"/>
                  </a:cubicBezTo>
                  <a:lnTo>
                    <a:pt x="104711" y="649605"/>
                  </a:lnTo>
                  <a:lnTo>
                    <a:pt x="104711" y="649605"/>
                  </a:lnTo>
                  <a:cubicBezTo>
                    <a:pt x="111378" y="653415"/>
                    <a:pt x="202818" y="685800"/>
                    <a:pt x="202818" y="685800"/>
                  </a:cubicBezTo>
                  <a:cubicBezTo>
                    <a:pt x="246633" y="698183"/>
                    <a:pt x="593343" y="776288"/>
                    <a:pt x="826706" y="776288"/>
                  </a:cubicBezTo>
                  <a:cubicBezTo>
                    <a:pt x="1066736" y="776288"/>
                    <a:pt x="1227708" y="749618"/>
                    <a:pt x="1402968" y="704850"/>
                  </a:cubicBezTo>
                  <a:cubicBezTo>
                    <a:pt x="1473453" y="686753"/>
                    <a:pt x="1554416" y="657225"/>
                    <a:pt x="1591563" y="609600"/>
                  </a:cubicBezTo>
                  <a:cubicBezTo>
                    <a:pt x="1609661" y="586740"/>
                    <a:pt x="1622043" y="563880"/>
                    <a:pt x="1622043" y="532448"/>
                  </a:cubicBezTo>
                  <a:cubicBezTo>
                    <a:pt x="1621091" y="390525"/>
                    <a:pt x="1622996" y="247650"/>
                    <a:pt x="1622043" y="104775"/>
                  </a:cubicBezTo>
                  <a:close/>
                </a:path>
              </a:pathLst>
            </a:custGeom>
            <a:solidFill>
              <a:srgbClr val="BCC7D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779;p46">
              <a:extLst>
                <a:ext uri="{FF2B5EF4-FFF2-40B4-BE49-F238E27FC236}">
                  <a16:creationId xmlns:a16="http://schemas.microsoft.com/office/drawing/2014/main" id="{156AF364-8183-4345-BC2F-0E416312BCB5}"/>
                </a:ext>
              </a:extLst>
            </p:cNvPr>
            <p:cNvSpPr/>
            <p:nvPr/>
          </p:nvSpPr>
          <p:spPr>
            <a:xfrm>
              <a:off x="5067300" y="1529736"/>
              <a:ext cx="1564005" cy="761047"/>
            </a:xfrm>
            <a:custGeom>
              <a:avLst/>
              <a:gdLst/>
              <a:ahLst/>
              <a:cxnLst/>
              <a:rect l="l" t="t" r="r" b="b"/>
              <a:pathLst>
                <a:path w="1564005" h="761047" extrusionOk="0">
                  <a:moveTo>
                    <a:pt x="677227" y="148590"/>
                  </a:moveTo>
                  <a:cubicBezTo>
                    <a:pt x="691515" y="148590"/>
                    <a:pt x="705802" y="148590"/>
                    <a:pt x="721042" y="148590"/>
                  </a:cubicBezTo>
                  <a:lnTo>
                    <a:pt x="721042" y="760095"/>
                  </a:lnTo>
                  <a:cubicBezTo>
                    <a:pt x="706754" y="759143"/>
                    <a:pt x="692467" y="758190"/>
                    <a:pt x="677227" y="757238"/>
                  </a:cubicBezTo>
                  <a:close/>
                  <a:moveTo>
                    <a:pt x="592454" y="147637"/>
                  </a:moveTo>
                  <a:cubicBezTo>
                    <a:pt x="606742" y="147637"/>
                    <a:pt x="621029" y="148590"/>
                    <a:pt x="636269" y="148590"/>
                  </a:cubicBezTo>
                  <a:lnTo>
                    <a:pt x="636269" y="754380"/>
                  </a:lnTo>
                  <a:cubicBezTo>
                    <a:pt x="621982" y="752475"/>
                    <a:pt x="606742" y="751522"/>
                    <a:pt x="592454" y="749617"/>
                  </a:cubicBezTo>
                  <a:close/>
                  <a:moveTo>
                    <a:pt x="843915" y="146685"/>
                  </a:moveTo>
                  <a:cubicBezTo>
                    <a:pt x="858203" y="146685"/>
                    <a:pt x="872490" y="147637"/>
                    <a:pt x="887730" y="147637"/>
                  </a:cubicBezTo>
                  <a:lnTo>
                    <a:pt x="887730" y="761047"/>
                  </a:lnTo>
                  <a:cubicBezTo>
                    <a:pt x="883920" y="761047"/>
                    <a:pt x="879157" y="761047"/>
                    <a:pt x="875347" y="761047"/>
                  </a:cubicBezTo>
                  <a:cubicBezTo>
                    <a:pt x="864870" y="761047"/>
                    <a:pt x="854392" y="761047"/>
                    <a:pt x="843915" y="761047"/>
                  </a:cubicBezTo>
                  <a:close/>
                  <a:moveTo>
                    <a:pt x="804862" y="146685"/>
                  </a:moveTo>
                  <a:lnTo>
                    <a:pt x="804862" y="761047"/>
                  </a:lnTo>
                  <a:cubicBezTo>
                    <a:pt x="794385" y="761047"/>
                    <a:pt x="783907" y="761047"/>
                    <a:pt x="773430" y="761047"/>
                  </a:cubicBezTo>
                  <a:cubicBezTo>
                    <a:pt x="769620" y="761047"/>
                    <a:pt x="764857" y="761047"/>
                    <a:pt x="761047" y="761047"/>
                  </a:cubicBezTo>
                  <a:lnTo>
                    <a:pt x="761047" y="147637"/>
                  </a:lnTo>
                  <a:cubicBezTo>
                    <a:pt x="776287" y="147637"/>
                    <a:pt x="790575" y="146685"/>
                    <a:pt x="804862" y="146685"/>
                  </a:cubicBezTo>
                  <a:close/>
                  <a:moveTo>
                    <a:pt x="928687" y="145732"/>
                  </a:moveTo>
                  <a:cubicBezTo>
                    <a:pt x="943927" y="145732"/>
                    <a:pt x="958215" y="145732"/>
                    <a:pt x="972502" y="145732"/>
                  </a:cubicBezTo>
                  <a:lnTo>
                    <a:pt x="972502" y="753427"/>
                  </a:lnTo>
                  <a:cubicBezTo>
                    <a:pt x="957262" y="754380"/>
                    <a:pt x="942975" y="755332"/>
                    <a:pt x="928687" y="756285"/>
                  </a:cubicBezTo>
                  <a:close/>
                  <a:moveTo>
                    <a:pt x="507682" y="140018"/>
                  </a:moveTo>
                  <a:cubicBezTo>
                    <a:pt x="521970" y="140970"/>
                    <a:pt x="536257" y="141923"/>
                    <a:pt x="551497" y="142875"/>
                  </a:cubicBezTo>
                  <a:lnTo>
                    <a:pt x="551497" y="742951"/>
                  </a:lnTo>
                  <a:cubicBezTo>
                    <a:pt x="537209" y="741046"/>
                    <a:pt x="521970" y="739141"/>
                    <a:pt x="507682" y="737236"/>
                  </a:cubicBezTo>
                  <a:close/>
                  <a:moveTo>
                    <a:pt x="1057274" y="134303"/>
                  </a:moveTo>
                  <a:lnTo>
                    <a:pt x="1057274" y="745808"/>
                  </a:lnTo>
                  <a:cubicBezTo>
                    <a:pt x="1042987" y="747713"/>
                    <a:pt x="1027747" y="749618"/>
                    <a:pt x="1013459" y="750571"/>
                  </a:cubicBezTo>
                  <a:lnTo>
                    <a:pt x="1013459" y="135255"/>
                  </a:lnTo>
                  <a:cubicBezTo>
                    <a:pt x="1028699" y="135255"/>
                    <a:pt x="1042987" y="135255"/>
                    <a:pt x="1057274" y="134303"/>
                  </a:cubicBezTo>
                  <a:close/>
                  <a:moveTo>
                    <a:pt x="422910" y="133350"/>
                  </a:moveTo>
                  <a:cubicBezTo>
                    <a:pt x="437198" y="134303"/>
                    <a:pt x="451485" y="136207"/>
                    <a:pt x="466725" y="137160"/>
                  </a:cubicBezTo>
                  <a:lnTo>
                    <a:pt x="466725" y="730568"/>
                  </a:lnTo>
                  <a:cubicBezTo>
                    <a:pt x="451485" y="728663"/>
                    <a:pt x="437198" y="725805"/>
                    <a:pt x="422910" y="723900"/>
                  </a:cubicBezTo>
                  <a:close/>
                  <a:moveTo>
                    <a:pt x="1141094" y="129540"/>
                  </a:moveTo>
                  <a:lnTo>
                    <a:pt x="1141094" y="735330"/>
                  </a:lnTo>
                  <a:cubicBezTo>
                    <a:pt x="1126807" y="737235"/>
                    <a:pt x="1111567" y="739140"/>
                    <a:pt x="1097279" y="741045"/>
                  </a:cubicBezTo>
                  <a:lnTo>
                    <a:pt x="1097279" y="132397"/>
                  </a:lnTo>
                  <a:cubicBezTo>
                    <a:pt x="1112519" y="131445"/>
                    <a:pt x="1126807" y="130492"/>
                    <a:pt x="1141094" y="129540"/>
                  </a:cubicBezTo>
                  <a:close/>
                  <a:moveTo>
                    <a:pt x="1225867" y="123825"/>
                  </a:moveTo>
                  <a:lnTo>
                    <a:pt x="1225867" y="723900"/>
                  </a:lnTo>
                  <a:cubicBezTo>
                    <a:pt x="1211579" y="725805"/>
                    <a:pt x="1197292" y="728663"/>
                    <a:pt x="1182052" y="730568"/>
                  </a:cubicBezTo>
                  <a:lnTo>
                    <a:pt x="1182052" y="127635"/>
                  </a:lnTo>
                  <a:cubicBezTo>
                    <a:pt x="1197292" y="126682"/>
                    <a:pt x="1211579" y="125730"/>
                    <a:pt x="1225867" y="123825"/>
                  </a:cubicBezTo>
                  <a:close/>
                  <a:moveTo>
                    <a:pt x="338137" y="122873"/>
                  </a:moveTo>
                  <a:cubicBezTo>
                    <a:pt x="352425" y="124778"/>
                    <a:pt x="366712" y="126683"/>
                    <a:pt x="381952" y="128588"/>
                  </a:cubicBezTo>
                  <a:lnTo>
                    <a:pt x="381952" y="717233"/>
                  </a:lnTo>
                  <a:cubicBezTo>
                    <a:pt x="366712" y="715328"/>
                    <a:pt x="352425" y="712471"/>
                    <a:pt x="338137" y="709613"/>
                  </a:cubicBezTo>
                  <a:close/>
                  <a:moveTo>
                    <a:pt x="253364" y="109537"/>
                  </a:moveTo>
                  <a:cubicBezTo>
                    <a:pt x="267652" y="112394"/>
                    <a:pt x="281939" y="114300"/>
                    <a:pt x="297179" y="117157"/>
                  </a:cubicBezTo>
                  <a:lnTo>
                    <a:pt x="297179" y="701040"/>
                  </a:lnTo>
                  <a:cubicBezTo>
                    <a:pt x="281939" y="698182"/>
                    <a:pt x="266699" y="695325"/>
                    <a:pt x="253364" y="692467"/>
                  </a:cubicBezTo>
                  <a:close/>
                  <a:moveTo>
                    <a:pt x="1310640" y="108585"/>
                  </a:moveTo>
                  <a:lnTo>
                    <a:pt x="1310640" y="704850"/>
                  </a:lnTo>
                  <a:cubicBezTo>
                    <a:pt x="1296353" y="706755"/>
                    <a:pt x="1282065" y="709613"/>
                    <a:pt x="1266825" y="712470"/>
                  </a:cubicBezTo>
                  <a:lnTo>
                    <a:pt x="1266825" y="114300"/>
                  </a:lnTo>
                  <a:cubicBezTo>
                    <a:pt x="1282065" y="112395"/>
                    <a:pt x="1296353" y="110490"/>
                    <a:pt x="1310640" y="108585"/>
                  </a:cubicBezTo>
                  <a:close/>
                  <a:moveTo>
                    <a:pt x="169545" y="92393"/>
                  </a:moveTo>
                  <a:cubicBezTo>
                    <a:pt x="182880" y="95250"/>
                    <a:pt x="198120" y="99061"/>
                    <a:pt x="213360" y="101918"/>
                  </a:cubicBezTo>
                  <a:lnTo>
                    <a:pt x="213360" y="683896"/>
                  </a:lnTo>
                  <a:cubicBezTo>
                    <a:pt x="195262" y="680086"/>
                    <a:pt x="180975" y="676276"/>
                    <a:pt x="169545" y="673418"/>
                  </a:cubicBezTo>
                  <a:close/>
                  <a:moveTo>
                    <a:pt x="1395412" y="89535"/>
                  </a:moveTo>
                  <a:lnTo>
                    <a:pt x="1395412" y="681990"/>
                  </a:lnTo>
                  <a:cubicBezTo>
                    <a:pt x="1382077" y="684847"/>
                    <a:pt x="1366837" y="687705"/>
                    <a:pt x="1351597" y="690563"/>
                  </a:cubicBezTo>
                  <a:lnTo>
                    <a:pt x="1351597" y="97155"/>
                  </a:lnTo>
                  <a:cubicBezTo>
                    <a:pt x="1366837" y="94298"/>
                    <a:pt x="1381125" y="92392"/>
                    <a:pt x="1395412" y="89535"/>
                  </a:cubicBezTo>
                  <a:close/>
                  <a:moveTo>
                    <a:pt x="84772" y="71437"/>
                  </a:moveTo>
                  <a:cubicBezTo>
                    <a:pt x="97154" y="74294"/>
                    <a:pt x="112395" y="79057"/>
                    <a:pt x="128587" y="82867"/>
                  </a:cubicBezTo>
                  <a:lnTo>
                    <a:pt x="128587" y="661035"/>
                  </a:lnTo>
                  <a:cubicBezTo>
                    <a:pt x="115252" y="656272"/>
                    <a:pt x="99060" y="650557"/>
                    <a:pt x="84772" y="644842"/>
                  </a:cubicBezTo>
                  <a:close/>
                  <a:moveTo>
                    <a:pt x="1480185" y="65723"/>
                  </a:moveTo>
                  <a:lnTo>
                    <a:pt x="1480185" y="646748"/>
                  </a:lnTo>
                  <a:cubicBezTo>
                    <a:pt x="1468755" y="649606"/>
                    <a:pt x="1454467" y="662941"/>
                    <a:pt x="1436370" y="666751"/>
                  </a:cubicBezTo>
                  <a:lnTo>
                    <a:pt x="1436370" y="75248"/>
                  </a:lnTo>
                  <a:cubicBezTo>
                    <a:pt x="1451610" y="72391"/>
                    <a:pt x="1466850" y="68580"/>
                    <a:pt x="1480185" y="65723"/>
                  </a:cubicBezTo>
                  <a:close/>
                  <a:moveTo>
                    <a:pt x="0" y="36195"/>
                  </a:moveTo>
                  <a:cubicBezTo>
                    <a:pt x="7620" y="41910"/>
                    <a:pt x="16193" y="46673"/>
                    <a:pt x="25718" y="51435"/>
                  </a:cubicBezTo>
                  <a:cubicBezTo>
                    <a:pt x="26670" y="51435"/>
                    <a:pt x="33338" y="54293"/>
                    <a:pt x="43815" y="58103"/>
                  </a:cubicBezTo>
                  <a:lnTo>
                    <a:pt x="43815" y="629603"/>
                  </a:lnTo>
                  <a:cubicBezTo>
                    <a:pt x="28575" y="624840"/>
                    <a:pt x="17145" y="619125"/>
                    <a:pt x="0" y="609600"/>
                  </a:cubicBezTo>
                  <a:close/>
                  <a:moveTo>
                    <a:pt x="1564005" y="0"/>
                  </a:moveTo>
                  <a:lnTo>
                    <a:pt x="1564005" y="574358"/>
                  </a:lnTo>
                  <a:cubicBezTo>
                    <a:pt x="1553528" y="588645"/>
                    <a:pt x="1533525" y="614363"/>
                    <a:pt x="1520190" y="619125"/>
                  </a:cubicBezTo>
                  <a:lnTo>
                    <a:pt x="1520190" y="40957"/>
                  </a:lnTo>
                  <a:cubicBezTo>
                    <a:pt x="1537335" y="36195"/>
                    <a:pt x="1552575" y="16193"/>
                    <a:pt x="1564005" y="0"/>
                  </a:cubicBezTo>
                  <a:close/>
                </a:path>
              </a:pathLst>
            </a:custGeom>
            <a:solidFill>
              <a:srgbClr val="65C8D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780;p46">
              <a:extLst>
                <a:ext uri="{FF2B5EF4-FFF2-40B4-BE49-F238E27FC236}">
                  <a16:creationId xmlns:a16="http://schemas.microsoft.com/office/drawing/2014/main" id="{4F1FE6F6-84CA-4170-9221-4FFA4D24407E}"/>
                </a:ext>
              </a:extLst>
            </p:cNvPr>
            <p:cNvSpPr/>
            <p:nvPr/>
          </p:nvSpPr>
          <p:spPr>
            <a:xfrm>
              <a:off x="5235831" y="2260109"/>
              <a:ext cx="1188912" cy="95742"/>
            </a:xfrm>
            <a:custGeom>
              <a:avLst/>
              <a:gdLst/>
              <a:ahLst/>
              <a:cxnLst/>
              <a:rect l="l" t="t" r="r" b="b"/>
              <a:pathLst>
                <a:path w="1188912" h="95742" extrusionOk="0">
                  <a:moveTo>
                    <a:pt x="1188912" y="6178"/>
                  </a:moveTo>
                  <a:cubicBezTo>
                    <a:pt x="801588" y="127671"/>
                    <a:pt x="386040" y="125512"/>
                    <a:pt x="0" y="0"/>
                  </a:cubicBezTo>
                  <a:cubicBezTo>
                    <a:pt x="439687" y="82153"/>
                    <a:pt x="799283" y="94224"/>
                    <a:pt x="1188912" y="6178"/>
                  </a:cubicBezTo>
                  <a:close/>
                </a:path>
              </a:pathLst>
            </a:custGeom>
            <a:solidFill>
              <a:srgbClr val="25675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781;p46">
              <a:extLst>
                <a:ext uri="{FF2B5EF4-FFF2-40B4-BE49-F238E27FC236}">
                  <a16:creationId xmlns:a16="http://schemas.microsoft.com/office/drawing/2014/main" id="{65C10598-CCE4-4C09-BA0C-A5EF489FE51A}"/>
                </a:ext>
              </a:extLst>
            </p:cNvPr>
            <p:cNvGrpSpPr/>
            <p:nvPr/>
          </p:nvGrpSpPr>
          <p:grpSpPr>
            <a:xfrm>
              <a:off x="7054086" y="5562869"/>
              <a:ext cx="985290" cy="590977"/>
              <a:chOff x="7054086" y="5562869"/>
              <a:chExt cx="985290" cy="590977"/>
            </a:xfrm>
          </p:grpSpPr>
          <p:sp>
            <p:nvSpPr>
              <p:cNvPr id="42" name="Google Shape;782;p46">
                <a:extLst>
                  <a:ext uri="{FF2B5EF4-FFF2-40B4-BE49-F238E27FC236}">
                    <a16:creationId xmlns:a16="http://schemas.microsoft.com/office/drawing/2014/main" id="{9228F91C-38E5-49CA-8BD6-2BB36A55C731}"/>
                  </a:ext>
                </a:extLst>
              </p:cNvPr>
              <p:cNvSpPr/>
              <p:nvPr/>
            </p:nvSpPr>
            <p:spPr>
              <a:xfrm flipH="1">
                <a:off x="7547135" y="5660389"/>
                <a:ext cx="492241" cy="218765"/>
              </a:xfrm>
              <a:custGeom>
                <a:avLst/>
                <a:gdLst/>
                <a:ahLst/>
                <a:cxnLst/>
                <a:rect l="l" t="t" r="r" b="b"/>
                <a:pathLst>
                  <a:path w="492241" h="218765" extrusionOk="0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rgbClr val="ED242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783;p46">
                <a:extLst>
                  <a:ext uri="{FF2B5EF4-FFF2-40B4-BE49-F238E27FC236}">
                    <a16:creationId xmlns:a16="http://schemas.microsoft.com/office/drawing/2014/main" id="{A7A65696-B8E5-4E34-8B71-3EA1ED4FC99A}"/>
                  </a:ext>
                </a:extLst>
              </p:cNvPr>
              <p:cNvSpPr/>
              <p:nvPr/>
            </p:nvSpPr>
            <p:spPr>
              <a:xfrm flipH="1">
                <a:off x="7558628" y="5562869"/>
                <a:ext cx="474698" cy="185003"/>
              </a:xfrm>
              <a:custGeom>
                <a:avLst/>
                <a:gdLst/>
                <a:ahLst/>
                <a:cxnLst/>
                <a:rect l="l" t="t" r="r" b="b"/>
                <a:pathLst>
                  <a:path w="474698" h="185003" extrusionOk="0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784;p46">
                <a:extLst>
                  <a:ext uri="{FF2B5EF4-FFF2-40B4-BE49-F238E27FC236}">
                    <a16:creationId xmlns:a16="http://schemas.microsoft.com/office/drawing/2014/main" id="{DF17AE86-A875-4723-A5C8-D69D13FE7F98}"/>
                  </a:ext>
                </a:extLst>
              </p:cNvPr>
              <p:cNvSpPr/>
              <p:nvPr/>
            </p:nvSpPr>
            <p:spPr>
              <a:xfrm>
                <a:off x="7318163" y="5661571"/>
                <a:ext cx="514350" cy="428625"/>
              </a:xfrm>
              <a:custGeom>
                <a:avLst/>
                <a:gdLst/>
                <a:ahLst/>
                <a:cxnLst/>
                <a:rect l="l" t="t" r="r" b="b"/>
                <a:pathLst>
                  <a:path w="514350" h="428625" extrusionOk="0">
                    <a:moveTo>
                      <a:pt x="29563" y="117215"/>
                    </a:moveTo>
                    <a:cubicBezTo>
                      <a:pt x="70521" y="40063"/>
                      <a:pt x="132433" y="1010"/>
                      <a:pt x="221968" y="58"/>
                    </a:cubicBezTo>
                    <a:cubicBezTo>
                      <a:pt x="294358" y="-894"/>
                      <a:pt x="361986" y="9583"/>
                      <a:pt x="421993" y="53398"/>
                    </a:cubicBezTo>
                    <a:cubicBezTo>
                      <a:pt x="503908" y="113406"/>
                      <a:pt x="534388" y="192463"/>
                      <a:pt x="511528" y="291523"/>
                    </a:cubicBezTo>
                    <a:cubicBezTo>
                      <a:pt x="508671" y="342006"/>
                      <a:pt x="474381" y="370581"/>
                      <a:pt x="437233" y="394393"/>
                    </a:cubicBezTo>
                    <a:cubicBezTo>
                      <a:pt x="313408" y="473451"/>
                      <a:pt x="105763" y="424873"/>
                      <a:pt x="29563" y="298190"/>
                    </a:cubicBezTo>
                    <a:cubicBezTo>
                      <a:pt x="-1869" y="246756"/>
                      <a:pt x="-17109" y="177223"/>
                      <a:pt x="29563" y="117215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785;p46">
                <a:extLst>
                  <a:ext uri="{FF2B5EF4-FFF2-40B4-BE49-F238E27FC236}">
                    <a16:creationId xmlns:a16="http://schemas.microsoft.com/office/drawing/2014/main" id="{A4A678AE-CE90-4D3B-960C-2972CAC5E672}"/>
                  </a:ext>
                </a:extLst>
              </p:cNvPr>
              <p:cNvSpPr/>
              <p:nvPr/>
            </p:nvSpPr>
            <p:spPr>
              <a:xfrm>
                <a:off x="7054086" y="5778787"/>
                <a:ext cx="777018" cy="375059"/>
              </a:xfrm>
              <a:custGeom>
                <a:avLst/>
                <a:gdLst/>
                <a:ahLst/>
                <a:cxnLst/>
                <a:rect l="l" t="t" r="r" b="b"/>
                <a:pathLst>
                  <a:path w="777018" h="375059" extrusionOk="0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rgbClr val="ED242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86;p46">
                <a:extLst>
                  <a:ext uri="{FF2B5EF4-FFF2-40B4-BE49-F238E27FC236}">
                    <a16:creationId xmlns:a16="http://schemas.microsoft.com/office/drawing/2014/main" id="{6ED533D7-E238-4278-9EDF-3CB9827E63E8}"/>
                  </a:ext>
                </a:extLst>
              </p:cNvPr>
              <p:cNvSpPr/>
              <p:nvPr/>
            </p:nvSpPr>
            <p:spPr>
              <a:xfrm>
                <a:off x="7065578" y="5820697"/>
                <a:ext cx="258725" cy="187467"/>
              </a:xfrm>
              <a:custGeom>
                <a:avLst/>
                <a:gdLst/>
                <a:ahLst/>
                <a:cxnLst/>
                <a:rect l="l" t="t" r="r" b="b"/>
                <a:pathLst>
                  <a:path w="258725" h="187467" extrusionOk="0">
                    <a:moveTo>
                      <a:pt x="258725" y="0"/>
                    </a:moveTo>
                    <a:cubicBezTo>
                      <a:pt x="253963" y="56197"/>
                      <a:pt x="237381" y="111443"/>
                      <a:pt x="255478" y="167640"/>
                    </a:cubicBezTo>
                    <a:cubicBezTo>
                      <a:pt x="264051" y="193357"/>
                      <a:pt x="242143" y="186690"/>
                      <a:pt x="229761" y="186690"/>
                    </a:cubicBezTo>
                    <a:cubicBezTo>
                      <a:pt x="156418" y="186690"/>
                      <a:pt x="81171" y="192405"/>
                      <a:pt x="16401" y="145732"/>
                    </a:cubicBezTo>
                    <a:cubicBezTo>
                      <a:pt x="-12015" y="120650"/>
                      <a:pt x="-6995" y="58420"/>
                      <a:pt x="59263" y="36195"/>
                    </a:cubicBezTo>
                    <a:cubicBezTo>
                      <a:pt x="98316" y="22860"/>
                      <a:pt x="139273" y="9525"/>
                      <a:pt x="182136" y="12382"/>
                    </a:cubicBezTo>
                    <a:cubicBezTo>
                      <a:pt x="206901" y="15240"/>
                      <a:pt x="235865" y="12382"/>
                      <a:pt x="258725" y="0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787;p46">
              <a:extLst>
                <a:ext uri="{FF2B5EF4-FFF2-40B4-BE49-F238E27FC236}">
                  <a16:creationId xmlns:a16="http://schemas.microsoft.com/office/drawing/2014/main" id="{E9BDA16A-4EFF-4962-A157-4D7C70686F83}"/>
                </a:ext>
              </a:extLst>
            </p:cNvPr>
            <p:cNvGrpSpPr/>
            <p:nvPr/>
          </p:nvGrpSpPr>
          <p:grpSpPr>
            <a:xfrm>
              <a:off x="6794559" y="6184761"/>
              <a:ext cx="492241" cy="316285"/>
              <a:chOff x="7699535" y="5715269"/>
              <a:chExt cx="492241" cy="316285"/>
            </a:xfrm>
          </p:grpSpPr>
          <p:sp>
            <p:nvSpPr>
              <p:cNvPr id="40" name="Google Shape;788;p46">
                <a:extLst>
                  <a:ext uri="{FF2B5EF4-FFF2-40B4-BE49-F238E27FC236}">
                    <a16:creationId xmlns:a16="http://schemas.microsoft.com/office/drawing/2014/main" id="{63B68460-D59F-465D-B25B-3E7A3F0DEE7D}"/>
                  </a:ext>
                </a:extLst>
              </p:cNvPr>
              <p:cNvSpPr/>
              <p:nvPr/>
            </p:nvSpPr>
            <p:spPr>
              <a:xfrm flipH="1">
                <a:off x="7699535" y="5812789"/>
                <a:ext cx="492241" cy="218765"/>
              </a:xfrm>
              <a:custGeom>
                <a:avLst/>
                <a:gdLst/>
                <a:ahLst/>
                <a:cxnLst/>
                <a:rect l="l" t="t" r="r" b="b"/>
                <a:pathLst>
                  <a:path w="492241" h="218765" extrusionOk="0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rgbClr val="ED242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789;p46">
                <a:extLst>
                  <a:ext uri="{FF2B5EF4-FFF2-40B4-BE49-F238E27FC236}">
                    <a16:creationId xmlns:a16="http://schemas.microsoft.com/office/drawing/2014/main" id="{3100EEE3-5B21-4C65-A99E-57B4C80BF03C}"/>
                  </a:ext>
                </a:extLst>
              </p:cNvPr>
              <p:cNvSpPr/>
              <p:nvPr/>
            </p:nvSpPr>
            <p:spPr>
              <a:xfrm flipH="1">
                <a:off x="7711028" y="5715269"/>
                <a:ext cx="474698" cy="185003"/>
              </a:xfrm>
              <a:custGeom>
                <a:avLst/>
                <a:gdLst/>
                <a:ahLst/>
                <a:cxnLst/>
                <a:rect l="l" t="t" r="r" b="b"/>
                <a:pathLst>
                  <a:path w="474698" h="185003" extrusionOk="0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rgbClr val="F8ABA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" name="Google Shape;790;p46">
              <a:extLst>
                <a:ext uri="{FF2B5EF4-FFF2-40B4-BE49-F238E27FC236}">
                  <a16:creationId xmlns:a16="http://schemas.microsoft.com/office/drawing/2014/main" id="{51FB2357-0933-4F51-8BF1-9B25C5AC9814}"/>
                </a:ext>
              </a:extLst>
            </p:cNvPr>
            <p:cNvSpPr/>
            <p:nvPr/>
          </p:nvSpPr>
          <p:spPr>
            <a:xfrm rot="-2210076">
              <a:off x="4319603" y="2907996"/>
              <a:ext cx="3226038" cy="3027035"/>
            </a:xfrm>
            <a:custGeom>
              <a:avLst/>
              <a:gdLst/>
              <a:ahLst/>
              <a:cxnLst/>
              <a:rect l="l" t="t" r="r" b="b"/>
              <a:pathLst>
                <a:path w="3226038" h="3027035" extrusionOk="0">
                  <a:moveTo>
                    <a:pt x="458887" y="1984309"/>
                  </a:moveTo>
                  <a:lnTo>
                    <a:pt x="511693" y="2044093"/>
                  </a:lnTo>
                  <a:cubicBezTo>
                    <a:pt x="491488" y="2026581"/>
                    <a:pt x="456244" y="2022792"/>
                    <a:pt x="458887" y="1984309"/>
                  </a:cubicBezTo>
                  <a:close/>
                  <a:moveTo>
                    <a:pt x="1239166" y="2131370"/>
                  </a:moveTo>
                  <a:lnTo>
                    <a:pt x="1192910" y="2113637"/>
                  </a:lnTo>
                  <a:cubicBezTo>
                    <a:pt x="1191765" y="2110399"/>
                    <a:pt x="1189477" y="2108686"/>
                    <a:pt x="1187191" y="2106973"/>
                  </a:cubicBezTo>
                  <a:cubicBezTo>
                    <a:pt x="1158233" y="2104324"/>
                    <a:pt x="1141258" y="2071378"/>
                    <a:pt x="1109257" y="2075970"/>
                  </a:cubicBezTo>
                  <a:lnTo>
                    <a:pt x="1102911" y="2091544"/>
                  </a:lnTo>
                  <a:lnTo>
                    <a:pt x="1102911" y="2121057"/>
                  </a:lnTo>
                  <a:lnTo>
                    <a:pt x="1085641" y="2133932"/>
                  </a:lnTo>
                  <a:lnTo>
                    <a:pt x="1083530" y="2139113"/>
                  </a:lnTo>
                  <a:lnTo>
                    <a:pt x="1065689" y="2157988"/>
                  </a:lnTo>
                  <a:lnTo>
                    <a:pt x="1059545" y="2153386"/>
                  </a:lnTo>
                  <a:lnTo>
                    <a:pt x="1038803" y="2168850"/>
                  </a:lnTo>
                  <a:cubicBezTo>
                    <a:pt x="968482" y="2209949"/>
                    <a:pt x="891329" y="2222044"/>
                    <a:pt x="807747" y="2203801"/>
                  </a:cubicBezTo>
                  <a:cubicBezTo>
                    <a:pt x="795365" y="2201685"/>
                    <a:pt x="782982" y="2203801"/>
                    <a:pt x="769647" y="2202743"/>
                  </a:cubicBezTo>
                  <a:cubicBezTo>
                    <a:pt x="752707" y="2199549"/>
                    <a:pt x="719850" y="2184511"/>
                    <a:pt x="687893" y="2156184"/>
                  </a:cubicBezTo>
                  <a:lnTo>
                    <a:pt x="680661" y="2148538"/>
                  </a:lnTo>
                  <a:lnTo>
                    <a:pt x="647463" y="2166136"/>
                  </a:lnTo>
                  <a:cubicBezTo>
                    <a:pt x="539259" y="2208218"/>
                    <a:pt x="449028" y="2166938"/>
                    <a:pt x="401773" y="2129222"/>
                  </a:cubicBezTo>
                  <a:lnTo>
                    <a:pt x="388464" y="2117097"/>
                  </a:lnTo>
                  <a:cubicBezTo>
                    <a:pt x="367184" y="2100731"/>
                    <a:pt x="340649" y="2060787"/>
                    <a:pt x="308901" y="2062768"/>
                  </a:cubicBezTo>
                  <a:cubicBezTo>
                    <a:pt x="303326" y="2153646"/>
                    <a:pt x="460366" y="2338289"/>
                    <a:pt x="675498" y="2313171"/>
                  </a:cubicBezTo>
                  <a:lnTo>
                    <a:pt x="697606" y="2329731"/>
                  </a:lnTo>
                  <a:lnTo>
                    <a:pt x="719125" y="2328489"/>
                  </a:lnTo>
                  <a:lnTo>
                    <a:pt x="766693" y="2374601"/>
                  </a:lnTo>
                  <a:cubicBezTo>
                    <a:pt x="808782" y="2402529"/>
                    <a:pt x="857796" y="2419369"/>
                    <a:pt x="907698" y="2426060"/>
                  </a:cubicBezTo>
                  <a:lnTo>
                    <a:pt x="933823" y="2426947"/>
                  </a:lnTo>
                  <a:lnTo>
                    <a:pt x="941617" y="2432785"/>
                  </a:lnTo>
                  <a:lnTo>
                    <a:pt x="945688" y="2427351"/>
                  </a:lnTo>
                  <a:lnTo>
                    <a:pt x="982463" y="2428600"/>
                  </a:lnTo>
                  <a:cubicBezTo>
                    <a:pt x="1007103" y="2426986"/>
                    <a:pt x="1031210" y="2422953"/>
                    <a:pt x="1054031" y="2416617"/>
                  </a:cubicBezTo>
                  <a:lnTo>
                    <a:pt x="1081502" y="2404031"/>
                  </a:lnTo>
                  <a:lnTo>
                    <a:pt x="1082033" y="2400334"/>
                  </a:lnTo>
                  <a:cubicBezTo>
                    <a:pt x="1099140" y="2325036"/>
                    <a:pt x="1139139" y="2237085"/>
                    <a:pt x="1219830" y="2149180"/>
                  </a:cubicBezTo>
                  <a:lnTo>
                    <a:pt x="1239166" y="2131370"/>
                  </a:lnTo>
                  <a:close/>
                  <a:moveTo>
                    <a:pt x="1371765" y="2134221"/>
                  </a:moveTo>
                  <a:lnTo>
                    <a:pt x="1332065" y="2143936"/>
                  </a:lnTo>
                  <a:lnTo>
                    <a:pt x="1261994" y="2139765"/>
                  </a:lnTo>
                  <a:lnTo>
                    <a:pt x="1234632" y="2184353"/>
                  </a:lnTo>
                  <a:cubicBezTo>
                    <a:pt x="1222907" y="2206804"/>
                    <a:pt x="1213162" y="2229250"/>
                    <a:pt x="1205341" y="2251468"/>
                  </a:cubicBezTo>
                  <a:lnTo>
                    <a:pt x="1190173" y="2307647"/>
                  </a:lnTo>
                  <a:lnTo>
                    <a:pt x="1186531" y="2336368"/>
                  </a:lnTo>
                  <a:lnTo>
                    <a:pt x="1185302" y="2339224"/>
                  </a:lnTo>
                  <a:lnTo>
                    <a:pt x="1181037" y="2380263"/>
                  </a:lnTo>
                  <a:cubicBezTo>
                    <a:pt x="1179258" y="2482344"/>
                    <a:pt x="1222717" y="2567594"/>
                    <a:pt x="1304296" y="2608161"/>
                  </a:cubicBezTo>
                  <a:cubicBezTo>
                    <a:pt x="1352534" y="2632823"/>
                    <a:pt x="1403989" y="2650761"/>
                    <a:pt x="1460357" y="2658058"/>
                  </a:cubicBezTo>
                  <a:lnTo>
                    <a:pt x="1568983" y="2649888"/>
                  </a:lnTo>
                  <a:lnTo>
                    <a:pt x="1580907" y="2633968"/>
                  </a:lnTo>
                  <a:lnTo>
                    <a:pt x="1621726" y="2618017"/>
                  </a:lnTo>
                  <a:cubicBezTo>
                    <a:pt x="1647223" y="2608404"/>
                    <a:pt x="1672219" y="2597674"/>
                    <a:pt x="1695070" y="2581467"/>
                  </a:cubicBezTo>
                  <a:cubicBezTo>
                    <a:pt x="1726679" y="2559922"/>
                    <a:pt x="1719510" y="2517062"/>
                    <a:pt x="1722830" y="2495153"/>
                  </a:cubicBezTo>
                  <a:cubicBezTo>
                    <a:pt x="1722490" y="2490498"/>
                    <a:pt x="1722149" y="2485843"/>
                    <a:pt x="1721809" y="2481188"/>
                  </a:cubicBezTo>
                  <a:lnTo>
                    <a:pt x="1703273" y="2490610"/>
                  </a:lnTo>
                  <a:cubicBezTo>
                    <a:pt x="1558060" y="2544236"/>
                    <a:pt x="1447337" y="2450234"/>
                    <a:pt x="1426824" y="2415634"/>
                  </a:cubicBezTo>
                  <a:cubicBezTo>
                    <a:pt x="1421273" y="2403463"/>
                    <a:pt x="1419029" y="2391103"/>
                    <a:pt x="1412810" y="2380189"/>
                  </a:cubicBezTo>
                  <a:cubicBezTo>
                    <a:pt x="1367101" y="2307874"/>
                    <a:pt x="1352102" y="2231232"/>
                    <a:pt x="1366694" y="2151100"/>
                  </a:cubicBezTo>
                  <a:lnTo>
                    <a:pt x="1371765" y="2134221"/>
                  </a:lnTo>
                  <a:close/>
                  <a:moveTo>
                    <a:pt x="842912" y="1018808"/>
                  </a:moveTo>
                  <a:cubicBezTo>
                    <a:pt x="772063" y="1046665"/>
                    <a:pt x="719131" y="1090322"/>
                    <a:pt x="698223" y="1167488"/>
                  </a:cubicBezTo>
                  <a:cubicBezTo>
                    <a:pt x="680548" y="1233984"/>
                    <a:pt x="695444" y="1295125"/>
                    <a:pt x="721008" y="1354736"/>
                  </a:cubicBezTo>
                  <a:lnTo>
                    <a:pt x="715683" y="1366105"/>
                  </a:lnTo>
                  <a:lnTo>
                    <a:pt x="761312" y="1434356"/>
                  </a:lnTo>
                  <a:cubicBezTo>
                    <a:pt x="788733" y="1462914"/>
                    <a:pt x="820777" y="1487298"/>
                    <a:pt x="855697" y="1508984"/>
                  </a:cubicBezTo>
                  <a:cubicBezTo>
                    <a:pt x="949053" y="1567937"/>
                    <a:pt x="1073933" y="1558458"/>
                    <a:pt x="1147556" y="1482268"/>
                  </a:cubicBezTo>
                  <a:cubicBezTo>
                    <a:pt x="1164900" y="1464591"/>
                    <a:pt x="1176764" y="1442665"/>
                    <a:pt x="1191280" y="1421803"/>
                  </a:cubicBezTo>
                  <a:cubicBezTo>
                    <a:pt x="1166739" y="1610278"/>
                    <a:pt x="988681" y="1628909"/>
                    <a:pt x="943895" y="1619228"/>
                  </a:cubicBezTo>
                  <a:cubicBezTo>
                    <a:pt x="931162" y="1615153"/>
                    <a:pt x="920376" y="1608779"/>
                    <a:pt x="908174" y="1605942"/>
                  </a:cubicBezTo>
                  <a:cubicBezTo>
                    <a:pt x="824477" y="1590107"/>
                    <a:pt x="756910" y="1551300"/>
                    <a:pt x="705400" y="1490787"/>
                  </a:cubicBezTo>
                  <a:lnTo>
                    <a:pt x="672272" y="1442200"/>
                  </a:lnTo>
                  <a:lnTo>
                    <a:pt x="658626" y="1462049"/>
                  </a:lnTo>
                  <a:cubicBezTo>
                    <a:pt x="631450" y="1497999"/>
                    <a:pt x="603339" y="1530099"/>
                    <a:pt x="590634" y="1546268"/>
                  </a:cubicBezTo>
                  <a:cubicBezTo>
                    <a:pt x="587207" y="1550842"/>
                    <a:pt x="575966" y="1548373"/>
                    <a:pt x="568537" y="1548758"/>
                  </a:cubicBezTo>
                  <a:cubicBezTo>
                    <a:pt x="557267" y="1550035"/>
                    <a:pt x="543102" y="1544583"/>
                    <a:pt x="523010" y="1553930"/>
                  </a:cubicBezTo>
                  <a:cubicBezTo>
                    <a:pt x="502919" y="1563277"/>
                    <a:pt x="459773" y="1568448"/>
                    <a:pt x="447985" y="1604840"/>
                  </a:cubicBezTo>
                  <a:cubicBezTo>
                    <a:pt x="429729" y="1657811"/>
                    <a:pt x="434907" y="1712862"/>
                    <a:pt x="426368" y="1767159"/>
                  </a:cubicBezTo>
                  <a:lnTo>
                    <a:pt x="400497" y="1803298"/>
                  </a:lnTo>
                  <a:lnTo>
                    <a:pt x="392045" y="1832241"/>
                  </a:lnTo>
                  <a:cubicBezTo>
                    <a:pt x="388041" y="1872409"/>
                    <a:pt x="390819" y="1912911"/>
                    <a:pt x="397897" y="1953550"/>
                  </a:cubicBezTo>
                  <a:cubicBezTo>
                    <a:pt x="416011" y="2062893"/>
                    <a:pt x="513508" y="2145897"/>
                    <a:pt x="629544" y="2144276"/>
                  </a:cubicBezTo>
                  <a:cubicBezTo>
                    <a:pt x="643099" y="2144182"/>
                    <a:pt x="656552" y="2142343"/>
                    <a:pt x="670081" y="2139964"/>
                  </a:cubicBezTo>
                  <a:lnTo>
                    <a:pt x="672184" y="2139576"/>
                  </a:lnTo>
                  <a:lnTo>
                    <a:pt x="656857" y="2123372"/>
                  </a:lnTo>
                  <a:cubicBezTo>
                    <a:pt x="617537" y="2073574"/>
                    <a:pt x="589777" y="1999290"/>
                    <a:pt x="613437" y="1897092"/>
                  </a:cubicBezTo>
                  <a:cubicBezTo>
                    <a:pt x="619152" y="1924590"/>
                    <a:pt x="622010" y="1952088"/>
                    <a:pt x="631535" y="1977471"/>
                  </a:cubicBezTo>
                  <a:cubicBezTo>
                    <a:pt x="671540" y="2086405"/>
                    <a:pt x="783935" y="2147747"/>
                    <a:pt x="892520" y="2125537"/>
                  </a:cubicBezTo>
                  <a:cubicBezTo>
                    <a:pt x="912760" y="2121571"/>
                    <a:pt x="932584" y="2116614"/>
                    <a:pt x="951857" y="2110384"/>
                  </a:cubicBezTo>
                  <a:lnTo>
                    <a:pt x="984444" y="2097132"/>
                  </a:lnTo>
                  <a:lnTo>
                    <a:pt x="945725" y="2068131"/>
                  </a:lnTo>
                  <a:lnTo>
                    <a:pt x="1014743" y="2033736"/>
                  </a:lnTo>
                  <a:cubicBezTo>
                    <a:pt x="1038450" y="2017578"/>
                    <a:pt x="1040344" y="1989430"/>
                    <a:pt x="1041210" y="1967123"/>
                  </a:cubicBezTo>
                  <a:cubicBezTo>
                    <a:pt x="1041401" y="1964220"/>
                    <a:pt x="1041591" y="1961317"/>
                    <a:pt x="1041782" y="1958414"/>
                  </a:cubicBezTo>
                  <a:lnTo>
                    <a:pt x="988390" y="1967430"/>
                  </a:lnTo>
                  <a:cubicBezTo>
                    <a:pt x="907065" y="1971954"/>
                    <a:pt x="832881" y="1947549"/>
                    <a:pt x="766805" y="1893210"/>
                  </a:cubicBezTo>
                  <a:cubicBezTo>
                    <a:pt x="756749" y="1885683"/>
                    <a:pt x="744763" y="1881921"/>
                    <a:pt x="733376" y="1874900"/>
                  </a:cubicBezTo>
                  <a:cubicBezTo>
                    <a:pt x="697052" y="1846726"/>
                    <a:pt x="598382" y="1691999"/>
                    <a:pt x="733674" y="1531645"/>
                  </a:cubicBezTo>
                  <a:cubicBezTo>
                    <a:pt x="726225" y="1558725"/>
                    <a:pt x="716234" y="1584502"/>
                    <a:pt x="713141" y="1611436"/>
                  </a:cubicBezTo>
                  <a:cubicBezTo>
                    <a:pt x="699089" y="1726630"/>
                    <a:pt x="771164" y="1832464"/>
                    <a:pt x="877934" y="1862195"/>
                  </a:cubicBezTo>
                  <a:cubicBezTo>
                    <a:pt x="917581" y="1873589"/>
                    <a:pt x="957551" y="1880692"/>
                    <a:pt x="997916" y="1881018"/>
                  </a:cubicBezTo>
                  <a:lnTo>
                    <a:pt x="1063005" y="1869394"/>
                  </a:lnTo>
                  <a:lnTo>
                    <a:pt x="1091430" y="1831445"/>
                  </a:lnTo>
                  <a:lnTo>
                    <a:pt x="1090443" y="1840522"/>
                  </a:lnTo>
                  <a:lnTo>
                    <a:pt x="1088363" y="1841565"/>
                  </a:lnTo>
                  <a:lnTo>
                    <a:pt x="1091206" y="1841094"/>
                  </a:lnTo>
                  <a:lnTo>
                    <a:pt x="1099791" y="1862825"/>
                  </a:lnTo>
                  <a:lnTo>
                    <a:pt x="1115422" y="1860033"/>
                  </a:lnTo>
                  <a:lnTo>
                    <a:pt x="1105975" y="1878478"/>
                  </a:lnTo>
                  <a:lnTo>
                    <a:pt x="1108568" y="1885041"/>
                  </a:lnTo>
                  <a:cubicBezTo>
                    <a:pt x="1114578" y="1899659"/>
                    <a:pt x="1121064" y="1914038"/>
                    <a:pt x="1128787" y="1927558"/>
                  </a:cubicBezTo>
                  <a:cubicBezTo>
                    <a:pt x="1156154" y="1976024"/>
                    <a:pt x="1187184" y="2019200"/>
                    <a:pt x="1226780" y="2050346"/>
                  </a:cubicBezTo>
                  <a:lnTo>
                    <a:pt x="1289411" y="2085093"/>
                  </a:lnTo>
                  <a:lnTo>
                    <a:pt x="1314743" y="2061760"/>
                  </a:lnTo>
                  <a:lnTo>
                    <a:pt x="1296511" y="2088049"/>
                  </a:lnTo>
                  <a:lnTo>
                    <a:pt x="1332391" y="2097279"/>
                  </a:lnTo>
                  <a:cubicBezTo>
                    <a:pt x="1346191" y="2099606"/>
                    <a:pt x="1360756" y="2100865"/>
                    <a:pt x="1376163" y="2100951"/>
                  </a:cubicBezTo>
                  <a:lnTo>
                    <a:pt x="1381733" y="2101042"/>
                  </a:lnTo>
                  <a:lnTo>
                    <a:pt x="1389702" y="2074519"/>
                  </a:lnTo>
                  <a:lnTo>
                    <a:pt x="1489042" y="2038395"/>
                  </a:lnTo>
                  <a:lnTo>
                    <a:pt x="1453620" y="2152383"/>
                  </a:lnTo>
                  <a:cubicBezTo>
                    <a:pt x="1448928" y="2192476"/>
                    <a:pt x="1451011" y="2233020"/>
                    <a:pt x="1457391" y="2273774"/>
                  </a:cubicBezTo>
                  <a:cubicBezTo>
                    <a:pt x="1473626" y="2383411"/>
                    <a:pt x="1569685" y="2468077"/>
                    <a:pt x="1685732" y="2468446"/>
                  </a:cubicBezTo>
                  <a:lnTo>
                    <a:pt x="1719883" y="2465404"/>
                  </a:lnTo>
                  <a:lnTo>
                    <a:pt x="1716096" y="2453485"/>
                  </a:lnTo>
                  <a:lnTo>
                    <a:pt x="1771757" y="2379175"/>
                  </a:lnTo>
                  <a:lnTo>
                    <a:pt x="1770770" y="2388253"/>
                  </a:lnTo>
                  <a:lnTo>
                    <a:pt x="1768690" y="2389295"/>
                  </a:lnTo>
                  <a:lnTo>
                    <a:pt x="1771533" y="2388824"/>
                  </a:lnTo>
                  <a:cubicBezTo>
                    <a:pt x="1783171" y="2417773"/>
                    <a:pt x="1793667" y="2448247"/>
                    <a:pt x="1809114" y="2475288"/>
                  </a:cubicBezTo>
                  <a:cubicBezTo>
                    <a:pt x="1863847" y="2572219"/>
                    <a:pt x="1933235" y="2647996"/>
                    <a:pt x="2056490" y="2648681"/>
                  </a:cubicBezTo>
                  <a:cubicBezTo>
                    <a:pt x="2088494" y="2648852"/>
                    <a:pt x="2082780" y="2651713"/>
                    <a:pt x="2147922" y="2636243"/>
                  </a:cubicBezTo>
                  <a:cubicBezTo>
                    <a:pt x="2066047" y="2701063"/>
                    <a:pt x="1959945" y="2710845"/>
                    <a:pt x="1873236" y="2661367"/>
                  </a:cubicBezTo>
                  <a:cubicBezTo>
                    <a:pt x="1872092" y="2658130"/>
                    <a:pt x="1869804" y="2656416"/>
                    <a:pt x="1867518" y="2654704"/>
                  </a:cubicBezTo>
                  <a:cubicBezTo>
                    <a:pt x="1838560" y="2652054"/>
                    <a:pt x="1821584" y="2619108"/>
                    <a:pt x="1789583" y="2623700"/>
                  </a:cubicBezTo>
                  <a:cubicBezTo>
                    <a:pt x="1779134" y="2669426"/>
                    <a:pt x="1771287" y="2708737"/>
                    <a:pt x="1717263" y="2736140"/>
                  </a:cubicBezTo>
                  <a:cubicBezTo>
                    <a:pt x="1663239" y="2763543"/>
                    <a:pt x="1519749" y="2778651"/>
                    <a:pt x="1465441" y="2788121"/>
                  </a:cubicBezTo>
                  <a:lnTo>
                    <a:pt x="1391414" y="2792959"/>
                  </a:lnTo>
                  <a:cubicBezTo>
                    <a:pt x="1274517" y="2786439"/>
                    <a:pt x="1186239" y="2735420"/>
                    <a:pt x="1128581" y="2638479"/>
                  </a:cubicBezTo>
                  <a:cubicBezTo>
                    <a:pt x="1119328" y="2624899"/>
                    <a:pt x="1104948" y="2616941"/>
                    <a:pt x="1093505" y="2603938"/>
                  </a:cubicBezTo>
                  <a:cubicBezTo>
                    <a:pt x="1085308" y="2591285"/>
                    <a:pt x="1076737" y="2565483"/>
                    <a:pt x="1073068" y="2530296"/>
                  </a:cubicBezTo>
                  <a:lnTo>
                    <a:pt x="1072036" y="2477975"/>
                  </a:lnTo>
                  <a:lnTo>
                    <a:pt x="1042591" y="2492041"/>
                  </a:lnTo>
                  <a:cubicBezTo>
                    <a:pt x="985783" y="2511801"/>
                    <a:pt x="926312" y="2511659"/>
                    <a:pt x="865868" y="2499409"/>
                  </a:cubicBezTo>
                  <a:cubicBezTo>
                    <a:pt x="817188" y="2489724"/>
                    <a:pt x="763453" y="2466135"/>
                    <a:pt x="719426" y="2430182"/>
                  </a:cubicBezTo>
                  <a:lnTo>
                    <a:pt x="689869" y="2397459"/>
                  </a:lnTo>
                  <a:lnTo>
                    <a:pt x="687182" y="2418320"/>
                  </a:lnTo>
                  <a:cubicBezTo>
                    <a:pt x="692558" y="2484229"/>
                    <a:pt x="714538" y="2546708"/>
                    <a:pt x="760823" y="2590105"/>
                  </a:cubicBezTo>
                  <a:cubicBezTo>
                    <a:pt x="807108" y="2633502"/>
                    <a:pt x="915896" y="2664808"/>
                    <a:pt x="964895" y="2678700"/>
                  </a:cubicBezTo>
                  <a:cubicBezTo>
                    <a:pt x="1013894" y="2692592"/>
                    <a:pt x="1027189" y="2670418"/>
                    <a:pt x="1054815" y="2673458"/>
                  </a:cubicBezTo>
                  <a:cubicBezTo>
                    <a:pt x="1082441" y="2676498"/>
                    <a:pt x="1112152" y="2667612"/>
                    <a:pt x="1130649" y="2696939"/>
                  </a:cubicBezTo>
                  <a:cubicBezTo>
                    <a:pt x="1160777" y="2745688"/>
                    <a:pt x="1174418" y="2766481"/>
                    <a:pt x="1211588" y="2802653"/>
                  </a:cubicBezTo>
                  <a:cubicBezTo>
                    <a:pt x="1270033" y="2835234"/>
                    <a:pt x="1252528" y="2781813"/>
                    <a:pt x="1314357" y="2805982"/>
                  </a:cubicBezTo>
                  <a:cubicBezTo>
                    <a:pt x="1376186" y="2830151"/>
                    <a:pt x="1489559" y="2941926"/>
                    <a:pt x="1582565" y="2947668"/>
                  </a:cubicBezTo>
                  <a:cubicBezTo>
                    <a:pt x="1675571" y="2953410"/>
                    <a:pt x="1794353" y="2950522"/>
                    <a:pt x="1872394" y="2840437"/>
                  </a:cubicBezTo>
                  <a:cubicBezTo>
                    <a:pt x="1878711" y="2889202"/>
                    <a:pt x="1817756" y="2956203"/>
                    <a:pt x="1765658" y="2986896"/>
                  </a:cubicBezTo>
                  <a:cubicBezTo>
                    <a:pt x="1713560" y="3017589"/>
                    <a:pt x="1633525" y="3033448"/>
                    <a:pt x="1559806" y="3024598"/>
                  </a:cubicBezTo>
                  <a:cubicBezTo>
                    <a:pt x="1486087" y="3015748"/>
                    <a:pt x="1421172" y="2929609"/>
                    <a:pt x="1323343" y="2933795"/>
                  </a:cubicBezTo>
                  <a:cubicBezTo>
                    <a:pt x="1187104" y="2939625"/>
                    <a:pt x="1077664" y="2822223"/>
                    <a:pt x="1018886" y="2795305"/>
                  </a:cubicBezTo>
                  <a:cubicBezTo>
                    <a:pt x="1004775" y="2772835"/>
                    <a:pt x="992009" y="2769223"/>
                    <a:pt x="970675" y="2772285"/>
                  </a:cubicBezTo>
                  <a:cubicBezTo>
                    <a:pt x="808575" y="2799626"/>
                    <a:pt x="635899" y="2663143"/>
                    <a:pt x="620567" y="2513611"/>
                  </a:cubicBezTo>
                  <a:cubicBezTo>
                    <a:pt x="611368" y="2425796"/>
                    <a:pt x="566411" y="2425442"/>
                    <a:pt x="512110" y="2412141"/>
                  </a:cubicBezTo>
                  <a:cubicBezTo>
                    <a:pt x="438756" y="2394088"/>
                    <a:pt x="368063" y="2366129"/>
                    <a:pt x="309550" y="2318730"/>
                  </a:cubicBezTo>
                  <a:cubicBezTo>
                    <a:pt x="238840" y="2262195"/>
                    <a:pt x="210034" y="2194205"/>
                    <a:pt x="271890" y="2103679"/>
                  </a:cubicBezTo>
                  <a:cubicBezTo>
                    <a:pt x="253137" y="2054838"/>
                    <a:pt x="235185" y="2063187"/>
                    <a:pt x="197030" y="2025682"/>
                  </a:cubicBezTo>
                  <a:cubicBezTo>
                    <a:pt x="128723" y="1995751"/>
                    <a:pt x="73125" y="1936387"/>
                    <a:pt x="42961" y="1878648"/>
                  </a:cubicBezTo>
                  <a:cubicBezTo>
                    <a:pt x="4626" y="1805901"/>
                    <a:pt x="-12567" y="1728759"/>
                    <a:pt x="10241" y="1645877"/>
                  </a:cubicBezTo>
                  <a:cubicBezTo>
                    <a:pt x="23926" y="1594243"/>
                    <a:pt x="101029" y="1515138"/>
                    <a:pt x="149602" y="1507488"/>
                  </a:cubicBezTo>
                  <a:cubicBezTo>
                    <a:pt x="111914" y="1557803"/>
                    <a:pt x="69081" y="1605454"/>
                    <a:pt x="69504" y="1674797"/>
                  </a:cubicBezTo>
                  <a:cubicBezTo>
                    <a:pt x="71297" y="1801097"/>
                    <a:pt x="146253" y="1944116"/>
                    <a:pt x="279249" y="1988992"/>
                  </a:cubicBezTo>
                  <a:cubicBezTo>
                    <a:pt x="291110" y="1993414"/>
                    <a:pt x="306510" y="2001156"/>
                    <a:pt x="316193" y="1991729"/>
                  </a:cubicBezTo>
                  <a:lnTo>
                    <a:pt x="319053" y="1985609"/>
                  </a:lnTo>
                  <a:lnTo>
                    <a:pt x="307569" y="1949900"/>
                  </a:lnTo>
                  <a:lnTo>
                    <a:pt x="306486" y="1940694"/>
                  </a:lnTo>
                  <a:lnTo>
                    <a:pt x="302243" y="1937639"/>
                  </a:lnTo>
                  <a:cubicBezTo>
                    <a:pt x="298549" y="1932640"/>
                    <a:pt x="296164" y="1926689"/>
                    <a:pt x="294636" y="1920784"/>
                  </a:cubicBezTo>
                  <a:cubicBezTo>
                    <a:pt x="272479" y="1823261"/>
                    <a:pt x="259083" y="1725162"/>
                    <a:pt x="293312" y="1627034"/>
                  </a:cubicBezTo>
                  <a:cubicBezTo>
                    <a:pt x="308715" y="1582637"/>
                    <a:pt x="339937" y="1548900"/>
                    <a:pt x="380880" y="1526015"/>
                  </a:cubicBezTo>
                  <a:cubicBezTo>
                    <a:pt x="376288" y="1494014"/>
                    <a:pt x="339898" y="1486987"/>
                    <a:pt x="329214" y="1459943"/>
                  </a:cubicBezTo>
                  <a:cubicBezTo>
                    <a:pt x="326927" y="1458230"/>
                    <a:pt x="324640" y="1456517"/>
                    <a:pt x="321211" y="1456328"/>
                  </a:cubicBezTo>
                  <a:cubicBezTo>
                    <a:pt x="249349" y="1387031"/>
                    <a:pt x="228901" y="1282459"/>
                    <a:pt x="268085" y="1185660"/>
                  </a:cubicBezTo>
                  <a:cubicBezTo>
                    <a:pt x="271555" y="1252524"/>
                    <a:pt x="272694" y="1246237"/>
                    <a:pt x="281857" y="1276902"/>
                  </a:cubicBezTo>
                  <a:cubicBezTo>
                    <a:pt x="317172" y="1394990"/>
                    <a:pt x="409402" y="1440273"/>
                    <a:pt x="517812" y="1465542"/>
                  </a:cubicBezTo>
                  <a:cubicBezTo>
                    <a:pt x="548106" y="1472762"/>
                    <a:pt x="580302" y="1474266"/>
                    <a:pt x="611355" y="1477295"/>
                  </a:cubicBezTo>
                  <a:lnTo>
                    <a:pt x="611703" y="1480155"/>
                  </a:lnTo>
                  <a:cubicBezTo>
                    <a:pt x="611841" y="1479392"/>
                    <a:pt x="611980" y="1478629"/>
                    <a:pt x="612118" y="1477866"/>
                  </a:cubicBezTo>
                  <a:cubicBezTo>
                    <a:pt x="652544" y="1464411"/>
                    <a:pt x="666181" y="1453651"/>
                    <a:pt x="662263" y="1427900"/>
                  </a:cubicBezTo>
                  <a:lnTo>
                    <a:pt x="662059" y="1427220"/>
                  </a:lnTo>
                  <a:cubicBezTo>
                    <a:pt x="662006" y="1427143"/>
                    <a:pt x="661954" y="1427065"/>
                    <a:pt x="661901" y="1426988"/>
                  </a:cubicBezTo>
                  <a:cubicBezTo>
                    <a:pt x="661918" y="1426946"/>
                    <a:pt x="661934" y="1426904"/>
                    <a:pt x="661951" y="1426862"/>
                  </a:cubicBezTo>
                  <a:lnTo>
                    <a:pt x="652834" y="1396497"/>
                  </a:lnTo>
                  <a:cubicBezTo>
                    <a:pt x="647493" y="1382975"/>
                    <a:pt x="642913" y="1370024"/>
                    <a:pt x="637570" y="1356501"/>
                  </a:cubicBezTo>
                  <a:cubicBezTo>
                    <a:pt x="570412" y="1191951"/>
                    <a:pt x="708814" y="1042132"/>
                    <a:pt x="842912" y="1018808"/>
                  </a:cubicBezTo>
                  <a:close/>
                  <a:moveTo>
                    <a:pt x="2516775" y="2091376"/>
                  </a:moveTo>
                  <a:cubicBezTo>
                    <a:pt x="2495574" y="2331493"/>
                    <a:pt x="2292563" y="2308620"/>
                    <a:pt x="2238033" y="2334816"/>
                  </a:cubicBezTo>
                  <a:cubicBezTo>
                    <a:pt x="2220490" y="2307394"/>
                    <a:pt x="2198567" y="2282643"/>
                    <a:pt x="2189593" y="2248549"/>
                  </a:cubicBezTo>
                  <a:cubicBezTo>
                    <a:pt x="2386029" y="2299292"/>
                    <a:pt x="2488309" y="2200197"/>
                    <a:pt x="2516775" y="2091376"/>
                  </a:cubicBezTo>
                  <a:close/>
                  <a:moveTo>
                    <a:pt x="687254" y="678482"/>
                  </a:moveTo>
                  <a:cubicBezTo>
                    <a:pt x="590827" y="736398"/>
                    <a:pt x="524490" y="862415"/>
                    <a:pt x="628419" y="1036658"/>
                  </a:cubicBezTo>
                  <a:cubicBezTo>
                    <a:pt x="593178" y="1037633"/>
                    <a:pt x="563261" y="1023554"/>
                    <a:pt x="532013" y="1014429"/>
                  </a:cubicBezTo>
                  <a:cubicBezTo>
                    <a:pt x="541818" y="954734"/>
                    <a:pt x="462786" y="766345"/>
                    <a:pt x="687254" y="678482"/>
                  </a:cubicBezTo>
                  <a:close/>
                  <a:moveTo>
                    <a:pt x="2205214" y="1800491"/>
                  </a:moveTo>
                  <a:lnTo>
                    <a:pt x="2255363" y="1871953"/>
                  </a:lnTo>
                  <a:cubicBezTo>
                    <a:pt x="2309470" y="1946510"/>
                    <a:pt x="2369947" y="2014123"/>
                    <a:pt x="2466834" y="2042067"/>
                  </a:cubicBezTo>
                  <a:cubicBezTo>
                    <a:pt x="2430483" y="2096953"/>
                    <a:pt x="2384582" y="2113746"/>
                    <a:pt x="2319038" y="2093212"/>
                  </a:cubicBezTo>
                  <a:cubicBezTo>
                    <a:pt x="2248443" y="2070682"/>
                    <a:pt x="2198837" y="2023707"/>
                    <a:pt x="2156726" y="1968287"/>
                  </a:cubicBezTo>
                  <a:lnTo>
                    <a:pt x="2119546" y="1914861"/>
                  </a:lnTo>
                  <a:lnTo>
                    <a:pt x="2205214" y="1800491"/>
                  </a:lnTo>
                  <a:close/>
                  <a:moveTo>
                    <a:pt x="1058864" y="897328"/>
                  </a:moveTo>
                  <a:cubicBezTo>
                    <a:pt x="1033361" y="937730"/>
                    <a:pt x="1005572" y="976418"/>
                    <a:pt x="973209" y="1011681"/>
                  </a:cubicBezTo>
                  <a:cubicBezTo>
                    <a:pt x="882895" y="984495"/>
                    <a:pt x="796387" y="950639"/>
                    <a:pt x="741092" y="868758"/>
                  </a:cubicBezTo>
                  <a:cubicBezTo>
                    <a:pt x="702956" y="811631"/>
                    <a:pt x="706165" y="762861"/>
                    <a:pt x="748615" y="712543"/>
                  </a:cubicBezTo>
                  <a:cubicBezTo>
                    <a:pt x="820694" y="826037"/>
                    <a:pt x="942253" y="857585"/>
                    <a:pt x="1058864" y="897328"/>
                  </a:cubicBezTo>
                  <a:close/>
                  <a:moveTo>
                    <a:pt x="1948708" y="1321566"/>
                  </a:moveTo>
                  <a:cubicBezTo>
                    <a:pt x="1987791" y="1371071"/>
                    <a:pt x="2007836" y="1439639"/>
                    <a:pt x="2096045" y="1452158"/>
                  </a:cubicBezTo>
                  <a:cubicBezTo>
                    <a:pt x="2029199" y="1484203"/>
                    <a:pt x="1978166" y="1517382"/>
                    <a:pt x="1919841" y="1466554"/>
                  </a:cubicBezTo>
                  <a:cubicBezTo>
                    <a:pt x="1906691" y="1455513"/>
                    <a:pt x="1893165" y="1456093"/>
                    <a:pt x="1885365" y="1472861"/>
                  </a:cubicBezTo>
                  <a:lnTo>
                    <a:pt x="1879629" y="1489302"/>
                  </a:lnTo>
                  <a:lnTo>
                    <a:pt x="1908915" y="1464113"/>
                  </a:lnTo>
                  <a:cubicBezTo>
                    <a:pt x="1898047" y="1484090"/>
                    <a:pt x="1885264" y="1502368"/>
                    <a:pt x="1878082" y="1523336"/>
                  </a:cubicBezTo>
                  <a:cubicBezTo>
                    <a:pt x="1862380" y="1568070"/>
                    <a:pt x="1865176" y="1616394"/>
                    <a:pt x="1882487" y="1659934"/>
                  </a:cubicBezTo>
                  <a:lnTo>
                    <a:pt x="1908811" y="1703873"/>
                  </a:lnTo>
                  <a:lnTo>
                    <a:pt x="1939526" y="1677454"/>
                  </a:lnTo>
                  <a:cubicBezTo>
                    <a:pt x="1934092" y="1687443"/>
                    <a:pt x="1928180" y="1697007"/>
                    <a:pt x="1922727" y="1706694"/>
                  </a:cubicBezTo>
                  <a:lnTo>
                    <a:pt x="1917366" y="1718150"/>
                  </a:lnTo>
                  <a:lnTo>
                    <a:pt x="1918838" y="1720608"/>
                  </a:lnTo>
                  <a:cubicBezTo>
                    <a:pt x="1934252" y="1738939"/>
                    <a:pt x="1952796" y="1755027"/>
                    <a:pt x="1973972" y="1767825"/>
                  </a:cubicBezTo>
                  <a:cubicBezTo>
                    <a:pt x="2005363" y="1787120"/>
                    <a:pt x="2037757" y="1803031"/>
                    <a:pt x="2071636" y="1813568"/>
                  </a:cubicBezTo>
                  <a:lnTo>
                    <a:pt x="2173989" y="1826528"/>
                  </a:lnTo>
                  <a:lnTo>
                    <a:pt x="2117479" y="1890255"/>
                  </a:lnTo>
                  <a:lnTo>
                    <a:pt x="2048930" y="1880940"/>
                  </a:lnTo>
                  <a:cubicBezTo>
                    <a:pt x="1997077" y="1868155"/>
                    <a:pt x="1951369" y="1843250"/>
                    <a:pt x="1912220" y="1805984"/>
                  </a:cubicBezTo>
                  <a:lnTo>
                    <a:pt x="1900395" y="1792735"/>
                  </a:lnTo>
                  <a:lnTo>
                    <a:pt x="1898516" y="1805424"/>
                  </a:lnTo>
                  <a:cubicBezTo>
                    <a:pt x="1901217" y="1874770"/>
                    <a:pt x="1941056" y="1942772"/>
                    <a:pt x="2004583" y="1981166"/>
                  </a:cubicBezTo>
                  <a:cubicBezTo>
                    <a:pt x="2035974" y="2000461"/>
                    <a:pt x="2068368" y="2016372"/>
                    <a:pt x="2102247" y="2026909"/>
                  </a:cubicBezTo>
                  <a:lnTo>
                    <a:pt x="2204600" y="2039869"/>
                  </a:lnTo>
                  <a:lnTo>
                    <a:pt x="2148090" y="2103596"/>
                  </a:lnTo>
                  <a:lnTo>
                    <a:pt x="2144005" y="2103041"/>
                  </a:lnTo>
                  <a:lnTo>
                    <a:pt x="2136123" y="2142932"/>
                  </a:lnTo>
                  <a:cubicBezTo>
                    <a:pt x="2104809" y="2248339"/>
                    <a:pt x="2012678" y="2343337"/>
                    <a:pt x="1880081" y="2329702"/>
                  </a:cubicBezTo>
                  <a:cubicBezTo>
                    <a:pt x="1865602" y="2328377"/>
                    <a:pt x="1851886" y="2327624"/>
                    <a:pt x="1837407" y="2326300"/>
                  </a:cubicBezTo>
                  <a:lnTo>
                    <a:pt x="1811492" y="2326128"/>
                  </a:lnTo>
                  <a:lnTo>
                    <a:pt x="1813930" y="2322872"/>
                  </a:lnTo>
                  <a:lnTo>
                    <a:pt x="1765779" y="2311874"/>
                  </a:lnTo>
                  <a:cubicBezTo>
                    <a:pt x="1728808" y="2299546"/>
                    <a:pt x="1693743" y="2279860"/>
                    <a:pt x="1660705" y="2252690"/>
                  </a:cubicBezTo>
                  <a:cubicBezTo>
                    <a:pt x="1650648" y="2245163"/>
                    <a:pt x="1638662" y="2241401"/>
                    <a:pt x="1627276" y="2234380"/>
                  </a:cubicBezTo>
                  <a:cubicBezTo>
                    <a:pt x="1590951" y="2206206"/>
                    <a:pt x="1492281" y="2051479"/>
                    <a:pt x="1627573" y="1891126"/>
                  </a:cubicBezTo>
                  <a:cubicBezTo>
                    <a:pt x="1620125" y="1918205"/>
                    <a:pt x="1610133" y="1943983"/>
                    <a:pt x="1607040" y="1970917"/>
                  </a:cubicBezTo>
                  <a:cubicBezTo>
                    <a:pt x="1592989" y="2086111"/>
                    <a:pt x="1665064" y="2191944"/>
                    <a:pt x="1771834" y="2221675"/>
                  </a:cubicBezTo>
                  <a:cubicBezTo>
                    <a:pt x="1811480" y="2233070"/>
                    <a:pt x="1851451" y="2240173"/>
                    <a:pt x="1891816" y="2240499"/>
                  </a:cubicBezTo>
                  <a:lnTo>
                    <a:pt x="2009321" y="2219514"/>
                  </a:lnTo>
                  <a:lnTo>
                    <a:pt x="1999139" y="2239396"/>
                  </a:lnTo>
                  <a:lnTo>
                    <a:pt x="1999567" y="2239296"/>
                  </a:lnTo>
                  <a:cubicBezTo>
                    <a:pt x="2014742" y="2234131"/>
                    <a:pt x="2029704" y="2227264"/>
                    <a:pt x="2044414" y="2218349"/>
                  </a:cubicBezTo>
                  <a:cubicBezTo>
                    <a:pt x="2078501" y="2197468"/>
                    <a:pt x="2102297" y="2171259"/>
                    <a:pt x="2118423" y="2140793"/>
                  </a:cubicBezTo>
                  <a:lnTo>
                    <a:pt x="2133501" y="2101613"/>
                  </a:lnTo>
                  <a:lnTo>
                    <a:pt x="2079542" y="2094281"/>
                  </a:lnTo>
                  <a:cubicBezTo>
                    <a:pt x="2010404" y="2077235"/>
                    <a:pt x="1952191" y="2038640"/>
                    <a:pt x="1905884" y="1977931"/>
                  </a:cubicBezTo>
                  <a:cubicBezTo>
                    <a:pt x="1898710" y="1969292"/>
                    <a:pt x="1889274" y="1963202"/>
                    <a:pt x="1880896" y="1954633"/>
                  </a:cubicBezTo>
                  <a:cubicBezTo>
                    <a:pt x="1864805" y="1934631"/>
                    <a:pt x="1836648" y="1868502"/>
                    <a:pt x="1852220" y="1798502"/>
                  </a:cubicBezTo>
                  <a:lnTo>
                    <a:pt x="1867058" y="1756931"/>
                  </a:lnTo>
                  <a:lnTo>
                    <a:pt x="1850284" y="1741292"/>
                  </a:lnTo>
                  <a:cubicBezTo>
                    <a:pt x="1843848" y="1733291"/>
                    <a:pt x="1835481" y="1717910"/>
                    <a:pt x="1828755" y="1697853"/>
                  </a:cubicBezTo>
                  <a:lnTo>
                    <a:pt x="1817427" y="1628566"/>
                  </a:lnTo>
                  <a:lnTo>
                    <a:pt x="1795832" y="1673156"/>
                  </a:lnTo>
                  <a:cubicBezTo>
                    <a:pt x="1728242" y="1775737"/>
                    <a:pt x="1599455" y="1767029"/>
                    <a:pt x="1557706" y="1787085"/>
                  </a:cubicBezTo>
                  <a:cubicBezTo>
                    <a:pt x="1540163" y="1759664"/>
                    <a:pt x="1518240" y="1734913"/>
                    <a:pt x="1509266" y="1700819"/>
                  </a:cubicBezTo>
                  <a:cubicBezTo>
                    <a:pt x="1656593" y="1738875"/>
                    <a:pt x="1750958" y="1692650"/>
                    <a:pt x="1800941" y="1621248"/>
                  </a:cubicBezTo>
                  <a:lnTo>
                    <a:pt x="1813578" y="1599019"/>
                  </a:lnTo>
                  <a:lnTo>
                    <a:pt x="1819910" y="1600565"/>
                  </a:lnTo>
                  <a:lnTo>
                    <a:pt x="1821608" y="1585161"/>
                  </a:lnTo>
                  <a:lnTo>
                    <a:pt x="1823154" y="1580831"/>
                  </a:lnTo>
                  <a:lnTo>
                    <a:pt x="1792216" y="1559883"/>
                  </a:lnTo>
                  <a:cubicBezTo>
                    <a:pt x="1766868" y="1540896"/>
                    <a:pt x="1742234" y="1520956"/>
                    <a:pt x="1717932" y="1500968"/>
                  </a:cubicBezTo>
                  <a:cubicBezTo>
                    <a:pt x="1726310" y="1492963"/>
                    <a:pt x="1737547" y="1490670"/>
                    <a:pt x="1748406" y="1490472"/>
                  </a:cubicBezTo>
                  <a:cubicBezTo>
                    <a:pt x="1835844" y="1488133"/>
                    <a:pt x="1896589" y="1446757"/>
                    <a:pt x="1926827" y="1363489"/>
                  </a:cubicBezTo>
                  <a:cubicBezTo>
                    <a:pt x="1931581" y="1349199"/>
                    <a:pt x="1931760" y="1331482"/>
                    <a:pt x="1948708" y="1321566"/>
                  </a:cubicBezTo>
                  <a:close/>
                  <a:moveTo>
                    <a:pt x="868204" y="327279"/>
                  </a:moveTo>
                  <a:cubicBezTo>
                    <a:pt x="857931" y="350526"/>
                    <a:pt x="845372" y="372061"/>
                    <a:pt x="839290" y="396067"/>
                  </a:cubicBezTo>
                  <a:cubicBezTo>
                    <a:pt x="812493" y="498572"/>
                    <a:pt x="869331" y="610170"/>
                    <a:pt x="968231" y="659259"/>
                  </a:cubicBezTo>
                  <a:cubicBezTo>
                    <a:pt x="1041595" y="696361"/>
                    <a:pt x="1118190" y="718031"/>
                    <a:pt x="1200860" y="706168"/>
                  </a:cubicBezTo>
                  <a:lnTo>
                    <a:pt x="1143757" y="782404"/>
                  </a:lnTo>
                  <a:cubicBezTo>
                    <a:pt x="1030222" y="787808"/>
                    <a:pt x="934187" y="749196"/>
                    <a:pt x="858125" y="664851"/>
                  </a:cubicBezTo>
                  <a:cubicBezTo>
                    <a:pt x="849356" y="655903"/>
                    <a:pt x="838303" y="650004"/>
                    <a:pt x="828202" y="641247"/>
                  </a:cubicBezTo>
                  <a:cubicBezTo>
                    <a:pt x="796645" y="608025"/>
                    <a:pt x="719972" y="446244"/>
                    <a:pt x="868204" y="327279"/>
                  </a:cubicBezTo>
                  <a:close/>
                  <a:moveTo>
                    <a:pt x="2657066" y="1197247"/>
                  </a:moveTo>
                  <a:lnTo>
                    <a:pt x="2663296" y="1206222"/>
                  </a:lnTo>
                  <a:lnTo>
                    <a:pt x="2650270" y="1206320"/>
                  </a:lnTo>
                  <a:lnTo>
                    <a:pt x="2657066" y="1197247"/>
                  </a:lnTo>
                  <a:close/>
                  <a:moveTo>
                    <a:pt x="3030338" y="1431166"/>
                  </a:moveTo>
                  <a:cubicBezTo>
                    <a:pt x="3015921" y="1529854"/>
                    <a:pt x="2986987" y="1565305"/>
                    <a:pt x="2903938" y="1579263"/>
                  </a:cubicBezTo>
                  <a:cubicBezTo>
                    <a:pt x="2873270" y="1583663"/>
                    <a:pt x="2842028" y="1584063"/>
                    <a:pt x="2811168" y="1587131"/>
                  </a:cubicBezTo>
                  <a:cubicBezTo>
                    <a:pt x="2799736" y="1583328"/>
                    <a:pt x="2787350" y="1577620"/>
                    <a:pt x="2775539" y="1575913"/>
                  </a:cubicBezTo>
                  <a:cubicBezTo>
                    <a:pt x="2718478" y="1567090"/>
                    <a:pt x="2664937" y="1550788"/>
                    <a:pt x="2614417" y="1527673"/>
                  </a:cubicBezTo>
                  <a:lnTo>
                    <a:pt x="2474755" y="1440641"/>
                  </a:lnTo>
                  <a:lnTo>
                    <a:pt x="2543000" y="1349530"/>
                  </a:lnTo>
                  <a:lnTo>
                    <a:pt x="2704508" y="1424676"/>
                  </a:lnTo>
                  <a:cubicBezTo>
                    <a:pt x="2761836" y="1443667"/>
                    <a:pt x="2821279" y="1456061"/>
                    <a:pt x="2882339" y="1461929"/>
                  </a:cubicBezTo>
                  <a:cubicBezTo>
                    <a:pt x="2932825" y="1467612"/>
                    <a:pt x="2986737" y="1468722"/>
                    <a:pt x="3030338" y="1431166"/>
                  </a:cubicBezTo>
                  <a:close/>
                  <a:moveTo>
                    <a:pt x="1176421" y="0"/>
                  </a:moveTo>
                  <a:cubicBezTo>
                    <a:pt x="1152640" y="52402"/>
                    <a:pt x="1168865" y="103826"/>
                    <a:pt x="1188515" y="150678"/>
                  </a:cubicBezTo>
                  <a:cubicBezTo>
                    <a:pt x="1234115" y="264568"/>
                    <a:pt x="1302948" y="364919"/>
                    <a:pt x="1394438" y="447731"/>
                  </a:cubicBezTo>
                  <a:lnTo>
                    <a:pt x="1326486" y="538450"/>
                  </a:lnTo>
                  <a:cubicBezTo>
                    <a:pt x="1231957" y="472405"/>
                    <a:pt x="1158183" y="389774"/>
                    <a:pt x="1109160" y="285219"/>
                  </a:cubicBezTo>
                  <a:cubicBezTo>
                    <a:pt x="1104200" y="274364"/>
                    <a:pt x="1095240" y="264083"/>
                    <a:pt x="1088376" y="254181"/>
                  </a:cubicBezTo>
                  <a:cubicBezTo>
                    <a:pt x="1082643" y="223704"/>
                    <a:pt x="1074242" y="193610"/>
                    <a:pt x="1069841" y="162942"/>
                  </a:cubicBezTo>
                  <a:cubicBezTo>
                    <a:pt x="1059884" y="79319"/>
                    <a:pt x="1085769" y="41584"/>
                    <a:pt x="1176421" y="0"/>
                  </a:cubicBezTo>
                  <a:close/>
                  <a:moveTo>
                    <a:pt x="2074059" y="622382"/>
                  </a:moveTo>
                  <a:cubicBezTo>
                    <a:pt x="2069309" y="641435"/>
                    <a:pt x="2052357" y="646589"/>
                    <a:pt x="2039980" y="655169"/>
                  </a:cubicBezTo>
                  <a:cubicBezTo>
                    <a:pt x="1968574" y="707601"/>
                    <a:pt x="1945948" y="777529"/>
                    <a:pt x="1968289" y="862097"/>
                  </a:cubicBezTo>
                  <a:cubicBezTo>
                    <a:pt x="1971153" y="872573"/>
                    <a:pt x="1972112" y="884002"/>
                    <a:pt x="1966785" y="894292"/>
                  </a:cubicBezTo>
                  <a:cubicBezTo>
                    <a:pt x="1940771" y="876591"/>
                    <a:pt x="1914709" y="858558"/>
                    <a:pt x="1889360" y="839571"/>
                  </a:cubicBezTo>
                  <a:lnTo>
                    <a:pt x="1874609" y="827382"/>
                  </a:lnTo>
                  <a:lnTo>
                    <a:pt x="1876383" y="836472"/>
                  </a:lnTo>
                  <a:cubicBezTo>
                    <a:pt x="1876381" y="862244"/>
                    <a:pt x="1863144" y="886469"/>
                    <a:pt x="1856444" y="910904"/>
                  </a:cubicBezTo>
                  <a:cubicBezTo>
                    <a:pt x="1850931" y="929387"/>
                    <a:pt x="1843322" y="947489"/>
                    <a:pt x="1857429" y="965196"/>
                  </a:cubicBezTo>
                  <a:cubicBezTo>
                    <a:pt x="1899371" y="1015653"/>
                    <a:pt x="1956156" y="1041526"/>
                    <a:pt x="2016558" y="1064158"/>
                  </a:cubicBezTo>
                  <a:cubicBezTo>
                    <a:pt x="2056000" y="1078231"/>
                    <a:pt x="2082848" y="1056688"/>
                    <a:pt x="2112556" y="1040858"/>
                  </a:cubicBezTo>
                  <a:cubicBezTo>
                    <a:pt x="2127423" y="1054374"/>
                    <a:pt x="2128962" y="1079329"/>
                    <a:pt x="2148781" y="1089413"/>
                  </a:cubicBezTo>
                  <a:cubicBezTo>
                    <a:pt x="2168614" y="1123310"/>
                    <a:pt x="2153587" y="1160848"/>
                    <a:pt x="2161420" y="1196466"/>
                  </a:cubicBezTo>
                  <a:cubicBezTo>
                    <a:pt x="2197138" y="1350559"/>
                    <a:pt x="2277956" y="1425376"/>
                    <a:pt x="2445423" y="1454419"/>
                  </a:cubicBezTo>
                  <a:cubicBezTo>
                    <a:pt x="2454760" y="1457842"/>
                    <a:pt x="2469807" y="1453642"/>
                    <a:pt x="2469057" y="1472121"/>
                  </a:cubicBezTo>
                  <a:cubicBezTo>
                    <a:pt x="2450583" y="1480896"/>
                    <a:pt x="2430966" y="1486432"/>
                    <a:pt x="2410394" y="1490064"/>
                  </a:cubicBezTo>
                  <a:cubicBezTo>
                    <a:pt x="2337820" y="1501158"/>
                    <a:pt x="2333252" y="1507257"/>
                    <a:pt x="2337107" y="1581550"/>
                  </a:cubicBezTo>
                  <a:lnTo>
                    <a:pt x="2342804" y="1616802"/>
                  </a:lnTo>
                  <a:lnTo>
                    <a:pt x="2347317" y="1610776"/>
                  </a:lnTo>
                  <a:lnTo>
                    <a:pt x="2381405" y="1711111"/>
                  </a:lnTo>
                  <a:lnTo>
                    <a:pt x="2430032" y="1781159"/>
                  </a:lnTo>
                  <a:lnTo>
                    <a:pt x="2456217" y="1816330"/>
                  </a:lnTo>
                  <a:cubicBezTo>
                    <a:pt x="2531134" y="1897436"/>
                    <a:pt x="2654211" y="1920602"/>
                    <a:pt x="2745046" y="1866063"/>
                  </a:cubicBezTo>
                  <a:cubicBezTo>
                    <a:pt x="2766374" y="1853477"/>
                    <a:pt x="2783508" y="1835369"/>
                    <a:pt x="2802929" y="1818974"/>
                  </a:cubicBezTo>
                  <a:cubicBezTo>
                    <a:pt x="2730443" y="1994676"/>
                    <a:pt x="2553630" y="1966587"/>
                    <a:pt x="2512876" y="1945644"/>
                  </a:cubicBezTo>
                  <a:cubicBezTo>
                    <a:pt x="2501631" y="1938413"/>
                    <a:pt x="2492863" y="1929464"/>
                    <a:pt x="2481810" y="1923566"/>
                  </a:cubicBezTo>
                  <a:cubicBezTo>
                    <a:pt x="2405064" y="1886608"/>
                    <a:pt x="2349843" y="1831636"/>
                    <a:pt x="2315751" y="1759853"/>
                  </a:cubicBezTo>
                  <a:lnTo>
                    <a:pt x="2311255" y="1747006"/>
                  </a:lnTo>
                  <a:lnTo>
                    <a:pt x="2286633" y="1691311"/>
                  </a:lnTo>
                  <a:cubicBezTo>
                    <a:pt x="2264699" y="1628469"/>
                    <a:pt x="2261945" y="1563927"/>
                    <a:pt x="2299909" y="1497752"/>
                  </a:cubicBezTo>
                  <a:cubicBezTo>
                    <a:pt x="2266373" y="1486914"/>
                    <a:pt x="2233981" y="1474552"/>
                    <a:pt x="2206345" y="1452662"/>
                  </a:cubicBezTo>
                  <a:cubicBezTo>
                    <a:pt x="2124391" y="1388895"/>
                    <a:pt x="2080904" y="1303958"/>
                    <a:pt x="2072269" y="1201093"/>
                  </a:cubicBezTo>
                  <a:cubicBezTo>
                    <a:pt x="2069010" y="1168901"/>
                    <a:pt x="2059096" y="1156715"/>
                    <a:pt x="2023472" y="1155022"/>
                  </a:cubicBezTo>
                  <a:cubicBezTo>
                    <a:pt x="1946890" y="1152403"/>
                    <a:pt x="1872764" y="1119492"/>
                    <a:pt x="1812353" y="1082572"/>
                  </a:cubicBezTo>
                  <a:cubicBezTo>
                    <a:pt x="1688005" y="1005496"/>
                    <a:pt x="1553212" y="1021009"/>
                    <a:pt x="1471695" y="1113080"/>
                  </a:cubicBezTo>
                  <a:lnTo>
                    <a:pt x="1442475" y="1155537"/>
                  </a:lnTo>
                  <a:lnTo>
                    <a:pt x="1417413" y="1241357"/>
                  </a:lnTo>
                  <a:cubicBezTo>
                    <a:pt x="1413409" y="1281525"/>
                    <a:pt x="1416187" y="1322027"/>
                    <a:pt x="1423265" y="1362666"/>
                  </a:cubicBezTo>
                  <a:cubicBezTo>
                    <a:pt x="1441379" y="1472008"/>
                    <a:pt x="1538876" y="1555013"/>
                    <a:pt x="1654912" y="1553391"/>
                  </a:cubicBezTo>
                  <a:cubicBezTo>
                    <a:pt x="1682022" y="1553204"/>
                    <a:pt x="1708722" y="1546033"/>
                    <a:pt x="1736445" y="1541531"/>
                  </a:cubicBezTo>
                  <a:cubicBezTo>
                    <a:pt x="1627737" y="1614857"/>
                    <a:pt x="1531011" y="1597554"/>
                    <a:pt x="1467866" y="1564711"/>
                  </a:cubicBezTo>
                  <a:lnTo>
                    <a:pt x="1462696" y="1561492"/>
                  </a:lnTo>
                  <a:lnTo>
                    <a:pt x="1457674" y="1588601"/>
                  </a:lnTo>
                  <a:cubicBezTo>
                    <a:pt x="1428304" y="1696604"/>
                    <a:pt x="1335114" y="1795890"/>
                    <a:pt x="1199754" y="1781972"/>
                  </a:cubicBezTo>
                  <a:cubicBezTo>
                    <a:pt x="1185275" y="1780647"/>
                    <a:pt x="1171559" y="1779893"/>
                    <a:pt x="1157080" y="1778569"/>
                  </a:cubicBezTo>
                  <a:lnTo>
                    <a:pt x="1131165" y="1778397"/>
                  </a:lnTo>
                  <a:lnTo>
                    <a:pt x="1188760" y="1701505"/>
                  </a:lnTo>
                  <a:lnTo>
                    <a:pt x="1273118" y="1702298"/>
                  </a:lnTo>
                  <a:cubicBezTo>
                    <a:pt x="1304239" y="1698087"/>
                    <a:pt x="1334666" y="1688448"/>
                    <a:pt x="1364088" y="1670618"/>
                  </a:cubicBezTo>
                  <a:cubicBezTo>
                    <a:pt x="1402435" y="1647128"/>
                    <a:pt x="1427758" y="1616894"/>
                    <a:pt x="1443789" y="1581441"/>
                  </a:cubicBezTo>
                  <a:lnTo>
                    <a:pt x="1452947" y="1555423"/>
                  </a:lnTo>
                  <a:lnTo>
                    <a:pt x="1434181" y="1543741"/>
                  </a:lnTo>
                  <a:cubicBezTo>
                    <a:pt x="1414642" y="1529318"/>
                    <a:pt x="1401166" y="1514813"/>
                    <a:pt x="1395137" y="1505029"/>
                  </a:cubicBezTo>
                  <a:cubicBezTo>
                    <a:pt x="1389377" y="1492955"/>
                    <a:pt x="1386921" y="1480635"/>
                    <a:pt x="1380516" y="1469830"/>
                  </a:cubicBezTo>
                  <a:cubicBezTo>
                    <a:pt x="1357045" y="1434070"/>
                    <a:pt x="1341231" y="1397096"/>
                    <a:pt x="1332937" y="1359016"/>
                  </a:cubicBezTo>
                  <a:lnTo>
                    <a:pt x="1331626" y="1347874"/>
                  </a:lnTo>
                  <a:lnTo>
                    <a:pt x="1272780" y="1404764"/>
                  </a:lnTo>
                  <a:lnTo>
                    <a:pt x="1193860" y="1391893"/>
                  </a:lnTo>
                  <a:cubicBezTo>
                    <a:pt x="1115435" y="1369902"/>
                    <a:pt x="1053113" y="1322841"/>
                    <a:pt x="1008134" y="1250070"/>
                  </a:cubicBezTo>
                  <a:cubicBezTo>
                    <a:pt x="1001048" y="1239697"/>
                    <a:pt x="990921" y="1232265"/>
                    <a:pt x="982412" y="1221942"/>
                  </a:cubicBezTo>
                  <a:cubicBezTo>
                    <a:pt x="957137" y="1183544"/>
                    <a:pt x="913742" y="1005238"/>
                    <a:pt x="1093583" y="897188"/>
                  </a:cubicBezTo>
                  <a:cubicBezTo>
                    <a:pt x="1077786" y="920410"/>
                    <a:pt x="1060002" y="941578"/>
                    <a:pt x="1048374" y="966069"/>
                  </a:cubicBezTo>
                  <a:cubicBezTo>
                    <a:pt x="997863" y="1070546"/>
                    <a:pt x="1031883" y="1193989"/>
                    <a:pt x="1123324" y="1256619"/>
                  </a:cubicBezTo>
                  <a:cubicBezTo>
                    <a:pt x="1157163" y="1280209"/>
                    <a:pt x="1192696" y="1299844"/>
                    <a:pt x="1230792" y="1313193"/>
                  </a:cubicBezTo>
                  <a:lnTo>
                    <a:pt x="1329324" y="1328309"/>
                  </a:lnTo>
                  <a:lnTo>
                    <a:pt x="1326119" y="1301081"/>
                  </a:lnTo>
                  <a:cubicBezTo>
                    <a:pt x="1325715" y="1281501"/>
                    <a:pt x="1327174" y="1261658"/>
                    <a:pt x="1330478" y="1241565"/>
                  </a:cubicBezTo>
                  <a:lnTo>
                    <a:pt x="1347395" y="1181539"/>
                  </a:lnTo>
                  <a:lnTo>
                    <a:pt x="1289273" y="1135853"/>
                  </a:lnTo>
                  <a:cubicBezTo>
                    <a:pt x="1267353" y="1115865"/>
                    <a:pt x="1239532" y="1102166"/>
                    <a:pt x="1231511" y="1069976"/>
                  </a:cubicBezTo>
                  <a:cubicBezTo>
                    <a:pt x="1239320" y="1067494"/>
                    <a:pt x="1247129" y="1065013"/>
                    <a:pt x="1254367" y="1063295"/>
                  </a:cubicBezTo>
                  <a:cubicBezTo>
                    <a:pt x="1298749" y="1054885"/>
                    <a:pt x="1336262" y="1031811"/>
                    <a:pt x="1356051" y="994271"/>
                  </a:cubicBezTo>
                  <a:cubicBezTo>
                    <a:pt x="1370322" y="965687"/>
                    <a:pt x="1331068" y="948185"/>
                    <a:pt x="1316957" y="925715"/>
                  </a:cubicBezTo>
                  <a:cubicBezTo>
                    <a:pt x="1308757" y="912432"/>
                    <a:pt x="1302331" y="898173"/>
                    <a:pt x="1297765" y="883688"/>
                  </a:cubicBezTo>
                  <a:lnTo>
                    <a:pt x="1289903" y="841227"/>
                  </a:lnTo>
                  <a:lnTo>
                    <a:pt x="1324580" y="794932"/>
                  </a:lnTo>
                  <a:cubicBezTo>
                    <a:pt x="1324679" y="795281"/>
                    <a:pt x="1324779" y="795630"/>
                    <a:pt x="1324878" y="795979"/>
                  </a:cubicBezTo>
                  <a:cubicBezTo>
                    <a:pt x="1332719" y="845885"/>
                    <a:pt x="1363219" y="878252"/>
                    <a:pt x="1400007" y="911757"/>
                  </a:cubicBezTo>
                  <a:cubicBezTo>
                    <a:pt x="1463287" y="968677"/>
                    <a:pt x="1538922" y="978918"/>
                    <a:pt x="1615887" y="984205"/>
                  </a:cubicBezTo>
                  <a:cubicBezTo>
                    <a:pt x="1727740" y="991970"/>
                    <a:pt x="1808778" y="937475"/>
                    <a:pt x="1841277" y="840131"/>
                  </a:cubicBezTo>
                  <a:lnTo>
                    <a:pt x="1849521" y="806651"/>
                  </a:lnTo>
                  <a:lnTo>
                    <a:pt x="1816219" y="779132"/>
                  </a:lnTo>
                  <a:cubicBezTo>
                    <a:pt x="1870517" y="787671"/>
                    <a:pt x="1909170" y="758310"/>
                    <a:pt x="1946679" y="725712"/>
                  </a:cubicBezTo>
                  <a:cubicBezTo>
                    <a:pt x="1960578" y="713511"/>
                    <a:pt x="1957331" y="700368"/>
                    <a:pt x="1943038" y="690853"/>
                  </a:cubicBezTo>
                  <a:cubicBezTo>
                    <a:pt x="1877861" y="649173"/>
                    <a:pt x="1895351" y="590870"/>
                    <a:pt x="1907308" y="517710"/>
                  </a:cubicBezTo>
                  <a:cubicBezTo>
                    <a:pt x="1944124" y="598841"/>
                    <a:pt x="2015562" y="598796"/>
                    <a:pt x="2074059" y="622382"/>
                  </a:cubicBezTo>
                  <a:close/>
                  <a:moveTo>
                    <a:pt x="3226038" y="1170010"/>
                  </a:moveTo>
                  <a:cubicBezTo>
                    <a:pt x="3143951" y="1298519"/>
                    <a:pt x="3127909" y="1272622"/>
                    <a:pt x="3039800" y="1363835"/>
                  </a:cubicBezTo>
                  <a:lnTo>
                    <a:pt x="2986179" y="1265779"/>
                  </a:lnTo>
                  <a:cubicBezTo>
                    <a:pt x="3107979" y="1230457"/>
                    <a:pt x="3061153" y="1288599"/>
                    <a:pt x="3226038" y="1170010"/>
                  </a:cubicBezTo>
                  <a:close/>
                  <a:moveTo>
                    <a:pt x="2599109" y="557336"/>
                  </a:moveTo>
                  <a:cubicBezTo>
                    <a:pt x="2602801" y="558762"/>
                    <a:pt x="2605517" y="561094"/>
                    <a:pt x="2605711" y="567191"/>
                  </a:cubicBezTo>
                  <a:cubicBezTo>
                    <a:pt x="2491827" y="622316"/>
                    <a:pt x="2446932" y="726737"/>
                    <a:pt x="2491393" y="846915"/>
                  </a:cubicBezTo>
                  <a:cubicBezTo>
                    <a:pt x="2518107" y="919289"/>
                    <a:pt x="2549202" y="988992"/>
                    <a:pt x="2621619" y="1033715"/>
                  </a:cubicBezTo>
                  <a:cubicBezTo>
                    <a:pt x="2664117" y="1059598"/>
                    <a:pt x="2703754" y="1079766"/>
                    <a:pt x="2753852" y="1073258"/>
                  </a:cubicBezTo>
                  <a:cubicBezTo>
                    <a:pt x="2764519" y="1071728"/>
                    <a:pt x="2776139" y="1072102"/>
                    <a:pt x="2785478" y="1080287"/>
                  </a:cubicBezTo>
                  <a:cubicBezTo>
                    <a:pt x="2759022" y="1118785"/>
                    <a:pt x="2691786" y="1133875"/>
                    <a:pt x="2631577" y="1117339"/>
                  </a:cubicBezTo>
                  <a:cubicBezTo>
                    <a:pt x="2606046" y="1110115"/>
                    <a:pt x="2578213" y="1077367"/>
                    <a:pt x="2554794" y="1099098"/>
                  </a:cubicBezTo>
                  <a:cubicBezTo>
                    <a:pt x="2524333" y="1128645"/>
                    <a:pt x="2512738" y="1171133"/>
                    <a:pt x="2517147" y="1216089"/>
                  </a:cubicBezTo>
                  <a:cubicBezTo>
                    <a:pt x="2517533" y="1223518"/>
                    <a:pt x="2517348" y="1231709"/>
                    <a:pt x="2517162" y="1239901"/>
                  </a:cubicBezTo>
                  <a:cubicBezTo>
                    <a:pt x="2484016" y="1241255"/>
                    <a:pt x="2463047" y="1218408"/>
                    <a:pt x="2437701" y="1202993"/>
                  </a:cubicBezTo>
                  <a:cubicBezTo>
                    <a:pt x="2395012" y="1175777"/>
                    <a:pt x="2357080" y="1139035"/>
                    <a:pt x="2308110" y="1120205"/>
                  </a:cubicBezTo>
                  <a:cubicBezTo>
                    <a:pt x="2308110" y="1120205"/>
                    <a:pt x="2308489" y="1118109"/>
                    <a:pt x="2309631" y="1116584"/>
                  </a:cubicBezTo>
                  <a:cubicBezTo>
                    <a:pt x="2310773" y="1115060"/>
                    <a:pt x="2312107" y="1114869"/>
                    <a:pt x="2313249" y="1113344"/>
                  </a:cubicBezTo>
                  <a:cubicBezTo>
                    <a:pt x="2479493" y="1010562"/>
                    <a:pt x="2486992" y="816247"/>
                    <a:pt x="2341752" y="686035"/>
                  </a:cubicBezTo>
                  <a:cubicBezTo>
                    <a:pt x="2289335" y="638443"/>
                    <a:pt x="2236909" y="576562"/>
                    <a:pt x="2212861" y="503806"/>
                  </a:cubicBezTo>
                  <a:cubicBezTo>
                    <a:pt x="2201220" y="470095"/>
                    <a:pt x="2186738" y="464008"/>
                    <a:pt x="2154928" y="469932"/>
                  </a:cubicBezTo>
                  <a:cubicBezTo>
                    <a:pt x="2053785" y="490569"/>
                    <a:pt x="1960048" y="472720"/>
                    <a:pt x="1875809" y="412002"/>
                  </a:cubicBezTo>
                  <a:cubicBezTo>
                    <a:pt x="1847032" y="391636"/>
                    <a:pt x="1826060" y="364027"/>
                    <a:pt x="1806230" y="334892"/>
                  </a:cubicBezTo>
                  <a:cubicBezTo>
                    <a:pt x="1735790" y="408278"/>
                    <a:pt x="1647782" y="411380"/>
                    <a:pt x="1556710" y="393148"/>
                  </a:cubicBezTo>
                  <a:cubicBezTo>
                    <a:pt x="1525846" y="386690"/>
                    <a:pt x="1515356" y="365742"/>
                    <a:pt x="1495496" y="288983"/>
                  </a:cubicBezTo>
                  <a:cubicBezTo>
                    <a:pt x="1567525" y="321514"/>
                    <a:pt x="1638403" y="341282"/>
                    <a:pt x="1715354" y="322756"/>
                  </a:cubicBezTo>
                  <a:cubicBezTo>
                    <a:pt x="1787733" y="305567"/>
                    <a:pt x="1792301" y="299468"/>
                    <a:pt x="1782541" y="226703"/>
                  </a:cubicBezTo>
                  <a:cubicBezTo>
                    <a:pt x="1780242" y="205939"/>
                    <a:pt x="1780039" y="185557"/>
                    <a:pt x="1783266" y="165361"/>
                  </a:cubicBezTo>
                  <a:cubicBezTo>
                    <a:pt x="1800788" y="159445"/>
                    <a:pt x="1800988" y="175066"/>
                    <a:pt x="1806899" y="183063"/>
                  </a:cubicBezTo>
                  <a:cubicBezTo>
                    <a:pt x="1881859" y="335608"/>
                    <a:pt x="1976382" y="392128"/>
                    <a:pt x="2134301" y="383077"/>
                  </a:cubicBezTo>
                  <a:cubicBezTo>
                    <a:pt x="2170685" y="380579"/>
                    <a:pt x="2202483" y="355603"/>
                    <a:pt x="2240589" y="365104"/>
                  </a:cubicBezTo>
                  <a:cubicBezTo>
                    <a:pt x="2255839" y="381288"/>
                    <a:pt x="2280219" y="375748"/>
                    <a:pt x="2297370" y="386215"/>
                  </a:cubicBezTo>
                  <a:cubicBezTo>
                    <a:pt x="2290533" y="419176"/>
                    <a:pt x="2277408" y="450998"/>
                    <a:pt x="2302004" y="484891"/>
                  </a:cubicBezTo>
                  <a:cubicBezTo>
                    <a:pt x="2340707" y="536493"/>
                    <a:pt x="2381503" y="583712"/>
                    <a:pt x="2441717" y="609774"/>
                  </a:cubicBezTo>
                  <a:cubicBezTo>
                    <a:pt x="2462677" y="618333"/>
                    <a:pt x="2477909" y="605941"/>
                    <a:pt x="2494096" y="595453"/>
                  </a:cubicBezTo>
                  <a:cubicBezTo>
                    <a:pt x="2522850" y="577719"/>
                    <a:pt x="2547978" y="548939"/>
                    <a:pt x="2586652" y="552914"/>
                  </a:cubicBezTo>
                  <a:cubicBezTo>
                    <a:pt x="2590750" y="555389"/>
                    <a:pt x="2595417" y="555910"/>
                    <a:pt x="2599109" y="557336"/>
                  </a:cubicBezTo>
                  <a:close/>
                </a:path>
              </a:pathLst>
            </a:custGeom>
            <a:solidFill>
              <a:srgbClr val="ED242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791;p46">
              <a:extLst>
                <a:ext uri="{FF2B5EF4-FFF2-40B4-BE49-F238E27FC236}">
                  <a16:creationId xmlns:a16="http://schemas.microsoft.com/office/drawing/2014/main" id="{A6F22BFA-088C-476C-8EC9-C783414045E5}"/>
                </a:ext>
              </a:extLst>
            </p:cNvPr>
            <p:cNvGrpSpPr/>
            <p:nvPr/>
          </p:nvGrpSpPr>
          <p:grpSpPr>
            <a:xfrm>
              <a:off x="5117699" y="3424687"/>
              <a:ext cx="1982312" cy="2237535"/>
              <a:chOff x="5118251" y="3418879"/>
              <a:chExt cx="1982312" cy="2198059"/>
            </a:xfrm>
          </p:grpSpPr>
          <p:sp>
            <p:nvSpPr>
              <p:cNvPr id="37" name="Google Shape;792;p46">
                <a:extLst>
                  <a:ext uri="{FF2B5EF4-FFF2-40B4-BE49-F238E27FC236}">
                    <a16:creationId xmlns:a16="http://schemas.microsoft.com/office/drawing/2014/main" id="{00218B4B-66B2-4BBE-A6C3-D08320E66C4C}"/>
                  </a:ext>
                </a:extLst>
              </p:cNvPr>
              <p:cNvSpPr/>
              <p:nvPr/>
            </p:nvSpPr>
            <p:spPr>
              <a:xfrm>
                <a:off x="5118251" y="3418879"/>
                <a:ext cx="1982312" cy="2198059"/>
              </a:xfrm>
              <a:custGeom>
                <a:avLst/>
                <a:gdLst/>
                <a:ahLst/>
                <a:cxnLst/>
                <a:rect l="l" t="t" r="r" b="b"/>
                <a:pathLst>
                  <a:path w="1982312" h="2198059" extrusionOk="0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793;p46">
                <a:extLst>
                  <a:ext uri="{FF2B5EF4-FFF2-40B4-BE49-F238E27FC236}">
                    <a16:creationId xmlns:a16="http://schemas.microsoft.com/office/drawing/2014/main" id="{EC96A700-4FA4-43BA-A146-50A6F589A6A8}"/>
                  </a:ext>
                </a:extLst>
              </p:cNvPr>
              <p:cNvSpPr/>
              <p:nvPr/>
            </p:nvSpPr>
            <p:spPr>
              <a:xfrm>
                <a:off x="5203395" y="3503176"/>
                <a:ext cx="1890999" cy="2028825"/>
              </a:xfrm>
              <a:custGeom>
                <a:avLst/>
                <a:gdLst/>
                <a:ahLst/>
                <a:cxnLst/>
                <a:rect l="l" t="t" r="r" b="b"/>
                <a:pathLst>
                  <a:path w="1982312" h="2198059" extrusionOk="0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rgbClr val="99DAC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794;p46">
                <a:extLst>
                  <a:ext uri="{FF2B5EF4-FFF2-40B4-BE49-F238E27FC236}">
                    <a16:creationId xmlns:a16="http://schemas.microsoft.com/office/drawing/2014/main" id="{7BA7259F-5770-4F18-8DC6-D90025C8F92C}"/>
                  </a:ext>
                </a:extLst>
              </p:cNvPr>
              <p:cNvSpPr/>
              <p:nvPr/>
            </p:nvSpPr>
            <p:spPr>
              <a:xfrm>
                <a:off x="5204661" y="3505277"/>
                <a:ext cx="1890999" cy="1951507"/>
              </a:xfrm>
              <a:custGeom>
                <a:avLst/>
                <a:gdLst/>
                <a:ahLst/>
                <a:cxnLst/>
                <a:rect l="l" t="t" r="r" b="b"/>
                <a:pathLst>
                  <a:path w="1982312" h="2198059" extrusionOk="0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4928CC3AD9B246AEB69A51E27A317E" ma:contentTypeVersion="4" ma:contentTypeDescription="Create a new document." ma:contentTypeScope="" ma:versionID="aac88b4bb255077186154287329d4f5f">
  <xsd:schema xmlns:xsd="http://www.w3.org/2001/XMLSchema" xmlns:xs="http://www.w3.org/2001/XMLSchema" xmlns:p="http://schemas.microsoft.com/office/2006/metadata/properties" xmlns:ns3="774377f4-a4a4-4570-ad4f-e3f3d11ca65a" targetNamespace="http://schemas.microsoft.com/office/2006/metadata/properties" ma:root="true" ma:fieldsID="f8f486b1eee96fbc2087b97b39c495be" ns3:_="">
    <xsd:import namespace="774377f4-a4a4-4570-ad4f-e3f3d11ca6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377f4-a4a4-4570-ad4f-e3f3d11ca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FEC7F6-30A3-4290-B54A-BE99691C8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4377f4-a4a4-4570-ad4f-e3f3d11ca6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789D97-D955-4FC2-B5E5-163999B22A4D}">
  <ds:schemaRefs>
    <ds:schemaRef ds:uri="http://schemas.microsoft.com/office/2006/documentManagement/types"/>
    <ds:schemaRef ds:uri="774377f4-a4a4-4570-ad4f-e3f3d11ca65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324D148-680D-4ED3-9D39-329F49E39D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257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Comic Sans MS</vt:lpstr>
      <vt:lpstr>Calibri</vt:lpstr>
      <vt:lpstr>Pacifico</vt:lpstr>
      <vt:lpstr>Caveat</vt:lpstr>
      <vt:lpstr>Simple Light</vt:lpstr>
      <vt:lpstr>Automated Healthcare Finance Ecosystem </vt:lpstr>
      <vt:lpstr>PROBLEM STATEMENT AND SOLUTION </vt:lpstr>
      <vt:lpstr>  SYSTEM USAGE</vt:lpstr>
      <vt:lpstr>APPLICATION KEY FUNCTIONALITIES</vt:lpstr>
      <vt:lpstr>ROLES &amp; CAPABILITY</vt:lpstr>
      <vt:lpstr>DIAGRAMS:</vt:lpstr>
      <vt:lpstr>Home Page</vt:lpstr>
      <vt:lpstr>  Patient Registration Page</vt:lpstr>
      <vt:lpstr>PowerPoint Presentation</vt:lpstr>
      <vt:lpstr>Insurance</vt:lpstr>
      <vt:lpstr>Insurance         </vt:lpstr>
      <vt:lpstr>PowerPoint Presentation</vt:lpstr>
      <vt:lpstr>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Healthcare Finance Ecosystem </dc:title>
  <cp:lastModifiedBy>Vaishnavi Mande</cp:lastModifiedBy>
  <cp:revision>13</cp:revision>
  <dcterms:modified xsi:type="dcterms:W3CDTF">2020-04-22T01:54:18Z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0x0101006A4928CC3AD9B246AEB69A51E27A317E</vt:lpwstr>
  </property>
</Properties>
</file>