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12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1116-A271-76BA-1B35-99C58FE66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3DCCE-43D2-18DC-6867-2987BE117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1B930-C547-B51A-A0DF-080F685D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8ABC-65CD-42B3-9F67-FFCB1A8966F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EA48-53FE-FA07-2635-3A45DB4D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5D724-EB00-99C6-7EA0-9A83F0CD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BFBB-4639-48A5-969E-B1674282E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32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CE90-9F38-A3BD-34F2-21FDEE07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4F793-510D-4816-D81F-A5732D010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0B6DE-4B36-E94F-2F8A-32B9B260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8ABC-65CD-42B3-9F67-FFCB1A8966F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72DE3-F5B5-4D10-669C-779A024A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78D17-3923-EB71-E671-4F84D23D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BFBB-4639-48A5-969E-B1674282E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07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6AC6A-DC2C-FEC9-B658-51270690C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A7677-1406-CF65-77C1-EE17DB05A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FCEF1-DEF5-5768-04C1-A4549E0D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8ABC-65CD-42B3-9F67-FFCB1A8966F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4FF1F-8CAE-21D5-3571-878DDF95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35D8A-1962-D537-9A76-D4FBC249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BFBB-4639-48A5-969E-B1674282E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38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24EA-E032-004C-62BA-395540B2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37EED-D59A-89C1-CC1E-84B1F82BE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13EE3-E4B1-68C0-5465-5218925D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8ABC-65CD-42B3-9F67-FFCB1A8966F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8FD70-502A-124A-C7F5-074525BD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59794-1BC7-2375-DD2D-5A526513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BFBB-4639-48A5-969E-B1674282E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49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E84B-507D-1444-FA80-A2755DD5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1459B-42C4-9F65-9F9C-29FFABA77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C15EC-A024-5E54-76DD-CA2535AB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8ABC-65CD-42B3-9F67-FFCB1A8966F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CF38D-AAAC-EB57-12B2-5458C930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98779-C1C0-BFD7-89D0-712751CE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BFBB-4639-48A5-969E-B1674282E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1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9EB0-F9A1-50EA-8F4B-5929FAD2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5C163-91F5-6B98-3BFC-6FDD6CD71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78BCB-C625-75F1-DB52-73E247BE8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D0E33-6BC8-0A25-47B6-FF27D583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8ABC-65CD-42B3-9F67-FFCB1A8966F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BD9AE-D2FF-E4E0-716E-3151BA22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87D5C-80E8-FCA6-3B39-23E249F6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BFBB-4639-48A5-969E-B1674282E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EB65-8E0A-D600-4AB2-C7E83C62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58097-D6AA-40B8-ADF0-14A17F3BC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F2DEF-9ED7-2895-D4AF-61BA7C91F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71C54-64F4-0513-44FF-0D46F7455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D0FB4-8FEF-C847-0A22-D3A1C2BDB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F2CF3-7FBF-31D7-986D-56884FE1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8ABC-65CD-42B3-9F67-FFCB1A8966F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FFCD7-7A7E-516D-7E2F-5055A2F1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3E367-E6A1-C9E6-7896-02DC8134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BFBB-4639-48A5-969E-B1674282E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50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70D1-47AF-D0F3-D897-84CC4A87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7366EB-395D-3B89-6771-A1240013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8ABC-65CD-42B3-9F67-FFCB1A8966F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BAC63-AA26-F472-3677-1EBF97DC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A55EE-1FE2-7A1E-F6FF-4E1825EC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BFBB-4639-48A5-969E-B1674282E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21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53E873-CC29-9070-BFFC-418B9331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8ABC-65CD-42B3-9F67-FFCB1A8966F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789CA-8469-E1E2-9F6C-AA13889A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FD7DB-25D6-0A16-9287-E1767ACF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BFBB-4639-48A5-969E-B1674282E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61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DD88-81D2-F75A-1764-4902C7FE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0E81-98C2-9A20-0E0E-5594A00D0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5AFA3-EA83-241A-7E2A-E04B393E3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CBB1C-964D-FDA4-E0A5-72A27BE7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8ABC-65CD-42B3-9F67-FFCB1A8966F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BE64B-26F0-6A18-2B39-C042234A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8CD25-DA61-0182-51BE-559835F9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BFBB-4639-48A5-969E-B1674282E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73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0AB0-317C-F0F5-3805-6FFD00C6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168AAC-9BA4-A66B-2C07-E5718097A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DFCD5-719C-F385-BC5B-6B04FA85C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86DE0-9D4E-7C8A-AC01-B5E1C4A8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8ABC-65CD-42B3-9F67-FFCB1A8966F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9A207-4CD0-8E0D-780C-3132D533B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00DA7-7815-2E6C-8D9B-B4D54343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BFBB-4639-48A5-969E-B1674282E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9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AE366-224D-CADD-C956-65E962257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BA4FF-7B22-A0A5-B9D9-ED29AFAC0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4E96D-497E-E16B-4738-2BA6F3553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BC8ABC-65CD-42B3-9F67-FFCB1A8966F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28F68-F6DB-83FB-635C-743470199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61F3F-91CF-DFD8-A6FA-7A3FA7D40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11BFBB-4639-48A5-969E-B1674282E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06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56AC-89C5-82F9-3834-B0FB74260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BE52F-E3C8-399B-2FB4-E69A19196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2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0C31-FDBE-5BFC-5844-B3EF8963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BC764-2FB2-4329-6B00-3949095DD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you?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66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0776-5762-E685-E25B-9EEAAF3C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7FA96-8CEA-175F-9953-73EA856EE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94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EB9A-8ABC-B684-351A-69155D81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EB65-A010-44FF-98CD-2189011B1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81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Hello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Mandogade (SONATA SOFTWARE NORTH AMERICA)</dc:creator>
  <cp:lastModifiedBy>Vaibhav Mandogade (SONATA SOFTWARE NORTH AMERICA)</cp:lastModifiedBy>
  <cp:revision>1</cp:revision>
  <dcterms:created xsi:type="dcterms:W3CDTF">2025-02-27T06:31:38Z</dcterms:created>
  <dcterms:modified xsi:type="dcterms:W3CDTF">2025-02-27T06:32:51Z</dcterms:modified>
</cp:coreProperties>
</file>