
<file path=[Content_Types].xml><?xml version="1.0" encoding="utf-8"?>
<Types xmlns="http://schemas.openxmlformats.org/package/2006/content-types">
  <Override PartName="/_rels/.rels" ContentType="application/vnd.openxmlformats-package.relationships+xml"/>
  <Override PartName="/ppt/notesSlides/_rels/notesSlide10.xml.rels" ContentType="application/vnd.openxmlformats-package.relationships+xml"/>
  <Override PartName="/ppt/notesSlides/_rels/notesSlide8.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8.jpeg" ContentType="image/jpeg"/>
  <Override PartName="/ppt/media/image17.jpeg" ContentType="image/jpeg"/>
  <Override PartName="/ppt/media/image16.jpeg" ContentType="image/jpeg"/>
  <Override PartName="/ppt/media/image15.png" ContentType="image/png"/>
  <Override PartName="/ppt/media/image14.png" ContentType="image/png"/>
  <Override PartName="/ppt/media/image13.png" ContentType="image/png"/>
  <Override PartName="/ppt/media/image12.png" ContentType="image/png"/>
  <Override PartName="/ppt/media/image11.jpeg" ContentType="image/jpeg"/>
  <Override PartName="/ppt/media/image4.png" ContentType="image/png"/>
  <Override PartName="/ppt/media/image3.png" ContentType="image/png"/>
  <Override PartName="/ppt/media/image2.jpeg" ContentType="image/jpeg"/>
  <Override PartName="/ppt/media/image1.png" ContentType="image/png"/>
  <Override PartName="/ppt/media/image5.jpeg" ContentType="image/jpe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100"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01"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02"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03" name="PlaceHolder 5"/>
          <p:cNvSpPr>
            <a:spLocks noGrp="1"/>
          </p:cNvSpPr>
          <p:nvPr>
            <p:ph type="sldNum"/>
          </p:nvPr>
        </p:nvSpPr>
        <p:spPr>
          <a:xfrm>
            <a:off x="4399200" y="9555480"/>
            <a:ext cx="3372840" cy="502560"/>
          </a:xfrm>
          <a:prstGeom prst="rect">
            <a:avLst/>
          </a:prstGeom>
        </p:spPr>
        <p:txBody>
          <a:bodyPr lIns="0" rIns="0" tIns="0" bIns="0" anchor="b"/>
          <a:p>
            <a:pPr algn="r"/>
            <a:fld id="{0BB3C721-731E-43E6-955C-8B0F3ED802F7}" type="slidenum">
              <a:rPr b="0" lang="en-US" sz="1400" spc="-1" strike="noStrike">
                <a:solidFill>
                  <a:srgbClr val="000000"/>
                </a:solidFill>
                <a:uFill>
                  <a:solidFill>
                    <a:srgbClr val="ffffff"/>
                  </a:solidFill>
                </a:uFill>
                <a:latin typeface="Times New Roman"/>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body"/>
          </p:nvPr>
        </p:nvSpPr>
        <p:spPr>
          <a:xfrm>
            <a:off x="685800" y="4343400"/>
            <a:ext cx="5486040" cy="4114440"/>
          </a:xfrm>
          <a:prstGeom prst="rect">
            <a:avLst/>
          </a:prstGeom>
        </p:spPr>
        <p:txBody>
          <a:bodyPr/>
          <a:p>
            <a:r>
              <a:rPr b="0" lang="en-US" sz="1200" spc="-1" strike="noStrike">
                <a:solidFill>
                  <a:srgbClr val="000000"/>
                </a:solidFill>
                <a:uFill>
                  <a:solidFill>
                    <a:srgbClr val="ffffff"/>
                  </a:solidFill>
                </a:uFill>
                <a:latin typeface="+mn-lt"/>
                <a:ea typeface="+mn-ea"/>
              </a:rPr>
              <a:t>“</a:t>
            </a:r>
            <a:r>
              <a:rPr b="0" lang="en-US" sz="1200" spc="-1" strike="noStrike">
                <a:solidFill>
                  <a:srgbClr val="000000"/>
                </a:solidFill>
                <a:uFill>
                  <a:solidFill>
                    <a:srgbClr val="ffffff"/>
                  </a:solidFill>
                </a:uFill>
                <a:latin typeface="+mn-lt"/>
                <a:ea typeface="+mn-ea"/>
              </a:rPr>
              <a:t>Extract connected components with area under a threshold to find small objects. This</a:t>
            </a:r>
            <a:endParaRPr b="0" lang="en-US" sz="20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mn-lt"/>
                <a:ea typeface="+mn-ea"/>
              </a:rPr>
              <a:t>method is effective at finding isolated poles, but performs worse for cars and objects</a:t>
            </a:r>
            <a:endParaRPr b="0" lang="en-US" sz="20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mn-lt"/>
                <a:ea typeface="+mn-ea"/>
              </a:rPr>
              <a:t>amongst clutter.”</a:t>
            </a:r>
            <a:endParaRPr b="0" lang="en-US" sz="20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mn-lt"/>
                <a:ea typeface="+mn-ea"/>
              </a:rPr>
              <a:t>● </a:t>
            </a:r>
            <a:r>
              <a:rPr b="0" lang="en-US" sz="1200" spc="-1" strike="noStrike">
                <a:solidFill>
                  <a:srgbClr val="000000"/>
                </a:solidFill>
                <a:uFill>
                  <a:solidFill>
                    <a:srgbClr val="ffffff"/>
                  </a:solidFill>
                </a:uFill>
                <a:latin typeface="+mn-lt"/>
                <a:ea typeface="+mn-ea"/>
              </a:rPr>
              <a:t>SACModel = cylinder</a:t>
            </a:r>
            <a:endParaRPr b="0" lang="en-US" sz="20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mn-lt"/>
                <a:ea typeface="+mn-ea"/>
              </a:rPr>
              <a:t>○ </a:t>
            </a:r>
            <a:r>
              <a:rPr b="0" lang="en-US" sz="1200" spc="-1" strike="noStrike">
                <a:solidFill>
                  <a:srgbClr val="000000"/>
                </a:solidFill>
                <a:uFill>
                  <a:solidFill>
                    <a:srgbClr val="ffffff"/>
                  </a:solidFill>
                </a:uFill>
                <a:latin typeface="+mn-lt"/>
                <a:ea typeface="+mn-ea"/>
              </a:rPr>
              <a:t>Segment for points that were in a cylinder with radius between bounds 0 and 10.</a:t>
            </a:r>
            <a:endParaRPr b="0" lang="en-US" sz="20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mn-lt"/>
                <a:ea typeface="+mn-ea"/>
              </a:rPr>
              <a:t>○ </a:t>
            </a:r>
            <a:r>
              <a:rPr b="0" lang="en-US" sz="1200" spc="-1" strike="noStrike">
                <a:solidFill>
                  <a:srgbClr val="000000"/>
                </a:solidFill>
                <a:uFill>
                  <a:solidFill>
                    <a:srgbClr val="ffffff"/>
                  </a:solidFill>
                </a:uFill>
                <a:latin typeface="+mn-lt"/>
                <a:ea typeface="+mn-ea"/>
              </a:rPr>
              <a:t>Distance threshold between points was 20</a:t>
            </a:r>
            <a:endParaRPr b="0" lang="en-US" sz="20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mn-lt"/>
                <a:ea typeface="+mn-ea"/>
              </a:rPr>
              <a:t>○ </a:t>
            </a:r>
            <a:r>
              <a:rPr b="0" lang="en-US" sz="1200" spc="-1" strike="noStrike">
                <a:solidFill>
                  <a:srgbClr val="000000"/>
                </a:solidFill>
                <a:uFill>
                  <a:solidFill>
                    <a:srgbClr val="ffffff"/>
                  </a:solidFill>
                </a:uFill>
                <a:latin typeface="+mn-lt"/>
                <a:ea typeface="+mn-ea"/>
              </a:rPr>
              <a:t>Our goal was to segment out cylindrical objects and discard all other points</a:t>
            </a:r>
            <a:endParaRPr b="0" lang="en-US" sz="20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mn-lt"/>
                <a:ea typeface="+mn-ea"/>
              </a:rPr>
              <a:t>● </a:t>
            </a:r>
            <a:r>
              <a:rPr b="0" lang="en-US" sz="1200" spc="-1" strike="noStrike">
                <a:solidFill>
                  <a:srgbClr val="000000"/>
                </a:solidFill>
                <a:uFill>
                  <a:solidFill>
                    <a:srgbClr val="ffffff"/>
                  </a:solidFill>
                </a:uFill>
                <a:latin typeface="+mn-lt"/>
                <a:ea typeface="+mn-ea"/>
              </a:rPr>
              <a:t>Weakness: long part of the pole is a cylinder, but the top is not</a:t>
            </a:r>
            <a:endParaRPr b="0" lang="en-US" sz="20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mn-lt"/>
                <a:ea typeface="+mn-ea"/>
              </a:rPr>
              <a:t>● </a:t>
            </a:r>
            <a:r>
              <a:rPr b="0" lang="en-US" sz="1200" spc="-1" strike="noStrike">
                <a:solidFill>
                  <a:srgbClr val="000000"/>
                </a:solidFill>
                <a:uFill>
                  <a:solidFill>
                    <a:srgbClr val="ffffff"/>
                  </a:solidFill>
                </a:uFill>
                <a:latin typeface="+mn-lt"/>
                <a:ea typeface="+mn-ea"/>
              </a:rPr>
              <a:t>Radius : Had to increase radius to account for top part of lamp pole, but this</a:t>
            </a:r>
            <a:endParaRPr b="0" lang="en-US" sz="20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mn-lt"/>
                <a:ea typeface="+mn-ea"/>
              </a:rPr>
              <a:t>allowed other points to come in</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mn-lt"/>
                <a:ea typeface="+mn-ea"/>
              </a:rPr>
              <a:t>Like we did in cylindrical segmentation, similarly here we segment the ground plane and discard the indices associated with the plane.</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mn-lt"/>
                <a:ea typeface="+mn-ea"/>
              </a:rPr>
              <a:t>The details of this Segmentation are as follows:</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mn-lt"/>
                <a:ea typeface="+mn-ea"/>
              </a:rPr>
              <a:t>Model type is SACMODEL_PLANE</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mn-lt"/>
                <a:ea typeface="+mn-ea"/>
              </a:rPr>
              <a:t>Method type is SAC_RANSAC</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mn-lt"/>
                <a:ea typeface="+mn-ea"/>
              </a:rPr>
              <a:t>Distance Threshold is 85</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p:txBody>
      </p:sp>
      <p:sp>
        <p:nvSpPr>
          <p:cNvPr id="133" name="TextShape 2"/>
          <p:cNvSpPr txBox="1"/>
          <p:nvPr/>
        </p:nvSpPr>
        <p:spPr>
          <a:xfrm>
            <a:off x="3884760" y="8685360"/>
            <a:ext cx="2971440" cy="456840"/>
          </a:xfrm>
          <a:prstGeom prst="rect">
            <a:avLst/>
          </a:prstGeom>
          <a:noFill/>
          <a:ln>
            <a:noFill/>
          </a:ln>
        </p:spPr>
        <p:txBody>
          <a:bodyPr anchor="b"/>
          <a:p>
            <a:pPr algn="r">
              <a:lnSpc>
                <a:spcPct val="100000"/>
              </a:lnSpc>
            </a:pPr>
            <a:fld id="{72B9E769-C684-4A5A-A340-2A64F18D464B}"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Outliers-relevant data</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Removing outliers smooths out the original dataset</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rPr>
              <a:t>http://pointclouds.org/documentation/tutorials/statistical_outlier.php</a:t>
            </a:r>
            <a:r>
              <a:rPr b="0" lang="en-US" sz="2000" spc="-1" strike="noStrike">
                <a:solidFill>
                  <a:srgbClr val="00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
        <p:nvSpPr>
          <p:cNvPr id="127" name="TextShape 2"/>
          <p:cNvSpPr txBox="1"/>
          <p:nvPr/>
        </p:nvSpPr>
        <p:spPr>
          <a:xfrm>
            <a:off x="3884760" y="8685360"/>
            <a:ext cx="2971440" cy="456840"/>
          </a:xfrm>
          <a:prstGeom prst="rect">
            <a:avLst/>
          </a:prstGeom>
          <a:noFill/>
          <a:ln>
            <a:noFill/>
          </a:ln>
        </p:spPr>
        <p:txBody>
          <a:bodyPr anchor="b"/>
          <a:p>
            <a:pPr algn="r">
              <a:lnSpc>
                <a:spcPct val="100000"/>
              </a:lnSpc>
            </a:pPr>
            <a:fld id="{13957B81-6F01-4C81-8FE6-E5654B5B15DE}" type="slidenum">
              <a:rPr b="0" lang="en-US" sz="1200" spc="-1" strike="noStrike">
                <a:solidFill>
                  <a:srgbClr val="000000"/>
                </a:solidFill>
                <a:uFill>
                  <a:solidFill>
                    <a:srgbClr val="ffffff"/>
                  </a:solidFill>
                </a:uFill>
                <a:latin typeface="+mn-lt"/>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Use K-Nearest Neighbours, where</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K=50, </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K </a:t>
            </a:r>
            <a:r>
              <a:rPr b="0" lang="en-US" sz="2000" spc="-1" strike="noStrike">
                <a:solidFill>
                  <a:srgbClr val="000000"/>
                </a:solidFill>
                <a:uFill>
                  <a:solidFill>
                    <a:srgbClr val="ffffff"/>
                  </a:solidFill>
                </a:uFill>
                <a:latin typeface="Wingdings"/>
              </a:rPr>
              <a:t> the number of points analysed.</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Wingdings"/>
              </a:rPr>
              <a:t>Standard Deviation Threshold :5</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Wingdings"/>
              </a:rPr>
              <a:t>Points which have larger than 5 standard deviation of the mean distance to the query point will be marked as outliers and removed.</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p:txBody>
      </p:sp>
      <p:sp>
        <p:nvSpPr>
          <p:cNvPr id="129" name="TextShape 2"/>
          <p:cNvSpPr txBox="1"/>
          <p:nvPr/>
        </p:nvSpPr>
        <p:spPr>
          <a:xfrm>
            <a:off x="3884760" y="8685360"/>
            <a:ext cx="2971440" cy="456840"/>
          </a:xfrm>
          <a:prstGeom prst="rect">
            <a:avLst/>
          </a:prstGeom>
          <a:noFill/>
          <a:ln>
            <a:noFill/>
          </a:ln>
        </p:spPr>
        <p:txBody>
          <a:bodyPr anchor="b"/>
          <a:p>
            <a:pPr algn="r">
              <a:lnSpc>
                <a:spcPct val="100000"/>
              </a:lnSpc>
            </a:pPr>
            <a:fld id="{81E0E44C-7178-4227-8124-B50CB14954F5}" type="slidenum">
              <a:rPr b="0" lang="en-US" sz="1200" spc="-1" strike="noStrike">
                <a:solidFill>
                  <a:srgbClr val="000000"/>
                </a:solidFill>
                <a:uFill>
                  <a:solidFill>
                    <a:srgbClr val="ffffff"/>
                  </a:solidFill>
                </a:uFill>
                <a:latin typeface="+mn-lt"/>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body"/>
          </p:nvPr>
        </p:nvSpPr>
        <p:spPr>
          <a:xfrm>
            <a:off x="685800" y="4343400"/>
            <a:ext cx="5486040" cy="4114440"/>
          </a:xfrm>
          <a:prstGeom prst="rect">
            <a:avLst/>
          </a:prstGeom>
        </p:spPr>
        <p:txBody>
          <a:bodyPr/>
          <a:p>
            <a:r>
              <a:rPr b="0" lang="en-US" sz="1200" spc="-1" strike="noStrike">
                <a:solidFill>
                  <a:srgbClr val="000000"/>
                </a:solidFill>
                <a:uFill>
                  <a:solidFill>
                    <a:srgbClr val="ffffff"/>
                  </a:solidFill>
                </a:uFill>
                <a:latin typeface="+mn-lt"/>
                <a:ea typeface="+mn-ea"/>
              </a:rPr>
              <a:t>if summed squared distance &lt; 5000, removed this component</a:t>
            </a:r>
            <a:endParaRPr b="0" lang="en-US" sz="20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mn-lt"/>
                <a:ea typeface="+mn-ea"/>
              </a:rPr>
              <a:t>■ </a:t>
            </a:r>
            <a:r>
              <a:rPr b="0" lang="en-US" sz="1200" spc="-1" strike="noStrike">
                <a:solidFill>
                  <a:srgbClr val="000000"/>
                </a:solidFill>
                <a:uFill>
                  <a:solidFill>
                    <a:srgbClr val="ffffff"/>
                  </a:solidFill>
                </a:uFill>
                <a:latin typeface="+mn-lt"/>
                <a:ea typeface="+mn-ea"/>
              </a:rPr>
              <a:t>Assessed density: only removed large chunks of data that were closely linked</a:t>
            </a:r>
            <a:endParaRPr b="0" lang="en-US" sz="2000" spc="-1" strike="noStrike">
              <a:solidFill>
                <a:srgbClr val="000000"/>
              </a:solidFill>
              <a:uFill>
                <a:solidFill>
                  <a:srgbClr val="ffffff"/>
                </a:solidFill>
              </a:uFill>
              <a:latin typeface="Arial"/>
            </a:endParaRPr>
          </a:p>
        </p:txBody>
      </p:sp>
      <p:sp>
        <p:nvSpPr>
          <p:cNvPr id="131" name="TextShape 2"/>
          <p:cNvSpPr txBox="1"/>
          <p:nvPr/>
        </p:nvSpPr>
        <p:spPr>
          <a:xfrm>
            <a:off x="3884760" y="8685360"/>
            <a:ext cx="2971440" cy="456840"/>
          </a:xfrm>
          <a:prstGeom prst="rect">
            <a:avLst/>
          </a:prstGeom>
          <a:noFill/>
          <a:ln>
            <a:noFill/>
          </a:ln>
        </p:spPr>
        <p:txBody>
          <a:bodyPr anchor="b"/>
          <a:p>
            <a:pPr algn="r">
              <a:lnSpc>
                <a:spcPct val="100000"/>
              </a:lnSpc>
            </a:pPr>
            <a:fld id="{1B2FE652-E95F-4E04-AD29-D48479585A6C}" type="slidenum">
              <a:rPr b="0" lang="en-US" sz="1200" spc="-1" strike="noStrike">
                <a:solidFill>
                  <a:srgbClr val="000000"/>
                </a:solidFill>
                <a:uFill>
                  <a:solidFill>
                    <a:srgbClr val="ffffff"/>
                  </a:solidFill>
                </a:uFill>
                <a:latin typeface="+mn-lt"/>
                <a:ea typeface="+mn-ea"/>
              </a:rPr>
              <a:t>1</a:t>
            </a:fld>
            <a:endParaRPr b="0" lang="en-US"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 Id="rId3" Type="http://schemas.openxmlformats.org/officeDocument/2006/relationships/image" Target="../media/image15.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095120" y="817560"/>
            <a:ext cx="6964920" cy="12020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41" name="PlaceHolder 2"/>
          <p:cNvSpPr>
            <a:spLocks noGrp="1"/>
          </p:cNvSpPr>
          <p:nvPr>
            <p:ph type="body"/>
          </p:nvPr>
        </p:nvSpPr>
        <p:spPr>
          <a:xfrm>
            <a:off x="1463040" y="2119320"/>
            <a:ext cx="6195960" cy="1718640"/>
          </a:xfrm>
          <a:prstGeom prst="rect">
            <a:avLst/>
          </a:prstGeom>
        </p:spPr>
        <p:txBody>
          <a:bodyPr lIns="0" rIns="0" tIns="0" bIns="0"/>
          <a:p>
            <a:endParaRPr b="0" lang="en-US" sz="2400" spc="-1" strike="noStrike">
              <a:solidFill>
                <a:srgbClr val="000000"/>
              </a:solidFill>
              <a:uFill>
                <a:solidFill>
                  <a:srgbClr val="ffffff"/>
                </a:solidFill>
              </a:uFill>
              <a:latin typeface="Franklin Gothic Book"/>
            </a:endParaRPr>
          </a:p>
        </p:txBody>
      </p:sp>
      <p:sp>
        <p:nvSpPr>
          <p:cNvPr id="42" name="PlaceHolder 3"/>
          <p:cNvSpPr>
            <a:spLocks noGrp="1"/>
          </p:cNvSpPr>
          <p:nvPr>
            <p:ph type="body"/>
          </p:nvPr>
        </p:nvSpPr>
        <p:spPr>
          <a:xfrm>
            <a:off x="1463040" y="4001760"/>
            <a:ext cx="6195960" cy="1718640"/>
          </a:xfrm>
          <a:prstGeom prst="rect">
            <a:avLst/>
          </a:prstGeom>
        </p:spPr>
        <p:txBody>
          <a:bodyPr lIns="0" rIns="0" tIns="0" bIns="0"/>
          <a:p>
            <a:endParaRPr b="0" lang="en-US" sz="2400" spc="-1" strike="noStrike">
              <a:solidFill>
                <a:srgbClr val="000000"/>
              </a:solidFill>
              <a:uFill>
                <a:solidFill>
                  <a:srgbClr val="ffffff"/>
                </a:solidFill>
              </a:u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095120" y="817560"/>
            <a:ext cx="6964920" cy="12020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44" name="PlaceHolder 2"/>
          <p:cNvSpPr>
            <a:spLocks noGrp="1"/>
          </p:cNvSpPr>
          <p:nvPr>
            <p:ph type="body"/>
          </p:nvPr>
        </p:nvSpPr>
        <p:spPr>
          <a:xfrm>
            <a:off x="1463040" y="2119320"/>
            <a:ext cx="3023280" cy="1718640"/>
          </a:xfrm>
          <a:prstGeom prst="rect">
            <a:avLst/>
          </a:prstGeom>
        </p:spPr>
        <p:txBody>
          <a:bodyPr lIns="0" rIns="0" tIns="0" bIns="0"/>
          <a:p>
            <a:endParaRPr b="0" lang="en-US" sz="2400" spc="-1" strike="noStrike">
              <a:solidFill>
                <a:srgbClr val="000000"/>
              </a:solidFill>
              <a:uFill>
                <a:solidFill>
                  <a:srgbClr val="ffffff"/>
                </a:solidFill>
              </a:uFill>
              <a:latin typeface="Franklin Gothic Book"/>
            </a:endParaRPr>
          </a:p>
        </p:txBody>
      </p:sp>
      <p:sp>
        <p:nvSpPr>
          <p:cNvPr id="45" name="PlaceHolder 3"/>
          <p:cNvSpPr>
            <a:spLocks noGrp="1"/>
          </p:cNvSpPr>
          <p:nvPr>
            <p:ph type="body"/>
          </p:nvPr>
        </p:nvSpPr>
        <p:spPr>
          <a:xfrm>
            <a:off x="4637880" y="2119320"/>
            <a:ext cx="3023280" cy="1718640"/>
          </a:xfrm>
          <a:prstGeom prst="rect">
            <a:avLst/>
          </a:prstGeom>
        </p:spPr>
        <p:txBody>
          <a:bodyPr lIns="0" rIns="0" tIns="0" bIns="0"/>
          <a:p>
            <a:endParaRPr b="0" lang="en-US" sz="2400" spc="-1" strike="noStrike">
              <a:solidFill>
                <a:srgbClr val="000000"/>
              </a:solidFill>
              <a:uFill>
                <a:solidFill>
                  <a:srgbClr val="ffffff"/>
                </a:solidFill>
              </a:uFill>
              <a:latin typeface="Franklin Gothic Book"/>
            </a:endParaRPr>
          </a:p>
        </p:txBody>
      </p:sp>
      <p:sp>
        <p:nvSpPr>
          <p:cNvPr id="46" name="PlaceHolder 4"/>
          <p:cNvSpPr>
            <a:spLocks noGrp="1"/>
          </p:cNvSpPr>
          <p:nvPr>
            <p:ph type="body"/>
          </p:nvPr>
        </p:nvSpPr>
        <p:spPr>
          <a:xfrm>
            <a:off x="4637880" y="4001760"/>
            <a:ext cx="3023280" cy="1718640"/>
          </a:xfrm>
          <a:prstGeom prst="rect">
            <a:avLst/>
          </a:prstGeom>
        </p:spPr>
        <p:txBody>
          <a:bodyPr lIns="0" rIns="0" tIns="0" bIns="0"/>
          <a:p>
            <a:endParaRPr b="0" lang="en-US" sz="2400" spc="-1" strike="noStrike">
              <a:solidFill>
                <a:srgbClr val="000000"/>
              </a:solidFill>
              <a:uFill>
                <a:solidFill>
                  <a:srgbClr val="ffffff"/>
                </a:solidFill>
              </a:uFill>
              <a:latin typeface="Franklin Gothic Book"/>
            </a:endParaRPr>
          </a:p>
        </p:txBody>
      </p:sp>
      <p:sp>
        <p:nvSpPr>
          <p:cNvPr id="47" name="PlaceHolder 5"/>
          <p:cNvSpPr>
            <a:spLocks noGrp="1"/>
          </p:cNvSpPr>
          <p:nvPr>
            <p:ph type="body"/>
          </p:nvPr>
        </p:nvSpPr>
        <p:spPr>
          <a:xfrm>
            <a:off x="1463040" y="4001760"/>
            <a:ext cx="3023280" cy="1718640"/>
          </a:xfrm>
          <a:prstGeom prst="rect">
            <a:avLst/>
          </a:prstGeom>
        </p:spPr>
        <p:txBody>
          <a:bodyPr lIns="0" rIns="0" tIns="0" bIns="0"/>
          <a:p>
            <a:endParaRPr b="0" lang="en-US" sz="2400" spc="-1" strike="noStrike">
              <a:solidFill>
                <a:srgbClr val="000000"/>
              </a:solidFill>
              <a:uFill>
                <a:solidFill>
                  <a:srgbClr val="ffffff"/>
                </a:solidFill>
              </a:u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095120" y="817560"/>
            <a:ext cx="6964920" cy="12020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49" name="PlaceHolder 2"/>
          <p:cNvSpPr>
            <a:spLocks noGrp="1"/>
          </p:cNvSpPr>
          <p:nvPr>
            <p:ph type="body"/>
          </p:nvPr>
        </p:nvSpPr>
        <p:spPr>
          <a:xfrm>
            <a:off x="1463040" y="2119320"/>
            <a:ext cx="6195960" cy="3603600"/>
          </a:xfrm>
          <a:prstGeom prst="rect">
            <a:avLst/>
          </a:prstGeom>
        </p:spPr>
        <p:txBody>
          <a:bodyPr lIns="0" rIns="0" tIns="0" bIns="0"/>
          <a:p>
            <a:endParaRPr b="0" lang="en-US" sz="2400" spc="-1" strike="noStrike">
              <a:solidFill>
                <a:srgbClr val="000000"/>
              </a:solidFill>
              <a:uFill>
                <a:solidFill>
                  <a:srgbClr val="ffffff"/>
                </a:solidFill>
              </a:uFill>
              <a:latin typeface="Franklin Gothic Book"/>
            </a:endParaRPr>
          </a:p>
        </p:txBody>
      </p:sp>
      <p:sp>
        <p:nvSpPr>
          <p:cNvPr id="50" name="PlaceHolder 3"/>
          <p:cNvSpPr>
            <a:spLocks noGrp="1"/>
          </p:cNvSpPr>
          <p:nvPr>
            <p:ph type="body"/>
          </p:nvPr>
        </p:nvSpPr>
        <p:spPr>
          <a:xfrm>
            <a:off x="1463040" y="2119320"/>
            <a:ext cx="6195960" cy="3603600"/>
          </a:xfrm>
          <a:prstGeom prst="rect">
            <a:avLst/>
          </a:prstGeom>
        </p:spPr>
        <p:txBody>
          <a:bodyPr lIns="0" rIns="0" tIns="0" bIns="0"/>
          <a:p>
            <a:endParaRPr b="0" lang="en-US" sz="2400" spc="-1" strike="noStrike">
              <a:solidFill>
                <a:srgbClr val="000000"/>
              </a:solidFill>
              <a:uFill>
                <a:solidFill>
                  <a:srgbClr val="ffffff"/>
                </a:solidFill>
              </a:uFill>
              <a:latin typeface="Franklin Gothic Book"/>
            </a:endParaRPr>
          </a:p>
        </p:txBody>
      </p:sp>
      <p:pic>
        <p:nvPicPr>
          <p:cNvPr id="51" name="" descr=""/>
          <p:cNvPicPr/>
          <p:nvPr/>
        </p:nvPicPr>
        <p:blipFill>
          <a:blip r:embed="rId2"/>
          <a:stretch/>
        </p:blipFill>
        <p:spPr>
          <a:xfrm>
            <a:off x="2302560" y="2119320"/>
            <a:ext cx="4516560" cy="3603600"/>
          </a:xfrm>
          <a:prstGeom prst="rect">
            <a:avLst/>
          </a:prstGeom>
          <a:ln>
            <a:noFill/>
          </a:ln>
        </p:spPr>
      </p:pic>
      <p:pic>
        <p:nvPicPr>
          <p:cNvPr id="52" name="" descr=""/>
          <p:cNvPicPr/>
          <p:nvPr/>
        </p:nvPicPr>
        <p:blipFill>
          <a:blip r:embed="rId3"/>
          <a:stretch/>
        </p:blipFill>
        <p:spPr>
          <a:xfrm>
            <a:off x="2302560" y="2119320"/>
            <a:ext cx="4516560" cy="360360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5" name="PlaceHolder 1"/>
          <p:cNvSpPr>
            <a:spLocks noGrp="1"/>
          </p:cNvSpPr>
          <p:nvPr>
            <p:ph type="title"/>
          </p:nvPr>
        </p:nvSpPr>
        <p:spPr>
          <a:xfrm>
            <a:off x="1095120" y="817560"/>
            <a:ext cx="6964920" cy="12020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6" name="PlaceHolder 2"/>
          <p:cNvSpPr>
            <a:spLocks noGrp="1"/>
          </p:cNvSpPr>
          <p:nvPr>
            <p:ph type="subTitle"/>
          </p:nvPr>
        </p:nvSpPr>
        <p:spPr>
          <a:xfrm>
            <a:off x="1463040" y="2119320"/>
            <a:ext cx="6195960" cy="36036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095120" y="817560"/>
            <a:ext cx="6964920" cy="12020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8" name="PlaceHolder 2"/>
          <p:cNvSpPr>
            <a:spLocks noGrp="1"/>
          </p:cNvSpPr>
          <p:nvPr>
            <p:ph type="body"/>
          </p:nvPr>
        </p:nvSpPr>
        <p:spPr>
          <a:xfrm>
            <a:off x="1463040" y="2119320"/>
            <a:ext cx="6195960" cy="3603600"/>
          </a:xfrm>
          <a:prstGeom prst="rect">
            <a:avLst/>
          </a:prstGeom>
        </p:spPr>
        <p:txBody>
          <a:bodyPr lIns="0" rIns="0" tIns="0" bIns="0"/>
          <a:p>
            <a:endParaRPr b="0" lang="en-US" sz="2400" spc="-1" strike="noStrike">
              <a:solidFill>
                <a:srgbClr val="000000"/>
              </a:solidFill>
              <a:uFill>
                <a:solidFill>
                  <a:srgbClr val="ffffff"/>
                </a:solidFill>
              </a:u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095120" y="817560"/>
            <a:ext cx="6964920" cy="12020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0" name="PlaceHolder 2"/>
          <p:cNvSpPr>
            <a:spLocks noGrp="1"/>
          </p:cNvSpPr>
          <p:nvPr>
            <p:ph type="body"/>
          </p:nvPr>
        </p:nvSpPr>
        <p:spPr>
          <a:xfrm>
            <a:off x="1463040" y="2119320"/>
            <a:ext cx="3023280" cy="3603600"/>
          </a:xfrm>
          <a:prstGeom prst="rect">
            <a:avLst/>
          </a:prstGeom>
        </p:spPr>
        <p:txBody>
          <a:bodyPr lIns="0" rIns="0" tIns="0" bIns="0"/>
          <a:p>
            <a:endParaRPr b="0" lang="en-US" sz="2400" spc="-1" strike="noStrike">
              <a:solidFill>
                <a:srgbClr val="000000"/>
              </a:solidFill>
              <a:uFill>
                <a:solidFill>
                  <a:srgbClr val="ffffff"/>
                </a:solidFill>
              </a:uFill>
              <a:latin typeface="Franklin Gothic Book"/>
            </a:endParaRPr>
          </a:p>
        </p:txBody>
      </p:sp>
      <p:sp>
        <p:nvSpPr>
          <p:cNvPr id="71" name="PlaceHolder 3"/>
          <p:cNvSpPr>
            <a:spLocks noGrp="1"/>
          </p:cNvSpPr>
          <p:nvPr>
            <p:ph type="body"/>
          </p:nvPr>
        </p:nvSpPr>
        <p:spPr>
          <a:xfrm>
            <a:off x="4637880" y="2119320"/>
            <a:ext cx="3023280" cy="3603600"/>
          </a:xfrm>
          <a:prstGeom prst="rect">
            <a:avLst/>
          </a:prstGeom>
        </p:spPr>
        <p:txBody>
          <a:bodyPr lIns="0" rIns="0" tIns="0" bIns="0"/>
          <a:p>
            <a:endParaRPr b="0" lang="en-US" sz="2400" spc="-1" strike="noStrike">
              <a:solidFill>
                <a:srgbClr val="000000"/>
              </a:solidFill>
              <a:uFill>
                <a:solidFill>
                  <a:srgbClr val="ffffff"/>
                </a:solidFill>
              </a:u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2" name="PlaceHolder 1"/>
          <p:cNvSpPr>
            <a:spLocks noGrp="1"/>
          </p:cNvSpPr>
          <p:nvPr>
            <p:ph type="title"/>
          </p:nvPr>
        </p:nvSpPr>
        <p:spPr>
          <a:xfrm>
            <a:off x="1095120" y="817560"/>
            <a:ext cx="6964920" cy="12020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3" name="PlaceHolder 1"/>
          <p:cNvSpPr>
            <a:spLocks noGrp="1"/>
          </p:cNvSpPr>
          <p:nvPr>
            <p:ph type="subTitle"/>
          </p:nvPr>
        </p:nvSpPr>
        <p:spPr>
          <a:xfrm>
            <a:off x="1095120" y="817560"/>
            <a:ext cx="6964920" cy="5573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095120" y="817560"/>
            <a:ext cx="6964920" cy="12020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5" name="PlaceHolder 2"/>
          <p:cNvSpPr>
            <a:spLocks noGrp="1"/>
          </p:cNvSpPr>
          <p:nvPr>
            <p:ph type="body"/>
          </p:nvPr>
        </p:nvSpPr>
        <p:spPr>
          <a:xfrm>
            <a:off x="1463040" y="2119320"/>
            <a:ext cx="3023280" cy="1718640"/>
          </a:xfrm>
          <a:prstGeom prst="rect">
            <a:avLst/>
          </a:prstGeom>
        </p:spPr>
        <p:txBody>
          <a:bodyPr lIns="0" rIns="0" tIns="0" bIns="0"/>
          <a:p>
            <a:endParaRPr b="0" lang="en-US" sz="2400" spc="-1" strike="noStrike">
              <a:solidFill>
                <a:srgbClr val="000000"/>
              </a:solidFill>
              <a:uFill>
                <a:solidFill>
                  <a:srgbClr val="ffffff"/>
                </a:solidFill>
              </a:uFill>
              <a:latin typeface="Franklin Gothic Book"/>
            </a:endParaRPr>
          </a:p>
        </p:txBody>
      </p:sp>
      <p:sp>
        <p:nvSpPr>
          <p:cNvPr id="76" name="PlaceHolder 3"/>
          <p:cNvSpPr>
            <a:spLocks noGrp="1"/>
          </p:cNvSpPr>
          <p:nvPr>
            <p:ph type="body"/>
          </p:nvPr>
        </p:nvSpPr>
        <p:spPr>
          <a:xfrm>
            <a:off x="1463040" y="4001760"/>
            <a:ext cx="3023280" cy="1718640"/>
          </a:xfrm>
          <a:prstGeom prst="rect">
            <a:avLst/>
          </a:prstGeom>
        </p:spPr>
        <p:txBody>
          <a:bodyPr lIns="0" rIns="0" tIns="0" bIns="0"/>
          <a:p>
            <a:endParaRPr b="0" lang="en-US" sz="2400" spc="-1" strike="noStrike">
              <a:solidFill>
                <a:srgbClr val="000000"/>
              </a:solidFill>
              <a:uFill>
                <a:solidFill>
                  <a:srgbClr val="ffffff"/>
                </a:solidFill>
              </a:uFill>
              <a:latin typeface="Franklin Gothic Book"/>
            </a:endParaRPr>
          </a:p>
        </p:txBody>
      </p:sp>
      <p:sp>
        <p:nvSpPr>
          <p:cNvPr id="77" name="PlaceHolder 4"/>
          <p:cNvSpPr>
            <a:spLocks noGrp="1"/>
          </p:cNvSpPr>
          <p:nvPr>
            <p:ph type="body"/>
          </p:nvPr>
        </p:nvSpPr>
        <p:spPr>
          <a:xfrm>
            <a:off x="4637880" y="2119320"/>
            <a:ext cx="3023280" cy="3603600"/>
          </a:xfrm>
          <a:prstGeom prst="rect">
            <a:avLst/>
          </a:prstGeom>
        </p:spPr>
        <p:txBody>
          <a:bodyPr lIns="0" rIns="0" tIns="0" bIns="0"/>
          <a:p>
            <a:endParaRPr b="0" lang="en-US" sz="2400" spc="-1" strike="noStrike">
              <a:solidFill>
                <a:srgbClr val="000000"/>
              </a:solidFill>
              <a:uFill>
                <a:solidFill>
                  <a:srgbClr val="ffffff"/>
                </a:solidFill>
              </a:u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 name="PlaceHolder 1"/>
          <p:cNvSpPr>
            <a:spLocks noGrp="1"/>
          </p:cNvSpPr>
          <p:nvPr>
            <p:ph type="title"/>
          </p:nvPr>
        </p:nvSpPr>
        <p:spPr>
          <a:xfrm>
            <a:off x="1095120" y="817560"/>
            <a:ext cx="6964920" cy="12020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0" name="PlaceHolder 2"/>
          <p:cNvSpPr>
            <a:spLocks noGrp="1"/>
          </p:cNvSpPr>
          <p:nvPr>
            <p:ph type="subTitle"/>
          </p:nvPr>
        </p:nvSpPr>
        <p:spPr>
          <a:xfrm>
            <a:off x="1463040" y="2119320"/>
            <a:ext cx="6195960" cy="36036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095120" y="817560"/>
            <a:ext cx="6964920" cy="12020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9" name="PlaceHolder 2"/>
          <p:cNvSpPr>
            <a:spLocks noGrp="1"/>
          </p:cNvSpPr>
          <p:nvPr>
            <p:ph type="body"/>
          </p:nvPr>
        </p:nvSpPr>
        <p:spPr>
          <a:xfrm>
            <a:off x="1463040" y="2119320"/>
            <a:ext cx="3023280" cy="3603600"/>
          </a:xfrm>
          <a:prstGeom prst="rect">
            <a:avLst/>
          </a:prstGeom>
        </p:spPr>
        <p:txBody>
          <a:bodyPr lIns="0" rIns="0" tIns="0" bIns="0"/>
          <a:p>
            <a:endParaRPr b="0" lang="en-US" sz="2400" spc="-1" strike="noStrike">
              <a:solidFill>
                <a:srgbClr val="000000"/>
              </a:solidFill>
              <a:uFill>
                <a:solidFill>
                  <a:srgbClr val="ffffff"/>
                </a:solidFill>
              </a:uFill>
              <a:latin typeface="Franklin Gothic Book"/>
            </a:endParaRPr>
          </a:p>
        </p:txBody>
      </p:sp>
      <p:sp>
        <p:nvSpPr>
          <p:cNvPr id="80" name="PlaceHolder 3"/>
          <p:cNvSpPr>
            <a:spLocks noGrp="1"/>
          </p:cNvSpPr>
          <p:nvPr>
            <p:ph type="body"/>
          </p:nvPr>
        </p:nvSpPr>
        <p:spPr>
          <a:xfrm>
            <a:off x="4637880" y="2119320"/>
            <a:ext cx="3023280" cy="1718640"/>
          </a:xfrm>
          <a:prstGeom prst="rect">
            <a:avLst/>
          </a:prstGeom>
        </p:spPr>
        <p:txBody>
          <a:bodyPr lIns="0" rIns="0" tIns="0" bIns="0"/>
          <a:p>
            <a:endParaRPr b="0" lang="en-US" sz="2400" spc="-1" strike="noStrike">
              <a:solidFill>
                <a:srgbClr val="000000"/>
              </a:solidFill>
              <a:uFill>
                <a:solidFill>
                  <a:srgbClr val="ffffff"/>
                </a:solidFill>
              </a:uFill>
              <a:latin typeface="Franklin Gothic Book"/>
            </a:endParaRPr>
          </a:p>
        </p:txBody>
      </p:sp>
      <p:sp>
        <p:nvSpPr>
          <p:cNvPr id="81" name="PlaceHolder 4"/>
          <p:cNvSpPr>
            <a:spLocks noGrp="1"/>
          </p:cNvSpPr>
          <p:nvPr>
            <p:ph type="body"/>
          </p:nvPr>
        </p:nvSpPr>
        <p:spPr>
          <a:xfrm>
            <a:off x="4637880" y="4001760"/>
            <a:ext cx="3023280" cy="1718640"/>
          </a:xfrm>
          <a:prstGeom prst="rect">
            <a:avLst/>
          </a:prstGeom>
        </p:spPr>
        <p:txBody>
          <a:bodyPr lIns="0" rIns="0" tIns="0" bIns="0"/>
          <a:p>
            <a:endParaRPr b="0" lang="en-US" sz="2400" spc="-1" strike="noStrike">
              <a:solidFill>
                <a:srgbClr val="000000"/>
              </a:solidFill>
              <a:uFill>
                <a:solidFill>
                  <a:srgbClr val="ffffff"/>
                </a:solidFill>
              </a:u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095120" y="817560"/>
            <a:ext cx="6964920" cy="12020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83" name="PlaceHolder 2"/>
          <p:cNvSpPr>
            <a:spLocks noGrp="1"/>
          </p:cNvSpPr>
          <p:nvPr>
            <p:ph type="body"/>
          </p:nvPr>
        </p:nvSpPr>
        <p:spPr>
          <a:xfrm>
            <a:off x="1463040" y="2119320"/>
            <a:ext cx="3023280" cy="1718640"/>
          </a:xfrm>
          <a:prstGeom prst="rect">
            <a:avLst/>
          </a:prstGeom>
        </p:spPr>
        <p:txBody>
          <a:bodyPr lIns="0" rIns="0" tIns="0" bIns="0"/>
          <a:p>
            <a:endParaRPr b="0" lang="en-US" sz="2400" spc="-1" strike="noStrike">
              <a:solidFill>
                <a:srgbClr val="000000"/>
              </a:solidFill>
              <a:uFill>
                <a:solidFill>
                  <a:srgbClr val="ffffff"/>
                </a:solidFill>
              </a:uFill>
              <a:latin typeface="Franklin Gothic Book"/>
            </a:endParaRPr>
          </a:p>
        </p:txBody>
      </p:sp>
      <p:sp>
        <p:nvSpPr>
          <p:cNvPr id="84" name="PlaceHolder 3"/>
          <p:cNvSpPr>
            <a:spLocks noGrp="1"/>
          </p:cNvSpPr>
          <p:nvPr>
            <p:ph type="body"/>
          </p:nvPr>
        </p:nvSpPr>
        <p:spPr>
          <a:xfrm>
            <a:off x="4637880" y="2119320"/>
            <a:ext cx="3023280" cy="1718640"/>
          </a:xfrm>
          <a:prstGeom prst="rect">
            <a:avLst/>
          </a:prstGeom>
        </p:spPr>
        <p:txBody>
          <a:bodyPr lIns="0" rIns="0" tIns="0" bIns="0"/>
          <a:p>
            <a:endParaRPr b="0" lang="en-US" sz="2400" spc="-1" strike="noStrike">
              <a:solidFill>
                <a:srgbClr val="000000"/>
              </a:solidFill>
              <a:uFill>
                <a:solidFill>
                  <a:srgbClr val="ffffff"/>
                </a:solidFill>
              </a:uFill>
              <a:latin typeface="Franklin Gothic Book"/>
            </a:endParaRPr>
          </a:p>
        </p:txBody>
      </p:sp>
      <p:sp>
        <p:nvSpPr>
          <p:cNvPr id="85" name="PlaceHolder 4"/>
          <p:cNvSpPr>
            <a:spLocks noGrp="1"/>
          </p:cNvSpPr>
          <p:nvPr>
            <p:ph type="body"/>
          </p:nvPr>
        </p:nvSpPr>
        <p:spPr>
          <a:xfrm>
            <a:off x="1463040" y="4001760"/>
            <a:ext cx="6195960" cy="1718640"/>
          </a:xfrm>
          <a:prstGeom prst="rect">
            <a:avLst/>
          </a:prstGeom>
        </p:spPr>
        <p:txBody>
          <a:bodyPr lIns="0" rIns="0" tIns="0" bIns="0"/>
          <a:p>
            <a:endParaRPr b="0" lang="en-US" sz="2400" spc="-1" strike="noStrike">
              <a:solidFill>
                <a:srgbClr val="000000"/>
              </a:solidFill>
              <a:uFill>
                <a:solidFill>
                  <a:srgbClr val="ffffff"/>
                </a:solidFill>
              </a:u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1095120" y="817560"/>
            <a:ext cx="6964920" cy="12020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87" name="PlaceHolder 2"/>
          <p:cNvSpPr>
            <a:spLocks noGrp="1"/>
          </p:cNvSpPr>
          <p:nvPr>
            <p:ph type="body"/>
          </p:nvPr>
        </p:nvSpPr>
        <p:spPr>
          <a:xfrm>
            <a:off x="1463040" y="2119320"/>
            <a:ext cx="6195960" cy="1718640"/>
          </a:xfrm>
          <a:prstGeom prst="rect">
            <a:avLst/>
          </a:prstGeom>
        </p:spPr>
        <p:txBody>
          <a:bodyPr lIns="0" rIns="0" tIns="0" bIns="0"/>
          <a:p>
            <a:endParaRPr b="0" lang="en-US" sz="2400" spc="-1" strike="noStrike">
              <a:solidFill>
                <a:srgbClr val="000000"/>
              </a:solidFill>
              <a:uFill>
                <a:solidFill>
                  <a:srgbClr val="ffffff"/>
                </a:solidFill>
              </a:uFill>
              <a:latin typeface="Franklin Gothic Book"/>
            </a:endParaRPr>
          </a:p>
        </p:txBody>
      </p:sp>
      <p:sp>
        <p:nvSpPr>
          <p:cNvPr id="88" name="PlaceHolder 3"/>
          <p:cNvSpPr>
            <a:spLocks noGrp="1"/>
          </p:cNvSpPr>
          <p:nvPr>
            <p:ph type="body"/>
          </p:nvPr>
        </p:nvSpPr>
        <p:spPr>
          <a:xfrm>
            <a:off x="1463040" y="4001760"/>
            <a:ext cx="6195960" cy="1718640"/>
          </a:xfrm>
          <a:prstGeom prst="rect">
            <a:avLst/>
          </a:prstGeom>
        </p:spPr>
        <p:txBody>
          <a:bodyPr lIns="0" rIns="0" tIns="0" bIns="0"/>
          <a:p>
            <a:endParaRPr b="0" lang="en-US" sz="2400" spc="-1" strike="noStrike">
              <a:solidFill>
                <a:srgbClr val="000000"/>
              </a:solidFill>
              <a:uFill>
                <a:solidFill>
                  <a:srgbClr val="ffffff"/>
                </a:solidFill>
              </a:u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095120" y="817560"/>
            <a:ext cx="6964920" cy="12020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0" name="PlaceHolder 2"/>
          <p:cNvSpPr>
            <a:spLocks noGrp="1"/>
          </p:cNvSpPr>
          <p:nvPr>
            <p:ph type="body"/>
          </p:nvPr>
        </p:nvSpPr>
        <p:spPr>
          <a:xfrm>
            <a:off x="1463040" y="2119320"/>
            <a:ext cx="3023280" cy="1718640"/>
          </a:xfrm>
          <a:prstGeom prst="rect">
            <a:avLst/>
          </a:prstGeom>
        </p:spPr>
        <p:txBody>
          <a:bodyPr lIns="0" rIns="0" tIns="0" bIns="0"/>
          <a:p>
            <a:endParaRPr b="0" lang="en-US" sz="2400" spc="-1" strike="noStrike">
              <a:solidFill>
                <a:srgbClr val="000000"/>
              </a:solidFill>
              <a:uFill>
                <a:solidFill>
                  <a:srgbClr val="ffffff"/>
                </a:solidFill>
              </a:uFill>
              <a:latin typeface="Franklin Gothic Book"/>
            </a:endParaRPr>
          </a:p>
        </p:txBody>
      </p:sp>
      <p:sp>
        <p:nvSpPr>
          <p:cNvPr id="91" name="PlaceHolder 3"/>
          <p:cNvSpPr>
            <a:spLocks noGrp="1"/>
          </p:cNvSpPr>
          <p:nvPr>
            <p:ph type="body"/>
          </p:nvPr>
        </p:nvSpPr>
        <p:spPr>
          <a:xfrm>
            <a:off x="4637880" y="2119320"/>
            <a:ext cx="3023280" cy="1718640"/>
          </a:xfrm>
          <a:prstGeom prst="rect">
            <a:avLst/>
          </a:prstGeom>
        </p:spPr>
        <p:txBody>
          <a:bodyPr lIns="0" rIns="0" tIns="0" bIns="0"/>
          <a:p>
            <a:endParaRPr b="0" lang="en-US" sz="2400" spc="-1" strike="noStrike">
              <a:solidFill>
                <a:srgbClr val="000000"/>
              </a:solidFill>
              <a:uFill>
                <a:solidFill>
                  <a:srgbClr val="ffffff"/>
                </a:solidFill>
              </a:uFill>
              <a:latin typeface="Franklin Gothic Book"/>
            </a:endParaRPr>
          </a:p>
        </p:txBody>
      </p:sp>
      <p:sp>
        <p:nvSpPr>
          <p:cNvPr id="92" name="PlaceHolder 4"/>
          <p:cNvSpPr>
            <a:spLocks noGrp="1"/>
          </p:cNvSpPr>
          <p:nvPr>
            <p:ph type="body"/>
          </p:nvPr>
        </p:nvSpPr>
        <p:spPr>
          <a:xfrm>
            <a:off x="4637880" y="4001760"/>
            <a:ext cx="3023280" cy="1718640"/>
          </a:xfrm>
          <a:prstGeom prst="rect">
            <a:avLst/>
          </a:prstGeom>
        </p:spPr>
        <p:txBody>
          <a:bodyPr lIns="0" rIns="0" tIns="0" bIns="0"/>
          <a:p>
            <a:endParaRPr b="0" lang="en-US" sz="2400" spc="-1" strike="noStrike">
              <a:solidFill>
                <a:srgbClr val="000000"/>
              </a:solidFill>
              <a:uFill>
                <a:solidFill>
                  <a:srgbClr val="ffffff"/>
                </a:solidFill>
              </a:uFill>
              <a:latin typeface="Franklin Gothic Book"/>
            </a:endParaRPr>
          </a:p>
        </p:txBody>
      </p:sp>
      <p:sp>
        <p:nvSpPr>
          <p:cNvPr id="93" name="PlaceHolder 5"/>
          <p:cNvSpPr>
            <a:spLocks noGrp="1"/>
          </p:cNvSpPr>
          <p:nvPr>
            <p:ph type="body"/>
          </p:nvPr>
        </p:nvSpPr>
        <p:spPr>
          <a:xfrm>
            <a:off x="1463040" y="4001760"/>
            <a:ext cx="3023280" cy="1718640"/>
          </a:xfrm>
          <a:prstGeom prst="rect">
            <a:avLst/>
          </a:prstGeom>
        </p:spPr>
        <p:txBody>
          <a:bodyPr lIns="0" rIns="0" tIns="0" bIns="0"/>
          <a:p>
            <a:endParaRPr b="0" lang="en-US" sz="2400" spc="-1" strike="noStrike">
              <a:solidFill>
                <a:srgbClr val="000000"/>
              </a:solidFill>
              <a:uFill>
                <a:solidFill>
                  <a:srgbClr val="ffffff"/>
                </a:solidFill>
              </a:u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095120" y="817560"/>
            <a:ext cx="6964920" cy="12020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5" name="PlaceHolder 2"/>
          <p:cNvSpPr>
            <a:spLocks noGrp="1"/>
          </p:cNvSpPr>
          <p:nvPr>
            <p:ph type="body"/>
          </p:nvPr>
        </p:nvSpPr>
        <p:spPr>
          <a:xfrm>
            <a:off x="1463040" y="2119320"/>
            <a:ext cx="6195960" cy="3603600"/>
          </a:xfrm>
          <a:prstGeom prst="rect">
            <a:avLst/>
          </a:prstGeom>
        </p:spPr>
        <p:txBody>
          <a:bodyPr lIns="0" rIns="0" tIns="0" bIns="0"/>
          <a:p>
            <a:endParaRPr b="0" lang="en-US" sz="2400" spc="-1" strike="noStrike">
              <a:solidFill>
                <a:srgbClr val="000000"/>
              </a:solidFill>
              <a:uFill>
                <a:solidFill>
                  <a:srgbClr val="ffffff"/>
                </a:solidFill>
              </a:uFill>
              <a:latin typeface="Franklin Gothic Book"/>
            </a:endParaRPr>
          </a:p>
        </p:txBody>
      </p:sp>
      <p:sp>
        <p:nvSpPr>
          <p:cNvPr id="96" name="PlaceHolder 3"/>
          <p:cNvSpPr>
            <a:spLocks noGrp="1"/>
          </p:cNvSpPr>
          <p:nvPr>
            <p:ph type="body"/>
          </p:nvPr>
        </p:nvSpPr>
        <p:spPr>
          <a:xfrm>
            <a:off x="1463040" y="2119320"/>
            <a:ext cx="6195960" cy="3603600"/>
          </a:xfrm>
          <a:prstGeom prst="rect">
            <a:avLst/>
          </a:prstGeom>
        </p:spPr>
        <p:txBody>
          <a:bodyPr lIns="0" rIns="0" tIns="0" bIns="0"/>
          <a:p>
            <a:endParaRPr b="0" lang="en-US" sz="2400" spc="-1" strike="noStrike">
              <a:solidFill>
                <a:srgbClr val="000000"/>
              </a:solidFill>
              <a:uFill>
                <a:solidFill>
                  <a:srgbClr val="ffffff"/>
                </a:solidFill>
              </a:uFill>
              <a:latin typeface="Franklin Gothic Book"/>
            </a:endParaRPr>
          </a:p>
        </p:txBody>
      </p:sp>
      <p:pic>
        <p:nvPicPr>
          <p:cNvPr id="97" name="" descr=""/>
          <p:cNvPicPr/>
          <p:nvPr/>
        </p:nvPicPr>
        <p:blipFill>
          <a:blip r:embed="rId2"/>
          <a:stretch/>
        </p:blipFill>
        <p:spPr>
          <a:xfrm>
            <a:off x="2302560" y="2119320"/>
            <a:ext cx="4516560" cy="3603600"/>
          </a:xfrm>
          <a:prstGeom prst="rect">
            <a:avLst/>
          </a:prstGeom>
          <a:ln>
            <a:noFill/>
          </a:ln>
        </p:spPr>
      </p:pic>
      <p:pic>
        <p:nvPicPr>
          <p:cNvPr id="98" name="" descr=""/>
          <p:cNvPicPr/>
          <p:nvPr/>
        </p:nvPicPr>
        <p:blipFill>
          <a:blip r:embed="rId3"/>
          <a:stretch/>
        </p:blipFill>
        <p:spPr>
          <a:xfrm>
            <a:off x="2302560" y="2119320"/>
            <a:ext cx="4516560" cy="360360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095120" y="817560"/>
            <a:ext cx="6964920" cy="12020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2" name="PlaceHolder 2"/>
          <p:cNvSpPr>
            <a:spLocks noGrp="1"/>
          </p:cNvSpPr>
          <p:nvPr>
            <p:ph type="body"/>
          </p:nvPr>
        </p:nvSpPr>
        <p:spPr>
          <a:xfrm>
            <a:off x="1463040" y="2119320"/>
            <a:ext cx="6195960" cy="3603600"/>
          </a:xfrm>
          <a:prstGeom prst="rect">
            <a:avLst/>
          </a:prstGeom>
        </p:spPr>
        <p:txBody>
          <a:bodyPr lIns="0" rIns="0" tIns="0" bIns="0"/>
          <a:p>
            <a:endParaRPr b="0" lang="en-US" sz="2400" spc="-1" strike="noStrike">
              <a:solidFill>
                <a:srgbClr val="000000"/>
              </a:solidFill>
              <a:uFill>
                <a:solidFill>
                  <a:srgbClr val="ffffff"/>
                </a:solidFill>
              </a:uFill>
              <a:latin typeface="Franklin Gothic 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095120" y="817560"/>
            <a:ext cx="6964920" cy="12020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4" name="PlaceHolder 2"/>
          <p:cNvSpPr>
            <a:spLocks noGrp="1"/>
          </p:cNvSpPr>
          <p:nvPr>
            <p:ph type="body"/>
          </p:nvPr>
        </p:nvSpPr>
        <p:spPr>
          <a:xfrm>
            <a:off x="1463040" y="2119320"/>
            <a:ext cx="3023280" cy="3603600"/>
          </a:xfrm>
          <a:prstGeom prst="rect">
            <a:avLst/>
          </a:prstGeom>
        </p:spPr>
        <p:txBody>
          <a:bodyPr lIns="0" rIns="0" tIns="0" bIns="0"/>
          <a:p>
            <a:endParaRPr b="0" lang="en-US" sz="2400" spc="-1" strike="noStrike">
              <a:solidFill>
                <a:srgbClr val="000000"/>
              </a:solidFill>
              <a:uFill>
                <a:solidFill>
                  <a:srgbClr val="ffffff"/>
                </a:solidFill>
              </a:uFill>
              <a:latin typeface="Franklin Gothic Book"/>
            </a:endParaRPr>
          </a:p>
        </p:txBody>
      </p:sp>
      <p:sp>
        <p:nvSpPr>
          <p:cNvPr id="25" name="PlaceHolder 3"/>
          <p:cNvSpPr>
            <a:spLocks noGrp="1"/>
          </p:cNvSpPr>
          <p:nvPr>
            <p:ph type="body"/>
          </p:nvPr>
        </p:nvSpPr>
        <p:spPr>
          <a:xfrm>
            <a:off x="4637880" y="2119320"/>
            <a:ext cx="3023280" cy="3603600"/>
          </a:xfrm>
          <a:prstGeom prst="rect">
            <a:avLst/>
          </a:prstGeom>
        </p:spPr>
        <p:txBody>
          <a:bodyPr lIns="0" rIns="0" tIns="0" bIns="0"/>
          <a:p>
            <a:endParaRPr b="0" lang="en-US" sz="2400" spc="-1" strike="noStrike">
              <a:solidFill>
                <a:srgbClr val="000000"/>
              </a:solidFill>
              <a:uFill>
                <a:solidFill>
                  <a:srgbClr val="ffffff"/>
                </a:solidFill>
              </a:u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 name="PlaceHolder 1"/>
          <p:cNvSpPr>
            <a:spLocks noGrp="1"/>
          </p:cNvSpPr>
          <p:nvPr>
            <p:ph type="title"/>
          </p:nvPr>
        </p:nvSpPr>
        <p:spPr>
          <a:xfrm>
            <a:off x="1095120" y="817560"/>
            <a:ext cx="6964920" cy="12020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 name="PlaceHolder 1"/>
          <p:cNvSpPr>
            <a:spLocks noGrp="1"/>
          </p:cNvSpPr>
          <p:nvPr>
            <p:ph type="subTitle"/>
          </p:nvPr>
        </p:nvSpPr>
        <p:spPr>
          <a:xfrm>
            <a:off x="1095120" y="817560"/>
            <a:ext cx="6964920" cy="5573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095120" y="817560"/>
            <a:ext cx="6964920" cy="12020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9" name="PlaceHolder 2"/>
          <p:cNvSpPr>
            <a:spLocks noGrp="1"/>
          </p:cNvSpPr>
          <p:nvPr>
            <p:ph type="body"/>
          </p:nvPr>
        </p:nvSpPr>
        <p:spPr>
          <a:xfrm>
            <a:off x="1463040" y="2119320"/>
            <a:ext cx="3023280" cy="1718640"/>
          </a:xfrm>
          <a:prstGeom prst="rect">
            <a:avLst/>
          </a:prstGeom>
        </p:spPr>
        <p:txBody>
          <a:bodyPr lIns="0" rIns="0" tIns="0" bIns="0"/>
          <a:p>
            <a:endParaRPr b="0" lang="en-US" sz="2400" spc="-1" strike="noStrike">
              <a:solidFill>
                <a:srgbClr val="000000"/>
              </a:solidFill>
              <a:uFill>
                <a:solidFill>
                  <a:srgbClr val="ffffff"/>
                </a:solidFill>
              </a:uFill>
              <a:latin typeface="Franklin Gothic Book"/>
            </a:endParaRPr>
          </a:p>
        </p:txBody>
      </p:sp>
      <p:sp>
        <p:nvSpPr>
          <p:cNvPr id="30" name="PlaceHolder 3"/>
          <p:cNvSpPr>
            <a:spLocks noGrp="1"/>
          </p:cNvSpPr>
          <p:nvPr>
            <p:ph type="body"/>
          </p:nvPr>
        </p:nvSpPr>
        <p:spPr>
          <a:xfrm>
            <a:off x="1463040" y="4001760"/>
            <a:ext cx="3023280" cy="1718640"/>
          </a:xfrm>
          <a:prstGeom prst="rect">
            <a:avLst/>
          </a:prstGeom>
        </p:spPr>
        <p:txBody>
          <a:bodyPr lIns="0" rIns="0" tIns="0" bIns="0"/>
          <a:p>
            <a:endParaRPr b="0" lang="en-US" sz="2400" spc="-1" strike="noStrike">
              <a:solidFill>
                <a:srgbClr val="000000"/>
              </a:solidFill>
              <a:uFill>
                <a:solidFill>
                  <a:srgbClr val="ffffff"/>
                </a:solidFill>
              </a:uFill>
              <a:latin typeface="Franklin Gothic Book"/>
            </a:endParaRPr>
          </a:p>
        </p:txBody>
      </p:sp>
      <p:sp>
        <p:nvSpPr>
          <p:cNvPr id="31" name="PlaceHolder 4"/>
          <p:cNvSpPr>
            <a:spLocks noGrp="1"/>
          </p:cNvSpPr>
          <p:nvPr>
            <p:ph type="body"/>
          </p:nvPr>
        </p:nvSpPr>
        <p:spPr>
          <a:xfrm>
            <a:off x="4637880" y="2119320"/>
            <a:ext cx="3023280" cy="3603600"/>
          </a:xfrm>
          <a:prstGeom prst="rect">
            <a:avLst/>
          </a:prstGeom>
        </p:spPr>
        <p:txBody>
          <a:bodyPr lIns="0" rIns="0" tIns="0" bIns="0"/>
          <a:p>
            <a:endParaRPr b="0" lang="en-US" sz="2400" spc="-1" strike="noStrike">
              <a:solidFill>
                <a:srgbClr val="000000"/>
              </a:solidFill>
              <a:uFill>
                <a:solidFill>
                  <a:srgbClr val="ffffff"/>
                </a:solidFill>
              </a:u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095120" y="817560"/>
            <a:ext cx="6964920" cy="12020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3" name="PlaceHolder 2"/>
          <p:cNvSpPr>
            <a:spLocks noGrp="1"/>
          </p:cNvSpPr>
          <p:nvPr>
            <p:ph type="body"/>
          </p:nvPr>
        </p:nvSpPr>
        <p:spPr>
          <a:xfrm>
            <a:off x="1463040" y="2119320"/>
            <a:ext cx="3023280" cy="3603600"/>
          </a:xfrm>
          <a:prstGeom prst="rect">
            <a:avLst/>
          </a:prstGeom>
        </p:spPr>
        <p:txBody>
          <a:bodyPr lIns="0" rIns="0" tIns="0" bIns="0"/>
          <a:p>
            <a:endParaRPr b="0" lang="en-US" sz="2400" spc="-1" strike="noStrike">
              <a:solidFill>
                <a:srgbClr val="000000"/>
              </a:solidFill>
              <a:uFill>
                <a:solidFill>
                  <a:srgbClr val="ffffff"/>
                </a:solidFill>
              </a:uFill>
              <a:latin typeface="Franklin Gothic Book"/>
            </a:endParaRPr>
          </a:p>
        </p:txBody>
      </p:sp>
      <p:sp>
        <p:nvSpPr>
          <p:cNvPr id="34" name="PlaceHolder 3"/>
          <p:cNvSpPr>
            <a:spLocks noGrp="1"/>
          </p:cNvSpPr>
          <p:nvPr>
            <p:ph type="body"/>
          </p:nvPr>
        </p:nvSpPr>
        <p:spPr>
          <a:xfrm>
            <a:off x="4637880" y="2119320"/>
            <a:ext cx="3023280" cy="1718640"/>
          </a:xfrm>
          <a:prstGeom prst="rect">
            <a:avLst/>
          </a:prstGeom>
        </p:spPr>
        <p:txBody>
          <a:bodyPr lIns="0" rIns="0" tIns="0" bIns="0"/>
          <a:p>
            <a:endParaRPr b="0" lang="en-US" sz="2400" spc="-1" strike="noStrike">
              <a:solidFill>
                <a:srgbClr val="000000"/>
              </a:solidFill>
              <a:uFill>
                <a:solidFill>
                  <a:srgbClr val="ffffff"/>
                </a:solidFill>
              </a:uFill>
              <a:latin typeface="Franklin Gothic Book"/>
            </a:endParaRPr>
          </a:p>
        </p:txBody>
      </p:sp>
      <p:sp>
        <p:nvSpPr>
          <p:cNvPr id="35" name="PlaceHolder 4"/>
          <p:cNvSpPr>
            <a:spLocks noGrp="1"/>
          </p:cNvSpPr>
          <p:nvPr>
            <p:ph type="body"/>
          </p:nvPr>
        </p:nvSpPr>
        <p:spPr>
          <a:xfrm>
            <a:off x="4637880" y="4001760"/>
            <a:ext cx="3023280" cy="1718640"/>
          </a:xfrm>
          <a:prstGeom prst="rect">
            <a:avLst/>
          </a:prstGeom>
        </p:spPr>
        <p:txBody>
          <a:bodyPr lIns="0" rIns="0" tIns="0" bIns="0"/>
          <a:p>
            <a:endParaRPr b="0" lang="en-US" sz="2400" spc="-1" strike="noStrike">
              <a:solidFill>
                <a:srgbClr val="000000"/>
              </a:solidFill>
              <a:uFill>
                <a:solidFill>
                  <a:srgbClr val="ffffff"/>
                </a:solidFill>
              </a:u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095120" y="817560"/>
            <a:ext cx="6964920" cy="12020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7" name="PlaceHolder 2"/>
          <p:cNvSpPr>
            <a:spLocks noGrp="1"/>
          </p:cNvSpPr>
          <p:nvPr>
            <p:ph type="body"/>
          </p:nvPr>
        </p:nvSpPr>
        <p:spPr>
          <a:xfrm>
            <a:off x="1463040" y="2119320"/>
            <a:ext cx="3023280" cy="1718640"/>
          </a:xfrm>
          <a:prstGeom prst="rect">
            <a:avLst/>
          </a:prstGeom>
        </p:spPr>
        <p:txBody>
          <a:bodyPr lIns="0" rIns="0" tIns="0" bIns="0"/>
          <a:p>
            <a:endParaRPr b="0" lang="en-US" sz="2400" spc="-1" strike="noStrike">
              <a:solidFill>
                <a:srgbClr val="000000"/>
              </a:solidFill>
              <a:uFill>
                <a:solidFill>
                  <a:srgbClr val="ffffff"/>
                </a:solidFill>
              </a:uFill>
              <a:latin typeface="Franklin Gothic Book"/>
            </a:endParaRPr>
          </a:p>
        </p:txBody>
      </p:sp>
      <p:sp>
        <p:nvSpPr>
          <p:cNvPr id="38" name="PlaceHolder 3"/>
          <p:cNvSpPr>
            <a:spLocks noGrp="1"/>
          </p:cNvSpPr>
          <p:nvPr>
            <p:ph type="body"/>
          </p:nvPr>
        </p:nvSpPr>
        <p:spPr>
          <a:xfrm>
            <a:off x="4637880" y="2119320"/>
            <a:ext cx="3023280" cy="1718640"/>
          </a:xfrm>
          <a:prstGeom prst="rect">
            <a:avLst/>
          </a:prstGeom>
        </p:spPr>
        <p:txBody>
          <a:bodyPr lIns="0" rIns="0" tIns="0" bIns="0"/>
          <a:p>
            <a:endParaRPr b="0" lang="en-US" sz="2400" spc="-1" strike="noStrike">
              <a:solidFill>
                <a:srgbClr val="000000"/>
              </a:solidFill>
              <a:uFill>
                <a:solidFill>
                  <a:srgbClr val="ffffff"/>
                </a:solidFill>
              </a:uFill>
              <a:latin typeface="Franklin Gothic Book"/>
            </a:endParaRPr>
          </a:p>
        </p:txBody>
      </p:sp>
      <p:sp>
        <p:nvSpPr>
          <p:cNvPr id="39" name="PlaceHolder 4"/>
          <p:cNvSpPr>
            <a:spLocks noGrp="1"/>
          </p:cNvSpPr>
          <p:nvPr>
            <p:ph type="body"/>
          </p:nvPr>
        </p:nvSpPr>
        <p:spPr>
          <a:xfrm>
            <a:off x="1463040" y="4001760"/>
            <a:ext cx="6195960" cy="1718640"/>
          </a:xfrm>
          <a:prstGeom prst="rect">
            <a:avLst/>
          </a:prstGeom>
        </p:spPr>
        <p:txBody>
          <a:bodyPr lIns="0" rIns="0" tIns="0" bIns="0"/>
          <a:p>
            <a:endParaRPr b="0" lang="en-US" sz="2400" spc="-1" strike="noStrike">
              <a:solidFill>
                <a:srgbClr val="000000"/>
              </a:solidFill>
              <a:uFill>
                <a:solidFill>
                  <a:srgbClr val="ffffff"/>
                </a:solidFill>
              </a:u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jpe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slideLayout" Target="../slideLayouts/slideLayout1.xml"/><Relationship Id="rId10" Type="http://schemas.openxmlformats.org/officeDocument/2006/relationships/slideLayout" Target="../slideLayouts/slideLayout2.xml"/><Relationship Id="rId11" Type="http://schemas.openxmlformats.org/officeDocument/2006/relationships/slideLayout" Target="../slideLayouts/slideLayout3.xml"/><Relationship Id="rId12" Type="http://schemas.openxmlformats.org/officeDocument/2006/relationships/slideLayout" Target="../slideLayouts/slideLayout4.xml"/><Relationship Id="rId13" Type="http://schemas.openxmlformats.org/officeDocument/2006/relationships/slideLayout" Target="../slideLayouts/slideLayout5.xml"/><Relationship Id="rId14" Type="http://schemas.openxmlformats.org/officeDocument/2006/relationships/slideLayout" Target="../slideLayouts/slideLayout6.xml"/><Relationship Id="rId15" Type="http://schemas.openxmlformats.org/officeDocument/2006/relationships/slideLayout" Target="../slideLayouts/slideLayout7.xml"/><Relationship Id="rId16" Type="http://schemas.openxmlformats.org/officeDocument/2006/relationships/slideLayout" Target="../slideLayouts/slideLayout8.xml"/><Relationship Id="rId17" Type="http://schemas.openxmlformats.org/officeDocument/2006/relationships/slideLayout" Target="../slideLayouts/slideLayout9.xml"/><Relationship Id="rId18" Type="http://schemas.openxmlformats.org/officeDocument/2006/relationships/slideLayout" Target="../slideLayouts/slideLayout10.xml"/><Relationship Id="rId19" Type="http://schemas.openxmlformats.org/officeDocument/2006/relationships/slideLayout" Target="../slideLayouts/slideLayout11.xml"/><Relationship Id="rId20"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0.png"/><Relationship Id="rId3" Type="http://schemas.openxmlformats.org/officeDocument/2006/relationships/image" Target="../media/image11.jpe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0" y="0"/>
            <a:ext cx="7162560" cy="6857640"/>
          </a:xfrm>
          <a:prstGeom prst="rect">
            <a:avLst/>
          </a:prstGeom>
          <a:gradFill>
            <a:gsLst>
              <a:gs pos="0">
                <a:srgbClr val="010101">
                  <a:alpha val="52000"/>
                </a:srgbClr>
              </a:gs>
              <a:gs pos="60000">
                <a:srgbClr val="fefefe">
                  <a:alpha val="0"/>
                </a:srgbClr>
              </a:gs>
            </a:gsLst>
            <a:lin ang="0"/>
          </a:gra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1143000" y="0"/>
            <a:ext cx="8000640" cy="6857640"/>
          </a:xfrm>
          <a:prstGeom prst="rect">
            <a:avLst/>
          </a:prstGeom>
          <a:gradFill>
            <a:gsLst>
              <a:gs pos="0">
                <a:srgbClr val="010101">
                  <a:alpha val="56000"/>
                </a:srgbClr>
              </a:gs>
              <a:gs pos="61000">
                <a:srgbClr val="fefefe">
                  <a:alpha val="0"/>
                </a:srgbClr>
              </a:gs>
            </a:gsLst>
            <a:lin ang="0"/>
          </a:gradFill>
          <a:ln>
            <a:noFill/>
          </a:ln>
        </p:spPr>
        <p:style>
          <a:lnRef idx="2">
            <a:schemeClr val="accent1">
              <a:shade val="50000"/>
            </a:schemeClr>
          </a:lnRef>
          <a:fillRef idx="1">
            <a:schemeClr val="accent1"/>
          </a:fillRef>
          <a:effectRef idx="0">
            <a:schemeClr val="accent1"/>
          </a:effectRef>
          <a:fontRef idx="minor"/>
        </p:style>
      </p:sp>
      <p:sp>
        <p:nvSpPr>
          <p:cNvPr id="2" name="CustomShape 3" hidden="1"/>
          <p:cNvSpPr/>
          <p:nvPr/>
        </p:nvSpPr>
        <p:spPr>
          <a:xfrm rot="10800000">
            <a:off x="8549640" y="6606720"/>
            <a:ext cx="7920720" cy="536760"/>
          </a:xfrm>
          <a:custGeom>
            <a:avLst/>
            <a:gdLst/>
            <a:ahLst/>
            <a:rect l="l" t="t" r="r" b="b"/>
            <a:pathLst>
              <a:path w="7955280" h="495300">
                <a:moveTo>
                  <a:pt x="0" y="495300"/>
                </a:moveTo>
                <a:lnTo>
                  <a:pt x="169546" y="0"/>
                </a:lnTo>
                <a:lnTo>
                  <a:pt x="3966210" y="95250"/>
                </a:lnTo>
                <a:lnTo>
                  <a:pt x="7785734" y="0"/>
                </a:lnTo>
                <a:lnTo>
                  <a:pt x="7955280" y="495300"/>
                </a:lnTo>
                <a:lnTo>
                  <a:pt x="0" y="495300"/>
                </a:lnTo>
                <a:close/>
              </a:path>
            </a:pathLst>
          </a:custGeom>
          <a:gradFill>
            <a:gsLst>
              <a:gs pos="30000">
                <a:srgbClr val="010101">
                  <a:alpha val="34000"/>
                </a:srgbClr>
              </a:gs>
              <a:gs pos="100000">
                <a:srgbClr val="010101">
                  <a:alpha val="26000"/>
                </a:srgbClr>
              </a:gs>
            </a:gsLst>
            <a:lin ang="0"/>
          </a:gradFill>
          <a:ln>
            <a:noFill/>
          </a:ln>
          <a:effectLst>
            <a:softEdge rad="127000"/>
          </a:effectLst>
        </p:spPr>
        <p:style>
          <a:lnRef idx="2">
            <a:schemeClr val="accent1">
              <a:shade val="50000"/>
            </a:schemeClr>
          </a:lnRef>
          <a:fillRef idx="1">
            <a:schemeClr val="accent1"/>
          </a:fillRef>
          <a:effectRef idx="0">
            <a:schemeClr val="accent1"/>
          </a:effectRef>
          <a:fontRef idx="minor"/>
        </p:style>
      </p:sp>
      <p:sp>
        <p:nvSpPr>
          <p:cNvPr id="3" name="CustomShape 4" hidden="1"/>
          <p:cNvSpPr/>
          <p:nvPr/>
        </p:nvSpPr>
        <p:spPr>
          <a:xfrm>
            <a:off x="731520" y="575280"/>
            <a:ext cx="7695720" cy="5714640"/>
          </a:xfrm>
          <a:prstGeom prst="rect">
            <a:avLst/>
          </a:prstGeom>
          <a:solidFill>
            <a:schemeClr val="bg1">
              <a:lumMod val="75000"/>
              <a:lumOff val="25000"/>
            </a:schemeClr>
          </a:solidFill>
          <a:ln w="6480">
            <a:noFill/>
          </a:ln>
          <a:effectLst>
            <a:outerShdw algn="t" blurRad="101600" dir="5400000" dist="50800" rotWithShape="0">
              <a:srgbClr val="000000">
                <a:alpha val="20000"/>
              </a:srgbClr>
            </a:outerShdw>
          </a:effectLst>
        </p:spPr>
        <p:style>
          <a:lnRef idx="2">
            <a:schemeClr val="accent1">
              <a:shade val="50000"/>
            </a:schemeClr>
          </a:lnRef>
          <a:fillRef idx="1">
            <a:schemeClr val="accent1"/>
          </a:fillRef>
          <a:effectRef idx="0">
            <a:schemeClr val="accent1"/>
          </a:effectRef>
          <a:fontRef idx="minor"/>
        </p:style>
      </p:sp>
      <p:sp>
        <p:nvSpPr>
          <p:cNvPr id="4" name="CustomShape 5" hidden="1"/>
          <p:cNvSpPr/>
          <p:nvPr/>
        </p:nvSpPr>
        <p:spPr>
          <a:xfrm>
            <a:off x="731520" y="576000"/>
            <a:ext cx="7695720" cy="5714640"/>
          </a:xfrm>
          <a:prstGeom prst="rect">
            <a:avLst/>
          </a:prstGeom>
          <a:blipFill>
            <a:blip r:embed="rId3"/>
            <a:tile/>
          </a:blipFill>
          <a:ln w="6480">
            <a:noFill/>
          </a:ln>
          <a:effectLst>
            <a:outerShdw algn="t" blurRad="101600" dir="5400000" dist="50800" rotWithShape="0">
              <a:srgbClr val="000000">
                <a:alpha val="20000"/>
              </a:srgbClr>
            </a:outerShdw>
          </a:effectLst>
        </p:spPr>
        <p:style>
          <a:lnRef idx="2">
            <a:schemeClr val="accent1">
              <a:shade val="50000"/>
            </a:schemeClr>
          </a:lnRef>
          <a:fillRef idx="1">
            <a:schemeClr val="accent1"/>
          </a:fillRef>
          <a:effectRef idx="0">
            <a:schemeClr val="accent1"/>
          </a:effectRef>
          <a:fontRef idx="minor"/>
        </p:style>
      </p:sp>
      <p:pic>
        <p:nvPicPr>
          <p:cNvPr id="5" name="Picture 2" descr=""/>
          <p:cNvPicPr/>
          <p:nvPr/>
        </p:nvPicPr>
        <p:blipFill>
          <a:blip r:embed="rId4"/>
          <a:stretch/>
        </p:blipFill>
        <p:spPr>
          <a:xfrm rot="1435800">
            <a:off x="543600" y="272520"/>
            <a:ext cx="567360" cy="567360"/>
          </a:xfrm>
          <a:prstGeom prst="rect">
            <a:avLst/>
          </a:prstGeom>
          <a:ln>
            <a:noFill/>
          </a:ln>
        </p:spPr>
      </p:pic>
      <p:pic>
        <p:nvPicPr>
          <p:cNvPr id="6" name="Picture 2" descr=""/>
          <p:cNvPicPr/>
          <p:nvPr/>
        </p:nvPicPr>
        <p:blipFill>
          <a:blip r:embed="rId5"/>
          <a:stretch/>
        </p:blipFill>
        <p:spPr>
          <a:xfrm rot="4096200">
            <a:off x="8115120" y="298080"/>
            <a:ext cx="566640" cy="566640"/>
          </a:xfrm>
          <a:prstGeom prst="rect">
            <a:avLst/>
          </a:prstGeom>
          <a:ln>
            <a:noFill/>
          </a:ln>
        </p:spPr>
      </p:pic>
      <p:sp>
        <p:nvSpPr>
          <p:cNvPr id="7" name="CustomShape 6"/>
          <p:cNvSpPr/>
          <p:nvPr/>
        </p:nvSpPr>
        <p:spPr>
          <a:xfrm>
            <a:off x="0" y="0"/>
            <a:ext cx="7162560" cy="6857640"/>
          </a:xfrm>
          <a:prstGeom prst="rect">
            <a:avLst/>
          </a:prstGeom>
          <a:gradFill>
            <a:gsLst>
              <a:gs pos="0">
                <a:srgbClr val="010101">
                  <a:alpha val="52000"/>
                </a:srgbClr>
              </a:gs>
              <a:gs pos="60000">
                <a:srgbClr val="fefefe">
                  <a:alpha val="0"/>
                </a:srgbClr>
              </a:gs>
            </a:gsLst>
            <a:lin ang="0"/>
          </a:gradFill>
          <a:ln>
            <a:noFill/>
          </a:ln>
        </p:spPr>
        <p:style>
          <a:lnRef idx="2">
            <a:schemeClr val="accent1">
              <a:shade val="50000"/>
            </a:schemeClr>
          </a:lnRef>
          <a:fillRef idx="1">
            <a:schemeClr val="accent1"/>
          </a:fillRef>
          <a:effectRef idx="0">
            <a:schemeClr val="accent1"/>
          </a:effectRef>
          <a:fontRef idx="minor"/>
        </p:style>
      </p:sp>
      <p:sp>
        <p:nvSpPr>
          <p:cNvPr id="8" name="CustomShape 7"/>
          <p:cNvSpPr/>
          <p:nvPr/>
        </p:nvSpPr>
        <p:spPr>
          <a:xfrm>
            <a:off x="1143000" y="0"/>
            <a:ext cx="8000640" cy="6857640"/>
          </a:xfrm>
          <a:prstGeom prst="rect">
            <a:avLst/>
          </a:prstGeom>
          <a:gradFill>
            <a:gsLst>
              <a:gs pos="0">
                <a:srgbClr val="010101">
                  <a:alpha val="56000"/>
                </a:srgbClr>
              </a:gs>
              <a:gs pos="61000">
                <a:srgbClr val="fefefe">
                  <a:alpha val="0"/>
                </a:srgbClr>
              </a:gs>
            </a:gsLst>
            <a:lin ang="0"/>
          </a:gradFill>
          <a:ln>
            <a:noFill/>
          </a:ln>
        </p:spPr>
        <p:style>
          <a:lnRef idx="2">
            <a:schemeClr val="accent1">
              <a:shade val="50000"/>
            </a:schemeClr>
          </a:lnRef>
          <a:fillRef idx="1">
            <a:schemeClr val="accent1"/>
          </a:fillRef>
          <a:effectRef idx="0">
            <a:schemeClr val="accent1"/>
          </a:effectRef>
          <a:fontRef idx="minor"/>
        </p:style>
      </p:sp>
      <p:sp>
        <p:nvSpPr>
          <p:cNvPr id="9" name="CustomShape 8"/>
          <p:cNvSpPr/>
          <p:nvPr/>
        </p:nvSpPr>
        <p:spPr>
          <a:xfrm rot="10800000">
            <a:off x="8274600" y="6154920"/>
            <a:ext cx="7382520" cy="536760"/>
          </a:xfrm>
          <a:custGeom>
            <a:avLst/>
            <a:gdLst/>
            <a:ahLst/>
            <a:rect l="l" t="t" r="r" b="b"/>
            <a:pathLst>
              <a:path w="7955280" h="495300">
                <a:moveTo>
                  <a:pt x="0" y="495300"/>
                </a:moveTo>
                <a:lnTo>
                  <a:pt x="169546" y="0"/>
                </a:lnTo>
                <a:lnTo>
                  <a:pt x="3966210" y="95250"/>
                </a:lnTo>
                <a:lnTo>
                  <a:pt x="7785734" y="0"/>
                </a:lnTo>
                <a:lnTo>
                  <a:pt x="7955280" y="495300"/>
                </a:lnTo>
                <a:lnTo>
                  <a:pt x="0" y="495300"/>
                </a:lnTo>
                <a:close/>
              </a:path>
            </a:pathLst>
          </a:custGeom>
          <a:gradFill>
            <a:gsLst>
              <a:gs pos="30000">
                <a:srgbClr val="010101">
                  <a:alpha val="34000"/>
                </a:srgbClr>
              </a:gs>
              <a:gs pos="100000">
                <a:srgbClr val="010101">
                  <a:alpha val="26000"/>
                </a:srgbClr>
              </a:gs>
            </a:gsLst>
            <a:lin ang="0"/>
          </a:gradFill>
          <a:ln>
            <a:noFill/>
          </a:ln>
          <a:effectLst>
            <a:softEdge rad="127000"/>
          </a:effectLst>
        </p:spPr>
        <p:style>
          <a:lnRef idx="2">
            <a:schemeClr val="accent1">
              <a:shade val="50000"/>
            </a:schemeClr>
          </a:lnRef>
          <a:fillRef idx="1">
            <a:schemeClr val="accent1"/>
          </a:fillRef>
          <a:effectRef idx="0">
            <a:schemeClr val="accent1"/>
          </a:effectRef>
          <a:fontRef idx="minor"/>
        </p:style>
      </p:sp>
      <p:sp>
        <p:nvSpPr>
          <p:cNvPr id="10" name="CustomShape 9"/>
          <p:cNvSpPr/>
          <p:nvPr/>
        </p:nvSpPr>
        <p:spPr>
          <a:xfrm>
            <a:off x="990000" y="1017000"/>
            <a:ext cx="7179480" cy="4831200"/>
          </a:xfrm>
          <a:prstGeom prst="rect">
            <a:avLst/>
          </a:prstGeom>
          <a:solidFill>
            <a:schemeClr val="bg1">
              <a:lumMod val="75000"/>
              <a:lumOff val="25000"/>
            </a:schemeClr>
          </a:solidFill>
          <a:ln w="6480">
            <a:noFill/>
          </a:ln>
          <a:effectLst>
            <a:outerShdw algn="t" blurRad="101600" dir="5400000" dist="50800" rotWithShape="0">
              <a:srgbClr val="000000">
                <a:alpha val="20000"/>
              </a:srgbClr>
            </a:outerShdw>
          </a:effectLst>
        </p:spPr>
        <p:style>
          <a:lnRef idx="2">
            <a:schemeClr val="accent1">
              <a:shade val="50000"/>
            </a:schemeClr>
          </a:lnRef>
          <a:fillRef idx="1">
            <a:schemeClr val="accent1"/>
          </a:fillRef>
          <a:effectRef idx="0">
            <a:schemeClr val="accent1"/>
          </a:effectRef>
          <a:fontRef idx="minor"/>
        </p:style>
      </p:sp>
      <p:sp>
        <p:nvSpPr>
          <p:cNvPr id="11" name="CustomShape 10"/>
          <p:cNvSpPr/>
          <p:nvPr/>
        </p:nvSpPr>
        <p:spPr>
          <a:xfrm>
            <a:off x="990720" y="1009800"/>
            <a:ext cx="7179480" cy="4831200"/>
          </a:xfrm>
          <a:prstGeom prst="rect">
            <a:avLst/>
          </a:prstGeom>
          <a:blipFill>
            <a:blip r:embed="rId6"/>
            <a:tile/>
          </a:blipFill>
          <a:ln w="6480">
            <a:noFill/>
          </a:ln>
          <a:effectLst>
            <a:outerShdw algn="t" blurRad="101600" dir="5400000" dist="50800" rotWithShape="0">
              <a:srgbClr val="000000">
                <a:alpha val="20000"/>
              </a:srgbClr>
            </a:outerShdw>
          </a:effectLst>
        </p:spPr>
        <p:style>
          <a:lnRef idx="2">
            <a:schemeClr val="accent1">
              <a:shade val="50000"/>
            </a:schemeClr>
          </a:lnRef>
          <a:fillRef idx="1">
            <a:schemeClr val="accent1"/>
          </a:fillRef>
          <a:effectRef idx="0">
            <a:schemeClr val="accent1"/>
          </a:effectRef>
          <a:fontRef idx="minor"/>
        </p:style>
      </p:sp>
      <p:pic>
        <p:nvPicPr>
          <p:cNvPr id="12" name="Picture 2" descr=""/>
          <p:cNvPicPr/>
          <p:nvPr/>
        </p:nvPicPr>
        <p:blipFill>
          <a:blip r:embed="rId7"/>
          <a:stretch/>
        </p:blipFill>
        <p:spPr>
          <a:xfrm rot="1435800">
            <a:off x="769320" y="701640"/>
            <a:ext cx="567360" cy="567360"/>
          </a:xfrm>
          <a:prstGeom prst="rect">
            <a:avLst/>
          </a:prstGeom>
          <a:ln>
            <a:noFill/>
          </a:ln>
        </p:spPr>
      </p:pic>
      <p:pic>
        <p:nvPicPr>
          <p:cNvPr id="13" name="Picture 2" descr=""/>
          <p:cNvPicPr/>
          <p:nvPr/>
        </p:nvPicPr>
        <p:blipFill>
          <a:blip r:embed="rId8"/>
          <a:stretch/>
        </p:blipFill>
        <p:spPr>
          <a:xfrm rot="4096200">
            <a:off x="7855560" y="749520"/>
            <a:ext cx="566640" cy="566640"/>
          </a:xfrm>
          <a:prstGeom prst="rect">
            <a:avLst/>
          </a:prstGeom>
          <a:ln>
            <a:noFill/>
          </a:ln>
        </p:spPr>
      </p:pic>
      <p:sp>
        <p:nvSpPr>
          <p:cNvPr id="14" name="PlaceHolder 11"/>
          <p:cNvSpPr>
            <a:spLocks noGrp="1"/>
          </p:cNvSpPr>
          <p:nvPr>
            <p:ph type="title"/>
          </p:nvPr>
        </p:nvSpPr>
        <p:spPr>
          <a:xfrm>
            <a:off x="1727280" y="1794960"/>
            <a:ext cx="5723280" cy="1827720"/>
          </a:xfrm>
          <a:prstGeom prst="rect">
            <a:avLst/>
          </a:prstGeom>
        </p:spPr>
        <p:txBody>
          <a:bodyPr anchor="b"/>
          <a:p>
            <a:pPr algn="ctr">
              <a:lnSpc>
                <a:spcPct val="100000"/>
              </a:lnSpc>
            </a:pPr>
            <a:r>
              <a:rPr b="0" lang="en-US" sz="4800" spc="-1" strike="noStrike">
                <a:solidFill>
                  <a:srgbClr val="000000"/>
                </a:solidFill>
                <a:uFill>
                  <a:solidFill>
                    <a:srgbClr val="ffffff"/>
                  </a:solidFill>
                </a:uFill>
                <a:latin typeface="Constantia"/>
              </a:rPr>
              <a:t>Click to edit Master title style</a:t>
            </a:r>
            <a:endParaRPr b="0" lang="en-US" sz="1800" spc="-1" strike="noStrike">
              <a:solidFill>
                <a:srgbClr val="000000"/>
              </a:solidFill>
              <a:uFill>
                <a:solidFill>
                  <a:srgbClr val="ffffff"/>
                </a:solidFill>
              </a:uFill>
              <a:latin typeface="Franklin Gothic Book"/>
            </a:endParaRPr>
          </a:p>
        </p:txBody>
      </p:sp>
      <p:sp>
        <p:nvSpPr>
          <p:cNvPr id="15" name="PlaceHolder 12"/>
          <p:cNvSpPr>
            <a:spLocks noGrp="1"/>
          </p:cNvSpPr>
          <p:nvPr>
            <p:ph type="dt"/>
          </p:nvPr>
        </p:nvSpPr>
        <p:spPr>
          <a:xfrm>
            <a:off x="6770520" y="5357520"/>
            <a:ext cx="1213560" cy="364680"/>
          </a:xfrm>
          <a:prstGeom prst="rect">
            <a:avLst/>
          </a:prstGeom>
        </p:spPr>
        <p:txBody>
          <a:bodyPr anchor="ctr"/>
          <a:p>
            <a:pPr algn="r">
              <a:lnSpc>
                <a:spcPct val="100000"/>
              </a:lnSpc>
            </a:pPr>
            <a:r>
              <a:rPr b="0" lang="en-US" sz="1200" spc="-1" strike="noStrike">
                <a:solidFill>
                  <a:srgbClr val="465e9c"/>
                </a:solidFill>
                <a:uFill>
                  <a:solidFill>
                    <a:srgbClr val="ffffff"/>
                  </a:solidFill>
                </a:uFill>
                <a:latin typeface="Rage Italic"/>
              </a:rPr>
              <a:t>5/4/17</a:t>
            </a:r>
            <a:endParaRPr b="0" lang="en-US" sz="1400" spc="-1" strike="noStrike">
              <a:solidFill>
                <a:srgbClr val="000000"/>
              </a:solidFill>
              <a:uFill>
                <a:solidFill>
                  <a:srgbClr val="ffffff"/>
                </a:solidFill>
              </a:uFill>
              <a:latin typeface="Times New Roman"/>
            </a:endParaRPr>
          </a:p>
        </p:txBody>
      </p:sp>
      <p:sp>
        <p:nvSpPr>
          <p:cNvPr id="16" name="PlaceHolder 13"/>
          <p:cNvSpPr>
            <a:spLocks noGrp="1"/>
          </p:cNvSpPr>
          <p:nvPr>
            <p:ph type="ftr"/>
          </p:nvPr>
        </p:nvSpPr>
        <p:spPr>
          <a:xfrm>
            <a:off x="1173960" y="5357520"/>
            <a:ext cx="503460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17" name="PlaceHolder 14"/>
          <p:cNvSpPr>
            <a:spLocks noGrp="1"/>
          </p:cNvSpPr>
          <p:nvPr>
            <p:ph type="sldNum"/>
          </p:nvPr>
        </p:nvSpPr>
        <p:spPr>
          <a:xfrm>
            <a:off x="6213960" y="5357520"/>
            <a:ext cx="553680" cy="364680"/>
          </a:xfrm>
          <a:prstGeom prst="rect">
            <a:avLst/>
          </a:prstGeom>
        </p:spPr>
        <p:txBody>
          <a:bodyPr anchor="ctr"/>
          <a:p>
            <a:pPr algn="ctr">
              <a:lnSpc>
                <a:spcPct val="100000"/>
              </a:lnSpc>
            </a:pPr>
            <a:fld id="{C33FE671-08A0-41C1-BDA7-6F1346A633DD}" type="slidenum">
              <a:rPr b="0" lang="en-US" sz="1400" spc="-1" strike="noStrike">
                <a:solidFill>
                  <a:srgbClr val="465e9c"/>
                </a:solidFill>
                <a:uFill>
                  <a:solidFill>
                    <a:srgbClr val="ffffff"/>
                  </a:solidFill>
                </a:uFill>
                <a:latin typeface="Rage Italic"/>
              </a:rPr>
              <a:t>&lt;number&gt;</a:t>
            </a:fld>
            <a:endParaRPr b="0" lang="en-US" sz="1400" spc="-1" strike="noStrike">
              <a:solidFill>
                <a:srgbClr val="000000"/>
              </a:solidFill>
              <a:uFill>
                <a:solidFill>
                  <a:srgbClr val="ffffff"/>
                </a:solidFill>
              </a:uFill>
              <a:latin typeface="Times New Roman"/>
            </a:endParaRPr>
          </a:p>
        </p:txBody>
      </p:sp>
      <p:sp>
        <p:nvSpPr>
          <p:cNvPr id="18" name="PlaceHolder 15"/>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2400" spc="-1" strike="noStrike">
                <a:solidFill>
                  <a:srgbClr val="000000"/>
                </a:solidFill>
                <a:uFill>
                  <a:solidFill>
                    <a:srgbClr val="ffffff"/>
                  </a:solidFill>
                </a:uFill>
                <a:latin typeface="Franklin Gothic Book"/>
              </a:rPr>
              <a:t>Click to edit the outline text format</a:t>
            </a:r>
            <a:endParaRPr b="0" lang="en-US" sz="2400" spc="-1" strike="noStrike">
              <a:solidFill>
                <a:srgbClr val="000000"/>
              </a:solidFill>
              <a:uFill>
                <a:solidFill>
                  <a:srgbClr val="ffffff"/>
                </a:solidFill>
              </a:uFill>
              <a:latin typeface="Franklin Gothic Book"/>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Franklin Gothic Book"/>
              </a:rPr>
              <a:t>Second Outline Level</a:t>
            </a:r>
            <a:endParaRPr b="0" lang="en-US" sz="2000" spc="-1" strike="noStrike">
              <a:solidFill>
                <a:srgbClr val="00000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Franklin Gothic Book"/>
              </a:rPr>
              <a:t>Third Outline Level</a:t>
            </a:r>
            <a:endParaRPr b="0" lang="en-US" sz="1800" spc="-1" strike="noStrike">
              <a:solidFill>
                <a:srgbClr val="00000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600" spc="-1" strike="noStrike">
                <a:solidFill>
                  <a:srgbClr val="000000"/>
                </a:solidFill>
                <a:uFill>
                  <a:solidFill>
                    <a:srgbClr val="ffffff"/>
                  </a:solidFill>
                </a:uFill>
                <a:latin typeface="Franklin Gothic Book"/>
              </a:rPr>
              <a:t>Fourth Outline Level</a:t>
            </a:r>
            <a:endParaRPr b="0" lang="en-US" sz="1600" spc="-1" strike="noStrike">
              <a:solidFill>
                <a:srgbClr val="00000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Franklin Gothic Book"/>
              </a:rPr>
              <a:t>Fifth Outline Level</a:t>
            </a:r>
            <a:endParaRPr b="0" lang="en-US" sz="2000" spc="-1" strike="noStrike">
              <a:solidFill>
                <a:srgbClr val="00000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Franklin Gothic Book"/>
              </a:rPr>
              <a:t>Sixth Outline Level</a:t>
            </a:r>
            <a:endParaRPr b="0" lang="en-US" sz="2000" spc="-1" strike="noStrike">
              <a:solidFill>
                <a:srgbClr val="000000"/>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Franklin Gothic Book"/>
              </a:rPr>
              <a:t>Seventh Outline Level</a:t>
            </a:r>
            <a:endParaRPr b="0" lang="en-US" sz="2000" spc="-1" strike="noStrike">
              <a:solidFill>
                <a:srgbClr val="000000"/>
              </a:solidFill>
              <a:uFill>
                <a:solidFill>
                  <a:srgbClr val="ffffff"/>
                </a:solidFill>
              </a:u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60" r:id="rId20"/>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53" name="CustomShape 1"/>
          <p:cNvSpPr/>
          <p:nvPr/>
        </p:nvSpPr>
        <p:spPr>
          <a:xfrm>
            <a:off x="0" y="0"/>
            <a:ext cx="7162560" cy="6857640"/>
          </a:xfrm>
          <a:prstGeom prst="rect">
            <a:avLst/>
          </a:prstGeom>
          <a:gradFill>
            <a:gsLst>
              <a:gs pos="0">
                <a:srgbClr val="010101">
                  <a:alpha val="52000"/>
                </a:srgbClr>
              </a:gs>
              <a:gs pos="60000">
                <a:srgbClr val="fefefe">
                  <a:alpha val="0"/>
                </a:srgbClr>
              </a:gs>
            </a:gsLst>
            <a:lin ang="0"/>
          </a:gradFill>
          <a:ln>
            <a:noFill/>
          </a:ln>
        </p:spPr>
        <p:style>
          <a:lnRef idx="2">
            <a:schemeClr val="accent1">
              <a:shade val="50000"/>
            </a:schemeClr>
          </a:lnRef>
          <a:fillRef idx="1">
            <a:schemeClr val="accent1"/>
          </a:fillRef>
          <a:effectRef idx="0">
            <a:schemeClr val="accent1"/>
          </a:effectRef>
          <a:fontRef idx="minor"/>
        </p:style>
      </p:sp>
      <p:sp>
        <p:nvSpPr>
          <p:cNvPr id="54" name="CustomShape 2"/>
          <p:cNvSpPr/>
          <p:nvPr/>
        </p:nvSpPr>
        <p:spPr>
          <a:xfrm>
            <a:off x="1143000" y="0"/>
            <a:ext cx="8000640" cy="6857640"/>
          </a:xfrm>
          <a:prstGeom prst="rect">
            <a:avLst/>
          </a:prstGeom>
          <a:gradFill>
            <a:gsLst>
              <a:gs pos="0">
                <a:srgbClr val="010101">
                  <a:alpha val="56000"/>
                </a:srgbClr>
              </a:gs>
              <a:gs pos="61000">
                <a:srgbClr val="fefefe">
                  <a:alpha val="0"/>
                </a:srgbClr>
              </a:gs>
            </a:gsLst>
            <a:lin ang="0"/>
          </a:gradFill>
          <a:ln>
            <a:noFill/>
          </a:ln>
        </p:spPr>
        <p:style>
          <a:lnRef idx="2">
            <a:schemeClr val="accent1">
              <a:shade val="50000"/>
            </a:schemeClr>
          </a:lnRef>
          <a:fillRef idx="1">
            <a:schemeClr val="accent1"/>
          </a:fillRef>
          <a:effectRef idx="0">
            <a:schemeClr val="accent1"/>
          </a:effectRef>
          <a:fontRef idx="minor"/>
        </p:style>
      </p:sp>
      <p:sp>
        <p:nvSpPr>
          <p:cNvPr id="55" name="CustomShape 3"/>
          <p:cNvSpPr/>
          <p:nvPr/>
        </p:nvSpPr>
        <p:spPr>
          <a:xfrm rot="10800000">
            <a:off x="8549640" y="6606720"/>
            <a:ext cx="7920720" cy="536760"/>
          </a:xfrm>
          <a:custGeom>
            <a:avLst/>
            <a:gdLst/>
            <a:ahLst/>
            <a:rect l="l" t="t" r="r" b="b"/>
            <a:pathLst>
              <a:path w="7955280" h="495300">
                <a:moveTo>
                  <a:pt x="0" y="495300"/>
                </a:moveTo>
                <a:lnTo>
                  <a:pt x="169546" y="0"/>
                </a:lnTo>
                <a:lnTo>
                  <a:pt x="3966210" y="95250"/>
                </a:lnTo>
                <a:lnTo>
                  <a:pt x="7785734" y="0"/>
                </a:lnTo>
                <a:lnTo>
                  <a:pt x="7955280" y="495300"/>
                </a:lnTo>
                <a:lnTo>
                  <a:pt x="0" y="495300"/>
                </a:lnTo>
                <a:close/>
              </a:path>
            </a:pathLst>
          </a:custGeom>
          <a:gradFill>
            <a:gsLst>
              <a:gs pos="30000">
                <a:srgbClr val="010101">
                  <a:alpha val="34000"/>
                </a:srgbClr>
              </a:gs>
              <a:gs pos="100000">
                <a:srgbClr val="010101">
                  <a:alpha val="26000"/>
                </a:srgbClr>
              </a:gs>
            </a:gsLst>
            <a:lin ang="0"/>
          </a:gradFill>
          <a:ln>
            <a:noFill/>
          </a:ln>
          <a:effectLst>
            <a:softEdge rad="127000"/>
          </a:effectLst>
        </p:spPr>
        <p:style>
          <a:lnRef idx="2">
            <a:schemeClr val="accent1">
              <a:shade val="50000"/>
            </a:schemeClr>
          </a:lnRef>
          <a:fillRef idx="1">
            <a:schemeClr val="accent1"/>
          </a:fillRef>
          <a:effectRef idx="0">
            <a:schemeClr val="accent1"/>
          </a:effectRef>
          <a:fontRef idx="minor"/>
        </p:style>
      </p:sp>
      <p:sp>
        <p:nvSpPr>
          <p:cNvPr id="56" name="CustomShape 4"/>
          <p:cNvSpPr/>
          <p:nvPr/>
        </p:nvSpPr>
        <p:spPr>
          <a:xfrm>
            <a:off x="731520" y="575280"/>
            <a:ext cx="7695720" cy="5714640"/>
          </a:xfrm>
          <a:prstGeom prst="rect">
            <a:avLst/>
          </a:prstGeom>
          <a:solidFill>
            <a:schemeClr val="bg1">
              <a:lumMod val="75000"/>
              <a:lumOff val="25000"/>
            </a:schemeClr>
          </a:solidFill>
          <a:ln w="6480">
            <a:noFill/>
          </a:ln>
          <a:effectLst>
            <a:outerShdw algn="t" blurRad="101600" dir="5400000" dist="50800" rotWithShape="0">
              <a:srgbClr val="000000">
                <a:alpha val="20000"/>
              </a:srgbClr>
            </a:outerShdw>
          </a:effectLst>
        </p:spPr>
        <p:style>
          <a:lnRef idx="2">
            <a:schemeClr val="accent1">
              <a:shade val="50000"/>
            </a:schemeClr>
          </a:lnRef>
          <a:fillRef idx="1">
            <a:schemeClr val="accent1"/>
          </a:fillRef>
          <a:effectRef idx="0">
            <a:schemeClr val="accent1"/>
          </a:effectRef>
          <a:fontRef idx="minor"/>
        </p:style>
      </p:sp>
      <p:sp>
        <p:nvSpPr>
          <p:cNvPr id="57" name="CustomShape 5"/>
          <p:cNvSpPr/>
          <p:nvPr/>
        </p:nvSpPr>
        <p:spPr>
          <a:xfrm>
            <a:off x="731520" y="576000"/>
            <a:ext cx="7695720" cy="5714640"/>
          </a:xfrm>
          <a:prstGeom prst="rect">
            <a:avLst/>
          </a:prstGeom>
          <a:blipFill>
            <a:blip r:embed="rId3"/>
            <a:tile/>
          </a:blipFill>
          <a:ln w="6480">
            <a:noFill/>
          </a:ln>
          <a:effectLst>
            <a:outerShdw algn="t" blurRad="101600" dir="5400000" dist="50800" rotWithShape="0">
              <a:srgbClr val="000000">
                <a:alpha val="20000"/>
              </a:srgbClr>
            </a:outerShdw>
          </a:effectLst>
        </p:spPr>
        <p:style>
          <a:lnRef idx="2">
            <a:schemeClr val="accent1">
              <a:shade val="50000"/>
            </a:schemeClr>
          </a:lnRef>
          <a:fillRef idx="1">
            <a:schemeClr val="accent1"/>
          </a:fillRef>
          <a:effectRef idx="0">
            <a:schemeClr val="accent1"/>
          </a:effectRef>
          <a:fontRef idx="minor"/>
        </p:style>
      </p:sp>
      <p:pic>
        <p:nvPicPr>
          <p:cNvPr id="58" name="Picture 2" descr=""/>
          <p:cNvPicPr/>
          <p:nvPr/>
        </p:nvPicPr>
        <p:blipFill>
          <a:blip r:embed="rId4"/>
          <a:stretch/>
        </p:blipFill>
        <p:spPr>
          <a:xfrm rot="1435800">
            <a:off x="543600" y="272520"/>
            <a:ext cx="567360" cy="567360"/>
          </a:xfrm>
          <a:prstGeom prst="rect">
            <a:avLst/>
          </a:prstGeom>
          <a:ln>
            <a:noFill/>
          </a:ln>
        </p:spPr>
      </p:pic>
      <p:pic>
        <p:nvPicPr>
          <p:cNvPr id="59" name="Picture 2" descr=""/>
          <p:cNvPicPr/>
          <p:nvPr/>
        </p:nvPicPr>
        <p:blipFill>
          <a:blip r:embed="rId5"/>
          <a:stretch/>
        </p:blipFill>
        <p:spPr>
          <a:xfrm rot="4096200">
            <a:off x="8115120" y="298080"/>
            <a:ext cx="566640" cy="566640"/>
          </a:xfrm>
          <a:prstGeom prst="rect">
            <a:avLst/>
          </a:prstGeom>
          <a:ln>
            <a:noFill/>
          </a:ln>
        </p:spPr>
      </p:pic>
      <p:sp>
        <p:nvSpPr>
          <p:cNvPr id="60" name="PlaceHolder 6"/>
          <p:cNvSpPr>
            <a:spLocks noGrp="1"/>
          </p:cNvSpPr>
          <p:nvPr>
            <p:ph type="title"/>
          </p:nvPr>
        </p:nvSpPr>
        <p:spPr>
          <a:xfrm>
            <a:off x="1095120" y="817560"/>
            <a:ext cx="6964920" cy="1202040"/>
          </a:xfrm>
          <a:prstGeom prst="rect">
            <a:avLst/>
          </a:prstGeom>
        </p:spPr>
        <p:txBody>
          <a:bodyPr anchor="ctr"/>
          <a:p>
            <a:pPr algn="ctr">
              <a:lnSpc>
                <a:spcPct val="100000"/>
              </a:lnSpc>
            </a:pPr>
            <a:r>
              <a:rPr b="0" lang="en-US" sz="4400" spc="-1" strike="noStrike">
                <a:solidFill>
                  <a:srgbClr val="000000"/>
                </a:solidFill>
                <a:uFill>
                  <a:solidFill>
                    <a:srgbClr val="ffffff"/>
                  </a:solidFill>
                </a:uFill>
                <a:latin typeface="Constantia"/>
              </a:rPr>
              <a:t>Click to edit Master title style</a:t>
            </a:r>
            <a:endParaRPr b="0" lang="en-US" sz="1800" spc="-1" strike="noStrike">
              <a:solidFill>
                <a:srgbClr val="000000"/>
              </a:solidFill>
              <a:uFill>
                <a:solidFill>
                  <a:srgbClr val="ffffff"/>
                </a:solidFill>
              </a:uFill>
              <a:latin typeface="Franklin Gothic Book"/>
            </a:endParaRPr>
          </a:p>
        </p:txBody>
      </p:sp>
      <p:sp>
        <p:nvSpPr>
          <p:cNvPr id="61" name="PlaceHolder 7"/>
          <p:cNvSpPr>
            <a:spLocks noGrp="1"/>
          </p:cNvSpPr>
          <p:nvPr>
            <p:ph type="body"/>
          </p:nvPr>
        </p:nvSpPr>
        <p:spPr>
          <a:xfrm>
            <a:off x="1463040" y="2119320"/>
            <a:ext cx="6195960" cy="3603600"/>
          </a:xfrm>
          <a:prstGeom prst="rect">
            <a:avLst/>
          </a:prstGeom>
        </p:spPr>
        <p:txBody>
          <a:bodyPr/>
          <a:p>
            <a:pPr marL="432000" indent="-324000">
              <a:buClr>
                <a:srgbClr val="000000"/>
              </a:buClr>
              <a:buSzPct val="45000"/>
              <a:buFont typeface="Wingdings" charset="2"/>
              <a:buChar char=""/>
            </a:pPr>
            <a:r>
              <a:rPr b="0" lang="en-US" sz="2400" spc="-1" strike="noStrike">
                <a:solidFill>
                  <a:srgbClr val="000000"/>
                </a:solidFill>
                <a:uFill>
                  <a:solidFill>
                    <a:srgbClr val="ffffff"/>
                  </a:solidFill>
                </a:uFill>
                <a:latin typeface="Franklin Gothic Book"/>
              </a:rPr>
              <a:t>Click to edit the outline text format</a:t>
            </a:r>
            <a:endParaRPr b="0" lang="en-US" sz="2400" spc="-1" strike="noStrike">
              <a:solidFill>
                <a:srgbClr val="000000"/>
              </a:solidFill>
              <a:uFill>
                <a:solidFill>
                  <a:srgbClr val="ffffff"/>
                </a:solidFill>
              </a:uFill>
              <a:latin typeface="Franklin Gothic Book"/>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Franklin Gothic Book"/>
              </a:rPr>
              <a:t>Second Outline Level</a:t>
            </a:r>
            <a:endParaRPr b="0" lang="en-US" sz="2400" spc="-1" strike="noStrike">
              <a:solidFill>
                <a:srgbClr val="00000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Franklin Gothic Book"/>
              </a:rPr>
              <a:t>Third Outline Level</a:t>
            </a:r>
            <a:endParaRPr b="0" lang="en-US" sz="2400" spc="-1" strike="noStrike">
              <a:solidFill>
                <a:srgbClr val="00000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2400" spc="-1" strike="noStrike">
                <a:solidFill>
                  <a:srgbClr val="000000"/>
                </a:solidFill>
                <a:uFill>
                  <a:solidFill>
                    <a:srgbClr val="ffffff"/>
                  </a:solidFill>
                </a:uFill>
                <a:latin typeface="Franklin Gothic Book"/>
              </a:rPr>
              <a:t>Fourth Outline Level</a:t>
            </a:r>
            <a:endParaRPr b="0" lang="en-US" sz="2400" spc="-1" strike="noStrike">
              <a:solidFill>
                <a:srgbClr val="00000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400" spc="-1" strike="noStrike">
                <a:solidFill>
                  <a:srgbClr val="000000"/>
                </a:solidFill>
                <a:uFill>
                  <a:solidFill>
                    <a:srgbClr val="ffffff"/>
                  </a:solidFill>
                </a:uFill>
                <a:latin typeface="Franklin Gothic Book"/>
              </a:rPr>
              <a:t>Fifth Outline Level</a:t>
            </a:r>
            <a:endParaRPr b="0" lang="en-US" sz="2400" spc="-1" strike="noStrike">
              <a:solidFill>
                <a:srgbClr val="00000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400" spc="-1" strike="noStrike">
                <a:solidFill>
                  <a:srgbClr val="000000"/>
                </a:solidFill>
                <a:uFill>
                  <a:solidFill>
                    <a:srgbClr val="ffffff"/>
                  </a:solidFill>
                </a:uFill>
                <a:latin typeface="Franklin Gothic Book"/>
              </a:rPr>
              <a:t>Sixth Outline Level</a:t>
            </a:r>
            <a:endParaRPr b="0" lang="en-US" sz="2400" spc="-1" strike="noStrike">
              <a:solidFill>
                <a:srgbClr val="000000"/>
              </a:solidFill>
              <a:uFill>
                <a:solidFill>
                  <a:srgbClr val="ffffff"/>
                </a:solidFill>
              </a:uFill>
              <a:latin typeface="Franklin Gothic Book"/>
            </a:endParaRPr>
          </a:p>
          <a:p>
            <a:pPr marL="274320" indent="-273960">
              <a:lnSpc>
                <a:spcPct val="100000"/>
              </a:lnSpc>
              <a:buClr>
                <a:srgbClr val="aa2b1e"/>
              </a:buClr>
              <a:buSzPct val="85000"/>
              <a:buFont typeface="Brush Script MT"/>
              <a:buChar char="O"/>
            </a:pPr>
            <a:r>
              <a:rPr b="0" lang="en-US" sz="2400" spc="-1" strike="noStrike">
                <a:solidFill>
                  <a:srgbClr val="000000"/>
                </a:solidFill>
                <a:uFill>
                  <a:solidFill>
                    <a:srgbClr val="ffffff"/>
                  </a:solidFill>
                </a:uFill>
                <a:latin typeface="Franklin Gothic Book"/>
              </a:rPr>
              <a:t>Seventh Outline LevelClick to edit Master text styles</a:t>
            </a:r>
            <a:endParaRPr b="0" lang="en-US" sz="2400" spc="-1" strike="noStrike">
              <a:solidFill>
                <a:srgbClr val="000000"/>
              </a:solidFill>
              <a:uFill>
                <a:solidFill>
                  <a:srgbClr val="ffffff"/>
                </a:solidFill>
              </a:uFill>
              <a:latin typeface="Franklin Gothic Book"/>
            </a:endParaRPr>
          </a:p>
          <a:p>
            <a:pPr lvl="1" marL="640080" indent="-273960">
              <a:lnSpc>
                <a:spcPct val="100000"/>
              </a:lnSpc>
              <a:buClr>
                <a:srgbClr val="aa2b1e"/>
              </a:buClr>
              <a:buSzPct val="85000"/>
              <a:buFont typeface="Brush Script MT"/>
              <a:buChar char="O"/>
            </a:pPr>
            <a:r>
              <a:rPr b="0" lang="en-US" sz="2200" spc="-1" strike="noStrike">
                <a:solidFill>
                  <a:srgbClr val="000000"/>
                </a:solidFill>
                <a:uFill>
                  <a:solidFill>
                    <a:srgbClr val="ffffff"/>
                  </a:solidFill>
                </a:uFill>
                <a:latin typeface="Franklin Gothic Book"/>
              </a:rPr>
              <a:t>Second level</a:t>
            </a:r>
            <a:endParaRPr b="0" lang="en-US" sz="2400" spc="-1" strike="noStrike">
              <a:solidFill>
                <a:srgbClr val="000000"/>
              </a:solidFill>
              <a:uFill>
                <a:solidFill>
                  <a:srgbClr val="ffffff"/>
                </a:solidFill>
              </a:uFill>
              <a:latin typeface="Franklin Gothic Book"/>
            </a:endParaRPr>
          </a:p>
          <a:p>
            <a:pPr lvl="2" marL="914400" indent="-228240">
              <a:lnSpc>
                <a:spcPct val="100000"/>
              </a:lnSpc>
              <a:buClr>
                <a:srgbClr val="aa2b1e"/>
              </a:buClr>
              <a:buSzPct val="85000"/>
              <a:buFont typeface="Brush Script MT"/>
              <a:buChar char="O"/>
            </a:pPr>
            <a:r>
              <a:rPr b="0" lang="en-US" sz="2000" spc="-1" strike="noStrike">
                <a:solidFill>
                  <a:srgbClr val="000000"/>
                </a:solidFill>
                <a:uFill>
                  <a:solidFill>
                    <a:srgbClr val="ffffff"/>
                  </a:solidFill>
                </a:uFill>
                <a:latin typeface="Franklin Gothic Book"/>
              </a:rPr>
              <a:t>Third level</a:t>
            </a:r>
            <a:endParaRPr b="0" lang="en-US" sz="2400" spc="-1" strike="noStrike">
              <a:solidFill>
                <a:srgbClr val="000000"/>
              </a:solidFill>
              <a:uFill>
                <a:solidFill>
                  <a:srgbClr val="ffffff"/>
                </a:solidFill>
              </a:uFill>
              <a:latin typeface="Franklin Gothic Book"/>
            </a:endParaRPr>
          </a:p>
          <a:p>
            <a:pPr lvl="3" marL="1280160" indent="-228240">
              <a:lnSpc>
                <a:spcPct val="100000"/>
              </a:lnSpc>
              <a:buClr>
                <a:srgbClr val="aa2b1e"/>
              </a:buClr>
              <a:buSzPct val="85000"/>
              <a:buFont typeface="Brush Script MT"/>
              <a:buChar char="O"/>
            </a:pPr>
            <a:r>
              <a:rPr b="0" lang="en-US" sz="1800" spc="-1" strike="noStrike">
                <a:solidFill>
                  <a:srgbClr val="000000"/>
                </a:solidFill>
                <a:uFill>
                  <a:solidFill>
                    <a:srgbClr val="ffffff"/>
                  </a:solidFill>
                </a:uFill>
                <a:latin typeface="Franklin Gothic Book"/>
              </a:rPr>
              <a:t>Fourth level</a:t>
            </a:r>
            <a:endParaRPr b="0" lang="en-US" sz="2400" spc="-1" strike="noStrike">
              <a:solidFill>
                <a:srgbClr val="000000"/>
              </a:solidFill>
              <a:uFill>
                <a:solidFill>
                  <a:srgbClr val="ffffff"/>
                </a:solidFill>
              </a:uFill>
              <a:latin typeface="Franklin Gothic Book"/>
            </a:endParaRPr>
          </a:p>
          <a:p>
            <a:pPr lvl="4" marL="1645920" indent="-228240">
              <a:lnSpc>
                <a:spcPct val="100000"/>
              </a:lnSpc>
              <a:buClr>
                <a:srgbClr val="aa2b1e"/>
              </a:buClr>
              <a:buSzPct val="85000"/>
              <a:buFont typeface="Brush Script MT"/>
              <a:buChar char="O"/>
            </a:pPr>
            <a:r>
              <a:rPr b="0" lang="en-US" sz="1600" spc="-1" strike="noStrike">
                <a:solidFill>
                  <a:srgbClr val="000000"/>
                </a:solidFill>
                <a:uFill>
                  <a:solidFill>
                    <a:srgbClr val="ffffff"/>
                  </a:solidFill>
                </a:uFill>
                <a:latin typeface="Franklin Gothic Book"/>
              </a:rPr>
              <a:t>Fifth level</a:t>
            </a:r>
            <a:endParaRPr b="0" lang="en-US" sz="2400" spc="-1" strike="noStrike">
              <a:solidFill>
                <a:srgbClr val="000000"/>
              </a:solidFill>
              <a:uFill>
                <a:solidFill>
                  <a:srgbClr val="ffffff"/>
                </a:solidFill>
              </a:uFill>
              <a:latin typeface="Franklin Gothic Book"/>
            </a:endParaRPr>
          </a:p>
        </p:txBody>
      </p:sp>
      <p:sp>
        <p:nvSpPr>
          <p:cNvPr id="62" name="PlaceHolder 8"/>
          <p:cNvSpPr>
            <a:spLocks noGrp="1"/>
          </p:cNvSpPr>
          <p:nvPr>
            <p:ph type="dt"/>
          </p:nvPr>
        </p:nvSpPr>
        <p:spPr>
          <a:xfrm>
            <a:off x="6454440" y="5809320"/>
            <a:ext cx="1213560" cy="364680"/>
          </a:xfrm>
          <a:prstGeom prst="rect">
            <a:avLst/>
          </a:prstGeom>
        </p:spPr>
        <p:txBody>
          <a:bodyPr anchor="ctr"/>
          <a:p>
            <a:pPr algn="r">
              <a:lnSpc>
                <a:spcPct val="100000"/>
              </a:lnSpc>
            </a:pPr>
            <a:r>
              <a:rPr b="0" lang="en-US" sz="1200" spc="-1" strike="noStrike">
                <a:solidFill>
                  <a:srgbClr val="465e9c"/>
                </a:solidFill>
                <a:uFill>
                  <a:solidFill>
                    <a:srgbClr val="ffffff"/>
                  </a:solidFill>
                </a:uFill>
                <a:latin typeface="Rage Italic"/>
              </a:rPr>
              <a:t>5/4/17</a:t>
            </a:r>
            <a:endParaRPr b="0" lang="en-US" sz="1400" spc="-1" strike="noStrike">
              <a:solidFill>
                <a:srgbClr val="000000"/>
              </a:solidFill>
              <a:uFill>
                <a:solidFill>
                  <a:srgbClr val="ffffff"/>
                </a:solidFill>
              </a:uFill>
              <a:latin typeface="Times New Roman"/>
            </a:endParaRPr>
          </a:p>
        </p:txBody>
      </p:sp>
      <p:sp>
        <p:nvSpPr>
          <p:cNvPr id="63" name="PlaceHolder 9"/>
          <p:cNvSpPr>
            <a:spLocks noGrp="1"/>
          </p:cNvSpPr>
          <p:nvPr>
            <p:ph type="ftr"/>
          </p:nvPr>
        </p:nvSpPr>
        <p:spPr>
          <a:xfrm>
            <a:off x="914400" y="5809320"/>
            <a:ext cx="553968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64" name="PlaceHolder 10"/>
          <p:cNvSpPr>
            <a:spLocks noGrp="1"/>
          </p:cNvSpPr>
          <p:nvPr>
            <p:ph type="sldNum"/>
          </p:nvPr>
        </p:nvSpPr>
        <p:spPr>
          <a:xfrm>
            <a:off x="7670160" y="5809320"/>
            <a:ext cx="553680" cy="364680"/>
          </a:xfrm>
          <a:prstGeom prst="rect">
            <a:avLst/>
          </a:prstGeom>
        </p:spPr>
        <p:txBody>
          <a:bodyPr anchor="ctr"/>
          <a:p>
            <a:pPr algn="r">
              <a:lnSpc>
                <a:spcPct val="100000"/>
              </a:lnSpc>
            </a:pPr>
            <a:fld id="{CD05E71E-5DD8-46BD-82CD-FCF3B99F392C}" type="slidenum">
              <a:rPr b="0" lang="en-US" sz="1400" spc="-1" strike="noStrike">
                <a:solidFill>
                  <a:srgbClr val="465e9c"/>
                </a:solidFill>
                <a:uFill>
                  <a:solidFill>
                    <a:srgbClr val="ffffff"/>
                  </a:solidFill>
                </a:uFill>
                <a:latin typeface="Rage Italic"/>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1727280" y="1794960"/>
            <a:ext cx="5723280" cy="1827720"/>
          </a:xfrm>
          <a:prstGeom prst="rect">
            <a:avLst/>
          </a:prstGeom>
          <a:noFill/>
          <a:ln>
            <a:noFill/>
          </a:ln>
        </p:spPr>
        <p:txBody>
          <a:bodyPr anchor="b"/>
          <a:p>
            <a:pPr algn="ctr">
              <a:lnSpc>
                <a:spcPct val="100000"/>
              </a:lnSpc>
            </a:pPr>
            <a:r>
              <a:rPr b="0" lang="en-US" sz="4800" spc="-1" strike="noStrike">
                <a:solidFill>
                  <a:srgbClr val="000000"/>
                </a:solidFill>
                <a:uFill>
                  <a:solidFill>
                    <a:srgbClr val="ffffff"/>
                  </a:solidFill>
                </a:uFill>
                <a:latin typeface="Constantia"/>
              </a:rPr>
              <a:t>Object Detection in Point Cloud: Pole</a:t>
            </a:r>
            <a:endParaRPr b="0" lang="en-US" sz="1800" spc="-1" strike="noStrike">
              <a:solidFill>
                <a:srgbClr val="000000"/>
              </a:solidFill>
              <a:uFill>
                <a:solidFill>
                  <a:srgbClr val="ffffff"/>
                </a:solidFill>
              </a:uFill>
              <a:latin typeface="Franklin Gothic Book"/>
            </a:endParaRPr>
          </a:p>
        </p:txBody>
      </p:sp>
      <p:sp>
        <p:nvSpPr>
          <p:cNvPr id="105" name="TextShape 2"/>
          <p:cNvSpPr txBox="1"/>
          <p:nvPr/>
        </p:nvSpPr>
        <p:spPr>
          <a:xfrm>
            <a:off x="1727280" y="3736800"/>
            <a:ext cx="5711760" cy="1523520"/>
          </a:xfrm>
          <a:prstGeom prst="rect">
            <a:avLst/>
          </a:prstGeom>
          <a:noFill/>
          <a:ln>
            <a:noFill/>
          </a:ln>
        </p:spPr>
        <p:txBody>
          <a:bodyPr/>
          <a:p>
            <a:pPr algn="ctr">
              <a:lnSpc>
                <a:spcPct val="100000"/>
              </a:lnSpc>
            </a:pPr>
            <a:r>
              <a:rPr b="0" lang="en-US" sz="2000" spc="-1" strike="noStrike">
                <a:solidFill>
                  <a:srgbClr val="000000"/>
                </a:solidFill>
                <a:uFill>
                  <a:solidFill>
                    <a:srgbClr val="ffffff"/>
                  </a:solidFill>
                </a:uFill>
                <a:latin typeface="Franklin Gothic Book"/>
              </a:rPr>
              <a:t>--</a:t>
            </a:r>
            <a:r>
              <a:rPr b="0" lang="en-US" sz="2400" spc="-1" strike="noStrike">
                <a:solidFill>
                  <a:srgbClr val="000000"/>
                </a:solidFill>
                <a:uFill>
                  <a:solidFill>
                    <a:srgbClr val="ffffff"/>
                  </a:solidFill>
                </a:uFill>
                <a:latin typeface="Franklin Gothic Book"/>
              </a:rPr>
              <a:t>Venkata Sivanaga Saisuvarna Krishna          Manikeswaram Chaitanya (A20360206)</a:t>
            </a:r>
            <a:endParaRPr b="0" lang="en-US" sz="3200" spc="-1" strike="noStrike">
              <a:solidFill>
                <a:srgbClr val="000000"/>
              </a:solidFill>
              <a:uFill>
                <a:solidFill>
                  <a:srgbClr val="ffffff"/>
                </a:solidFill>
              </a:uFill>
              <a:latin typeface="Arial"/>
            </a:endParaRPr>
          </a:p>
          <a:p>
            <a:pPr algn="ctr">
              <a:lnSpc>
                <a:spcPct val="100000"/>
              </a:lnSpc>
            </a:pPr>
            <a:r>
              <a:rPr b="0" lang="en-US" sz="2400" spc="-1" strike="noStrike">
                <a:solidFill>
                  <a:srgbClr val="000000"/>
                </a:solidFill>
                <a:uFill>
                  <a:solidFill>
                    <a:srgbClr val="ffffff"/>
                  </a:solidFill>
                </a:uFill>
                <a:latin typeface="Franklin Gothic Book"/>
              </a:rPr>
              <a:t>--Sowjanya Mallu (A2038554)</a:t>
            </a:r>
            <a:endParaRPr b="0" lang="en-US" sz="3200" spc="-1" strike="noStrike">
              <a:solidFill>
                <a:srgbClr val="000000"/>
              </a:solidFill>
              <a:uFill>
                <a:solidFill>
                  <a:srgbClr val="ffffff"/>
                </a:solidFill>
              </a:uFill>
              <a:latin typeface="Arial"/>
            </a:endParaRPr>
          </a:p>
          <a:p>
            <a:pPr algn="ctr">
              <a:lnSpc>
                <a:spcPct val="100000"/>
              </a:lnSpc>
            </a:pPr>
            <a:r>
              <a:rPr b="0" lang="en-US" sz="2400" spc="-1" strike="noStrike">
                <a:solidFill>
                  <a:srgbClr val="000000"/>
                </a:solidFill>
                <a:uFill>
                  <a:solidFill>
                    <a:srgbClr val="ffffff"/>
                  </a:solidFill>
                </a:uFill>
                <a:latin typeface="Franklin Gothic Book"/>
              </a:rPr>
              <a:t>-Roshni Masand (A20355488)</a:t>
            </a:r>
            <a:endParaRPr b="0" lang="en-US" sz="3200" spc="-1" strike="noStrike">
              <a:solidFill>
                <a:srgbClr val="000000"/>
              </a:solidFill>
              <a:uFill>
                <a:solidFill>
                  <a:srgbClr val="ffffff"/>
                </a:solidFill>
              </a:uFill>
              <a:latin typeface="Arial"/>
            </a:endParaRPr>
          </a:p>
          <a:p>
            <a:pPr algn="ctr">
              <a:lnSpc>
                <a:spcPct val="100000"/>
              </a:lnSpc>
            </a:pPr>
            <a:r>
              <a:rPr b="0" lang="en-US" sz="2400" spc="-1" strike="noStrike">
                <a:solidFill>
                  <a:srgbClr val="000000"/>
                </a:solidFill>
                <a:uFill>
                  <a:solidFill>
                    <a:srgbClr val="ffffff"/>
                  </a:solidFill>
                </a:uFill>
                <a:latin typeface="Franklin Gothic Book"/>
              </a:rPr>
              <a:t>-Chaitanya Sistla(A20373561)</a:t>
            </a:r>
            <a:endParaRPr b="0" lang="en-US" sz="3200" spc="-1" strike="noStrike">
              <a:solidFill>
                <a:srgbClr val="000000"/>
              </a:solidFill>
              <a:uFill>
                <a:solidFill>
                  <a:srgbClr val="ffffff"/>
                </a:solidFill>
              </a:uFill>
              <a:latin typeface="Arial"/>
            </a:endParaRPr>
          </a:p>
          <a:p>
            <a:pPr algn="ctr">
              <a:lnSpc>
                <a:spcPct val="100000"/>
              </a:lnSpc>
            </a:pPr>
            <a:endParaRPr b="0" lang="en-US" sz="3200" spc="-1" strike="noStrike">
              <a:solidFill>
                <a:srgbClr val="000000"/>
              </a:solidFill>
              <a:uFill>
                <a:solidFill>
                  <a:srgbClr val="ffffff"/>
                </a:solidFill>
              </a:uFill>
              <a:latin typeface="Arial"/>
            </a:endParaRPr>
          </a:p>
          <a:p>
            <a:pPr algn="ctr">
              <a:lnSpc>
                <a:spcPct val="100000"/>
              </a:lnSpc>
            </a:pP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1095120" y="817560"/>
            <a:ext cx="6964920" cy="12020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onstantia"/>
              </a:rPr>
              <a:t>Step 3: Segmentation</a:t>
            </a:r>
            <a:endParaRPr b="0" lang="en-US" sz="1800" spc="-1" strike="noStrike">
              <a:solidFill>
                <a:srgbClr val="000000"/>
              </a:solidFill>
              <a:uFill>
                <a:solidFill>
                  <a:srgbClr val="ffffff"/>
                </a:solidFill>
              </a:uFill>
              <a:latin typeface="Franklin Gothic Book"/>
            </a:endParaRPr>
          </a:p>
        </p:txBody>
      </p:sp>
      <p:sp>
        <p:nvSpPr>
          <p:cNvPr id="123" name="TextShape 2"/>
          <p:cNvSpPr txBox="1"/>
          <p:nvPr/>
        </p:nvSpPr>
        <p:spPr>
          <a:xfrm>
            <a:off x="1463040" y="2119320"/>
            <a:ext cx="6195960" cy="3603600"/>
          </a:xfrm>
          <a:prstGeom prst="rect">
            <a:avLst/>
          </a:prstGeom>
          <a:noFill/>
          <a:ln>
            <a:noFill/>
          </a:ln>
        </p:spPr>
        <p:txBody>
          <a:bodyPr/>
          <a:p>
            <a:pPr marL="274320" indent="-273960">
              <a:lnSpc>
                <a:spcPct val="100000"/>
              </a:lnSpc>
              <a:buClr>
                <a:srgbClr val="aa2b1e"/>
              </a:buClr>
              <a:buSzPct val="85000"/>
              <a:buFont typeface="Brush Script MT"/>
              <a:buChar char="O"/>
            </a:pPr>
            <a:r>
              <a:rPr b="0" lang="en-US" sz="2400" spc="-1" strike="noStrike">
                <a:solidFill>
                  <a:srgbClr val="000000"/>
                </a:solidFill>
                <a:uFill>
                  <a:solidFill>
                    <a:srgbClr val="ffffff"/>
                  </a:solidFill>
                </a:uFill>
                <a:latin typeface="Franklin Gothic Book"/>
              </a:rPr>
              <a:t>We performed Cylindrical and Plane Segmentation on the obtained results from the previous steps.</a:t>
            </a:r>
            <a:endParaRPr b="0" lang="en-US" sz="2400" spc="-1" strike="noStrike">
              <a:solidFill>
                <a:srgbClr val="000000"/>
              </a:solidFill>
              <a:uFill>
                <a:solidFill>
                  <a:srgbClr val="ffffff"/>
                </a:solidFill>
              </a:uFill>
              <a:latin typeface="Franklin Gothic Book"/>
            </a:endParaRPr>
          </a:p>
          <a:p>
            <a:pPr marL="274320" indent="-273960">
              <a:lnSpc>
                <a:spcPct val="100000"/>
              </a:lnSpc>
              <a:buClr>
                <a:srgbClr val="aa2b1e"/>
              </a:buClr>
              <a:buSzPct val="85000"/>
              <a:buFont typeface="Brush Script MT"/>
              <a:buChar char="O"/>
            </a:pPr>
            <a:r>
              <a:rPr b="0" lang="en-US" sz="2400" spc="-1" strike="noStrike">
                <a:solidFill>
                  <a:srgbClr val="000000"/>
                </a:solidFill>
                <a:uFill>
                  <a:solidFill>
                    <a:srgbClr val="ffffff"/>
                  </a:solidFill>
                </a:uFill>
                <a:latin typeface="Franklin Gothic Book"/>
              </a:rPr>
              <a:t>We used the class pcl. Segmentation where in we used SACMODEL_CYLINDER and SACMODEL_PLANE</a:t>
            </a:r>
            <a:endParaRPr b="0" lang="en-US" sz="2400" spc="-1" strike="noStrike">
              <a:solidFill>
                <a:srgbClr val="000000"/>
              </a:solidFill>
              <a:uFill>
                <a:solidFill>
                  <a:srgbClr val="ffffff"/>
                </a:solidFill>
              </a:uFill>
              <a:latin typeface="Franklin Gothic Book"/>
            </a:endParaRPr>
          </a:p>
          <a:p>
            <a:pPr marL="274320" indent="-273960">
              <a:lnSpc>
                <a:spcPct val="100000"/>
              </a:lnSpc>
              <a:buClr>
                <a:srgbClr val="aa2b1e"/>
              </a:buClr>
              <a:buSzPct val="85000"/>
              <a:buFont typeface="Brush Script MT"/>
              <a:buChar char="O"/>
            </a:pPr>
            <a:r>
              <a:rPr b="0" lang="en-US" sz="2400" spc="-1" strike="noStrike">
                <a:solidFill>
                  <a:srgbClr val="000000"/>
                </a:solidFill>
                <a:uFill>
                  <a:solidFill>
                    <a:srgbClr val="ffffff"/>
                  </a:solidFill>
                </a:uFill>
                <a:latin typeface="Franklin Gothic Book"/>
              </a:rPr>
              <a:t>The method used was SAC_RANSAC</a:t>
            </a:r>
            <a:endParaRPr b="0" lang="en-US" sz="2400" spc="-1" strike="noStrike">
              <a:solidFill>
                <a:srgbClr val="000000"/>
              </a:solidFill>
              <a:uFill>
                <a:solidFill>
                  <a:srgbClr val="ffffff"/>
                </a:solidFill>
              </a:uFill>
              <a:latin typeface="Franklin Gothic Book"/>
            </a:endParaRPr>
          </a:p>
          <a:p>
            <a:pPr marL="274320" indent="-273960">
              <a:lnSpc>
                <a:spcPct val="100000"/>
              </a:lnSpc>
              <a:buClr>
                <a:srgbClr val="aa2b1e"/>
              </a:buClr>
              <a:buSzPct val="85000"/>
              <a:buFont typeface="Brush Script MT"/>
              <a:buChar char="O"/>
            </a:pPr>
            <a:r>
              <a:rPr b="0" lang="en-US" sz="2400" spc="-1" strike="noStrike">
                <a:solidFill>
                  <a:srgbClr val="000000"/>
                </a:solidFill>
                <a:uFill>
                  <a:solidFill>
                    <a:srgbClr val="ffffff"/>
                  </a:solidFill>
                </a:uFill>
                <a:latin typeface="Franklin Gothic Book"/>
              </a:rPr>
              <a:t>Certain thresholds were set to obtain results.</a:t>
            </a:r>
            <a:endParaRPr b="0" lang="en-US" sz="2400" spc="-1" strike="noStrike">
              <a:solidFill>
                <a:srgbClr val="000000"/>
              </a:solidFill>
              <a:uFill>
                <a:solidFill>
                  <a:srgbClr val="ffffff"/>
                </a:solidFill>
              </a:uFill>
              <a:latin typeface="Franklin Gothic Book"/>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1095120" y="817560"/>
            <a:ext cx="6964920" cy="12020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onstantia"/>
              </a:rPr>
              <a:t>Final Output</a:t>
            </a:r>
            <a:endParaRPr b="0" lang="en-US" sz="1800" spc="-1" strike="noStrike">
              <a:solidFill>
                <a:srgbClr val="000000"/>
              </a:solidFill>
              <a:uFill>
                <a:solidFill>
                  <a:srgbClr val="ffffff"/>
                </a:solidFill>
              </a:uFill>
              <a:latin typeface="Franklin Gothic Book"/>
            </a:endParaRPr>
          </a:p>
        </p:txBody>
      </p:sp>
      <p:pic>
        <p:nvPicPr>
          <p:cNvPr id="125" name="Content Placeholder 3" descr=""/>
          <p:cNvPicPr/>
          <p:nvPr/>
        </p:nvPicPr>
        <p:blipFill>
          <a:blip r:embed="rId1"/>
          <a:stretch/>
        </p:blipFill>
        <p:spPr>
          <a:xfrm>
            <a:off x="1463760" y="2277000"/>
            <a:ext cx="6195600" cy="345600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1095120" y="817560"/>
            <a:ext cx="6964920" cy="12020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onstantia"/>
              </a:rPr>
              <a:t>Language and Packages Used</a:t>
            </a:r>
            <a:endParaRPr b="0" lang="en-US" sz="1800" spc="-1" strike="noStrike">
              <a:solidFill>
                <a:srgbClr val="000000"/>
              </a:solidFill>
              <a:uFill>
                <a:solidFill>
                  <a:srgbClr val="ffffff"/>
                </a:solidFill>
              </a:uFill>
              <a:latin typeface="Franklin Gothic Book"/>
            </a:endParaRPr>
          </a:p>
        </p:txBody>
      </p:sp>
      <p:sp>
        <p:nvSpPr>
          <p:cNvPr id="107" name="TextShape 2"/>
          <p:cNvSpPr txBox="1"/>
          <p:nvPr/>
        </p:nvSpPr>
        <p:spPr>
          <a:xfrm>
            <a:off x="1463040" y="2119320"/>
            <a:ext cx="6195960" cy="3603600"/>
          </a:xfrm>
          <a:prstGeom prst="rect">
            <a:avLst/>
          </a:prstGeom>
          <a:noFill/>
          <a:ln>
            <a:noFill/>
          </a:ln>
        </p:spPr>
        <p:txBody>
          <a:bodyPr/>
          <a:p>
            <a:pPr marL="274320" indent="-273960">
              <a:lnSpc>
                <a:spcPct val="100000"/>
              </a:lnSpc>
              <a:buClr>
                <a:srgbClr val="aa2b1e"/>
              </a:buClr>
              <a:buSzPct val="85000"/>
              <a:buFont typeface="Brush Script MT"/>
              <a:buChar char="O"/>
            </a:pPr>
            <a:r>
              <a:rPr b="0" lang="en-US" sz="2400" spc="-1" strike="noStrike">
                <a:solidFill>
                  <a:srgbClr val="000000"/>
                </a:solidFill>
                <a:uFill>
                  <a:solidFill>
                    <a:srgbClr val="ffffff"/>
                  </a:solidFill>
                </a:uFill>
                <a:latin typeface="Franklin Gothic Book"/>
              </a:rPr>
              <a:t>Language: Python 2.7</a:t>
            </a:r>
            <a:endParaRPr b="0" lang="en-US" sz="2400" spc="-1" strike="noStrike">
              <a:solidFill>
                <a:srgbClr val="000000"/>
              </a:solidFill>
              <a:uFill>
                <a:solidFill>
                  <a:srgbClr val="ffffff"/>
                </a:solidFill>
              </a:uFill>
              <a:latin typeface="Franklin Gothic Book"/>
            </a:endParaRPr>
          </a:p>
          <a:p>
            <a:pPr marL="274320" indent="-273960">
              <a:lnSpc>
                <a:spcPct val="100000"/>
              </a:lnSpc>
              <a:buClr>
                <a:srgbClr val="aa2b1e"/>
              </a:buClr>
              <a:buSzPct val="85000"/>
              <a:buFont typeface="Brush Script MT"/>
              <a:buChar char="O"/>
            </a:pPr>
            <a:r>
              <a:rPr b="0" lang="en-US" sz="2400" spc="-1" strike="noStrike">
                <a:solidFill>
                  <a:srgbClr val="000000"/>
                </a:solidFill>
                <a:uFill>
                  <a:solidFill>
                    <a:srgbClr val="ffffff"/>
                  </a:solidFill>
                </a:uFill>
                <a:latin typeface="Franklin Gothic Book"/>
              </a:rPr>
              <a:t>Package: </a:t>
            </a:r>
            <a:endParaRPr b="0" lang="en-US" sz="2400" spc="-1" strike="noStrike">
              <a:solidFill>
                <a:srgbClr val="000000"/>
              </a:solidFill>
              <a:uFill>
                <a:solidFill>
                  <a:srgbClr val="ffffff"/>
                </a:solidFill>
              </a:uFill>
              <a:latin typeface="Franklin Gothic Book"/>
            </a:endParaRPr>
          </a:p>
          <a:p>
            <a:pPr lvl="1" marL="640080" indent="-273960">
              <a:lnSpc>
                <a:spcPct val="100000"/>
              </a:lnSpc>
              <a:buClr>
                <a:srgbClr val="aa2b1e"/>
              </a:buClr>
              <a:buSzPct val="85000"/>
              <a:buFont typeface="Brush Script MT"/>
              <a:buChar char="O"/>
            </a:pPr>
            <a:r>
              <a:rPr b="0" lang="en-US" sz="2200" spc="-1" strike="noStrike">
                <a:solidFill>
                  <a:srgbClr val="000000"/>
                </a:solidFill>
                <a:uFill>
                  <a:solidFill>
                    <a:srgbClr val="ffffff"/>
                  </a:solidFill>
                </a:uFill>
                <a:latin typeface="Franklin Gothic Book"/>
              </a:rPr>
              <a:t>Pcl</a:t>
            </a:r>
            <a:endParaRPr b="0" lang="en-US" sz="2000" spc="-1" strike="noStrike">
              <a:solidFill>
                <a:srgbClr val="000000"/>
              </a:solidFill>
              <a:uFill>
                <a:solidFill>
                  <a:srgbClr val="ffffff"/>
                </a:solidFill>
              </a:uFill>
              <a:latin typeface="Franklin Gothic Book"/>
            </a:endParaRPr>
          </a:p>
          <a:p>
            <a:pPr lvl="1" marL="640080" indent="-273960">
              <a:lnSpc>
                <a:spcPct val="100000"/>
              </a:lnSpc>
              <a:buClr>
                <a:srgbClr val="aa2b1e"/>
              </a:buClr>
              <a:buSzPct val="85000"/>
              <a:buFont typeface="Brush Script MT"/>
              <a:buChar char="O"/>
            </a:pPr>
            <a:r>
              <a:rPr b="0" lang="en-US" sz="2200" spc="-1" strike="noStrike">
                <a:solidFill>
                  <a:srgbClr val="000000"/>
                </a:solidFill>
                <a:uFill>
                  <a:solidFill>
                    <a:srgbClr val="ffffff"/>
                  </a:solidFill>
                </a:uFill>
                <a:latin typeface="Franklin Gothic Book"/>
              </a:rPr>
              <a:t>Matplotlib</a:t>
            </a:r>
            <a:endParaRPr b="0" lang="en-US" sz="2000" spc="-1" strike="noStrike">
              <a:solidFill>
                <a:srgbClr val="000000"/>
              </a:solidFill>
              <a:uFill>
                <a:solidFill>
                  <a:srgbClr val="ffffff"/>
                </a:solidFill>
              </a:uFill>
              <a:latin typeface="Franklin Gothic Book"/>
            </a:endParaRPr>
          </a:p>
          <a:p>
            <a:pPr lvl="1" marL="640080" indent="-273960">
              <a:lnSpc>
                <a:spcPct val="100000"/>
              </a:lnSpc>
              <a:buClr>
                <a:srgbClr val="aa2b1e"/>
              </a:buClr>
              <a:buSzPct val="85000"/>
              <a:buFont typeface="Brush Script MT"/>
              <a:buChar char="O"/>
            </a:pPr>
            <a:r>
              <a:rPr b="0" lang="en-US" sz="2200" spc="-1" strike="noStrike">
                <a:solidFill>
                  <a:srgbClr val="000000"/>
                </a:solidFill>
                <a:uFill>
                  <a:solidFill>
                    <a:srgbClr val="ffffff"/>
                  </a:solidFill>
                </a:uFill>
                <a:latin typeface="Franklin Gothic Book"/>
              </a:rPr>
              <a:t>Numpy</a:t>
            </a:r>
            <a:endParaRPr b="0" lang="en-US" sz="2000" spc="-1" strike="noStrike">
              <a:solidFill>
                <a:srgbClr val="000000"/>
              </a:solidFill>
              <a:uFill>
                <a:solidFill>
                  <a:srgbClr val="ffffff"/>
                </a:solidFill>
              </a:uFill>
              <a:latin typeface="Franklin Gothic Book"/>
            </a:endParaRPr>
          </a:p>
          <a:p>
            <a:endParaRPr b="0" lang="en-US" sz="2400" spc="-1" strike="noStrike">
              <a:solidFill>
                <a:srgbClr val="000000"/>
              </a:solidFill>
              <a:uFill>
                <a:solidFill>
                  <a:srgbClr val="ffffff"/>
                </a:solidFill>
              </a:uFill>
              <a:latin typeface="Franklin Gothic Book"/>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1095120" y="817560"/>
            <a:ext cx="6964920" cy="12020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onstantia"/>
              </a:rPr>
              <a:t>Goal</a:t>
            </a:r>
            <a:endParaRPr b="0" lang="en-US" sz="1800" spc="-1" strike="noStrike">
              <a:solidFill>
                <a:srgbClr val="000000"/>
              </a:solidFill>
              <a:uFill>
                <a:solidFill>
                  <a:srgbClr val="ffffff"/>
                </a:solidFill>
              </a:uFill>
              <a:latin typeface="Franklin Gothic Book"/>
            </a:endParaRPr>
          </a:p>
        </p:txBody>
      </p:sp>
      <p:sp>
        <p:nvSpPr>
          <p:cNvPr id="109" name="TextShape 2"/>
          <p:cNvSpPr txBox="1"/>
          <p:nvPr/>
        </p:nvSpPr>
        <p:spPr>
          <a:xfrm>
            <a:off x="1463040" y="2119320"/>
            <a:ext cx="6195960" cy="3603600"/>
          </a:xfrm>
          <a:prstGeom prst="rect">
            <a:avLst/>
          </a:prstGeom>
          <a:noFill/>
          <a:ln>
            <a:noFill/>
          </a:ln>
        </p:spPr>
        <p:txBody>
          <a:bodyPr/>
          <a:p>
            <a:pPr marL="274320" indent="-273960">
              <a:lnSpc>
                <a:spcPct val="100000"/>
              </a:lnSpc>
              <a:buClr>
                <a:srgbClr val="aa2b1e"/>
              </a:buClr>
              <a:buSzPct val="85000"/>
              <a:buFont typeface="Brush Script MT"/>
              <a:buChar char="O"/>
            </a:pPr>
            <a:r>
              <a:rPr b="0" lang="en-US" sz="2400" spc="-1" strike="noStrike">
                <a:solidFill>
                  <a:srgbClr val="000000"/>
                </a:solidFill>
                <a:uFill>
                  <a:solidFill>
                    <a:srgbClr val="ffffff"/>
                  </a:solidFill>
                </a:uFill>
                <a:latin typeface="Franklin Gothic Book"/>
              </a:rPr>
              <a:t>Input:</a:t>
            </a:r>
            <a:endParaRPr b="0" lang="en-US" sz="2400" spc="-1" strike="noStrike">
              <a:solidFill>
                <a:srgbClr val="000000"/>
              </a:solidFill>
              <a:uFill>
                <a:solidFill>
                  <a:srgbClr val="ffffff"/>
                </a:solidFill>
              </a:uFill>
              <a:latin typeface="Franklin Gothic Book"/>
            </a:endParaRPr>
          </a:p>
          <a:p>
            <a:pPr>
              <a:lnSpc>
                <a:spcPct val="100000"/>
              </a:lnSpc>
            </a:pPr>
            <a:r>
              <a:rPr b="0" lang="en-US" sz="2400" spc="-1" strike="noStrike">
                <a:solidFill>
                  <a:srgbClr val="000000"/>
                </a:solidFill>
                <a:uFill>
                  <a:solidFill>
                    <a:srgbClr val="ffffff"/>
                  </a:solidFill>
                </a:uFill>
                <a:latin typeface="Franklin Gothic Book"/>
              </a:rPr>
              <a:t>	</a:t>
            </a:r>
            <a:r>
              <a:rPr b="0" lang="en-US" sz="2400" spc="-1" strike="noStrike">
                <a:solidFill>
                  <a:srgbClr val="000000"/>
                </a:solidFill>
                <a:uFill>
                  <a:solidFill>
                    <a:srgbClr val="ffffff"/>
                  </a:solidFill>
                </a:uFill>
                <a:latin typeface="Franklin Gothic Book"/>
              </a:rPr>
              <a:t>The input data is provided in the format:</a:t>
            </a:r>
            <a:endParaRPr b="0" lang="en-US" sz="2400" spc="-1" strike="noStrike">
              <a:solidFill>
                <a:srgbClr val="000000"/>
              </a:solidFill>
              <a:uFill>
                <a:solidFill>
                  <a:srgbClr val="ffffff"/>
                </a:solidFill>
              </a:uFill>
              <a:latin typeface="Franklin Gothic Book"/>
            </a:endParaRPr>
          </a:p>
          <a:p>
            <a:pPr>
              <a:lnSpc>
                <a:spcPct val="100000"/>
              </a:lnSpc>
            </a:pPr>
            <a:r>
              <a:rPr b="0" lang="en-US" sz="2400" spc="-1" strike="noStrike">
                <a:solidFill>
                  <a:srgbClr val="000000"/>
                </a:solidFill>
                <a:uFill>
                  <a:solidFill>
                    <a:srgbClr val="ffffff"/>
                  </a:solidFill>
                </a:uFill>
                <a:latin typeface="Franklin Gothic Book"/>
              </a:rPr>
              <a:t>	</a:t>
            </a:r>
            <a:r>
              <a:rPr b="0" lang="en-US" sz="2400" spc="-1" strike="noStrike">
                <a:solidFill>
                  <a:srgbClr val="000000"/>
                </a:solidFill>
                <a:uFill>
                  <a:solidFill>
                    <a:srgbClr val="ffffff"/>
                  </a:solidFill>
                </a:uFill>
                <a:latin typeface="Franklin Gothic Book"/>
              </a:rPr>
              <a:t>latitude, longitude, altitude, intensity</a:t>
            </a:r>
            <a:endParaRPr b="0" lang="en-US" sz="2400" spc="-1" strike="noStrike">
              <a:solidFill>
                <a:srgbClr val="000000"/>
              </a:solidFill>
              <a:uFill>
                <a:solidFill>
                  <a:srgbClr val="ffffff"/>
                </a:solidFill>
              </a:uFill>
              <a:latin typeface="Franklin Gothic Book"/>
            </a:endParaRPr>
          </a:p>
          <a:p>
            <a:pPr marL="274320" indent="-273960">
              <a:lnSpc>
                <a:spcPct val="100000"/>
              </a:lnSpc>
              <a:buClr>
                <a:srgbClr val="aa2b1e"/>
              </a:buClr>
              <a:buSzPct val="85000"/>
              <a:buFont typeface="Brush Script MT"/>
              <a:buChar char="O"/>
            </a:pPr>
            <a:r>
              <a:rPr b="0" lang="en-US" sz="2400" spc="-1" strike="noStrike">
                <a:solidFill>
                  <a:srgbClr val="000000"/>
                </a:solidFill>
                <a:uFill>
                  <a:solidFill>
                    <a:srgbClr val="ffffff"/>
                  </a:solidFill>
                </a:uFill>
                <a:latin typeface="Franklin Gothic Book"/>
              </a:rPr>
              <a:t>Detect poles in the given data </a:t>
            </a:r>
            <a:endParaRPr b="0" lang="en-US" sz="2400" spc="-1" strike="noStrike">
              <a:solidFill>
                <a:srgbClr val="000000"/>
              </a:solidFill>
              <a:uFill>
                <a:solidFill>
                  <a:srgbClr val="ffffff"/>
                </a:solidFill>
              </a:uFill>
              <a:latin typeface="Franklin Gothic Book"/>
            </a:endParaRPr>
          </a:p>
          <a:p>
            <a:pPr marL="274320" indent="-273960">
              <a:lnSpc>
                <a:spcPct val="100000"/>
              </a:lnSpc>
              <a:buClr>
                <a:srgbClr val="aa2b1e"/>
              </a:buClr>
              <a:buSzPct val="85000"/>
              <a:buFont typeface="Brush Script MT"/>
              <a:buChar char="O"/>
            </a:pPr>
            <a:r>
              <a:rPr b="0" lang="en-US" sz="2400" spc="-1" strike="noStrike">
                <a:solidFill>
                  <a:srgbClr val="000000"/>
                </a:solidFill>
                <a:uFill>
                  <a:solidFill>
                    <a:srgbClr val="ffffff"/>
                  </a:solidFill>
                </a:uFill>
                <a:latin typeface="Franklin Gothic Book"/>
              </a:rPr>
              <a:t>Output: </a:t>
            </a:r>
            <a:endParaRPr b="0" lang="en-US" sz="2400" spc="-1" strike="noStrike">
              <a:solidFill>
                <a:srgbClr val="000000"/>
              </a:solidFill>
              <a:uFill>
                <a:solidFill>
                  <a:srgbClr val="ffffff"/>
                </a:solidFill>
              </a:uFill>
              <a:latin typeface="Franklin Gothic Book"/>
            </a:endParaRPr>
          </a:p>
          <a:p>
            <a:pPr>
              <a:lnSpc>
                <a:spcPct val="100000"/>
              </a:lnSpc>
            </a:pPr>
            <a:r>
              <a:rPr b="0" lang="en-US" sz="2400" spc="-1" strike="noStrike">
                <a:solidFill>
                  <a:srgbClr val="000000"/>
                </a:solidFill>
                <a:uFill>
                  <a:solidFill>
                    <a:srgbClr val="ffffff"/>
                  </a:solidFill>
                </a:uFill>
                <a:latin typeface="Franklin Gothic Book"/>
              </a:rPr>
              <a:t>	</a:t>
            </a:r>
            <a:r>
              <a:rPr b="0" lang="en-US" sz="2400" spc="-1" strike="noStrike">
                <a:solidFill>
                  <a:srgbClr val="000000"/>
                </a:solidFill>
                <a:uFill>
                  <a:solidFill>
                    <a:srgbClr val="ffffff"/>
                  </a:solidFill>
                </a:uFill>
                <a:latin typeface="Franklin Gothic Book"/>
              </a:rPr>
              <a:t>The detected poles in 3d plot</a:t>
            </a:r>
            <a:endParaRPr b="0" lang="en-US" sz="2400" spc="-1" strike="noStrike">
              <a:solidFill>
                <a:srgbClr val="000000"/>
              </a:solidFill>
              <a:uFill>
                <a:solidFill>
                  <a:srgbClr val="ffffff"/>
                </a:solidFill>
              </a:uFill>
              <a:latin typeface="Franklin Gothic Book"/>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1095120" y="817560"/>
            <a:ext cx="6964920" cy="12020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onstantia"/>
              </a:rPr>
              <a:t>Original Image</a:t>
            </a:r>
            <a:endParaRPr b="0" lang="en-US" sz="1800" spc="-1" strike="noStrike">
              <a:solidFill>
                <a:srgbClr val="000000"/>
              </a:solidFill>
              <a:uFill>
                <a:solidFill>
                  <a:srgbClr val="ffffff"/>
                </a:solidFill>
              </a:uFill>
              <a:latin typeface="Franklin Gothic Book"/>
            </a:endParaRPr>
          </a:p>
        </p:txBody>
      </p:sp>
      <p:pic>
        <p:nvPicPr>
          <p:cNvPr id="111" name="Content Placeholder 5" descr=""/>
          <p:cNvPicPr/>
          <p:nvPr/>
        </p:nvPicPr>
        <p:blipFill>
          <a:blip r:embed="rId1"/>
          <a:stretch/>
        </p:blipFill>
        <p:spPr>
          <a:xfrm>
            <a:off x="1518480" y="2268360"/>
            <a:ext cx="6086160" cy="330480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1095120" y="817560"/>
            <a:ext cx="6964920" cy="12020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onstantia"/>
              </a:rPr>
              <a:t>Step 1: Convert the points and Filter Outliers</a:t>
            </a:r>
            <a:endParaRPr b="0" lang="en-US" sz="1800" spc="-1" strike="noStrike">
              <a:solidFill>
                <a:srgbClr val="000000"/>
              </a:solidFill>
              <a:uFill>
                <a:solidFill>
                  <a:srgbClr val="ffffff"/>
                </a:solidFill>
              </a:uFill>
              <a:latin typeface="Franklin Gothic Book"/>
            </a:endParaRPr>
          </a:p>
        </p:txBody>
      </p:sp>
      <p:sp>
        <p:nvSpPr>
          <p:cNvPr id="113" name="TextShape 2"/>
          <p:cNvSpPr txBox="1"/>
          <p:nvPr/>
        </p:nvSpPr>
        <p:spPr>
          <a:xfrm>
            <a:off x="1463040" y="2119320"/>
            <a:ext cx="6195960" cy="3603600"/>
          </a:xfrm>
          <a:prstGeom prst="rect">
            <a:avLst/>
          </a:prstGeom>
          <a:noFill/>
          <a:ln>
            <a:noFill/>
          </a:ln>
        </p:spPr>
        <p:txBody>
          <a:bodyPr/>
          <a:p>
            <a:pPr marL="274320" indent="-273960">
              <a:lnSpc>
                <a:spcPct val="100000"/>
              </a:lnSpc>
              <a:buClr>
                <a:srgbClr val="aa2b1e"/>
              </a:buClr>
              <a:buSzPct val="85000"/>
              <a:buFont typeface="Brush Script MT"/>
              <a:buChar char="O"/>
            </a:pPr>
            <a:r>
              <a:rPr b="0" lang="en-US" sz="2400" spc="-1" strike="noStrike">
                <a:solidFill>
                  <a:srgbClr val="000000"/>
                </a:solidFill>
                <a:uFill>
                  <a:solidFill>
                    <a:srgbClr val="ffffff"/>
                  </a:solidFill>
                </a:uFill>
                <a:latin typeface="Franklin Gothic Book"/>
              </a:rPr>
              <a:t>Convert the given data into x, y, z co-ordinates. Where x is latitude, y is longitude and z is altitude.</a:t>
            </a:r>
            <a:endParaRPr b="0" lang="en-US" sz="2400" spc="-1" strike="noStrike">
              <a:solidFill>
                <a:srgbClr val="000000"/>
              </a:solidFill>
              <a:uFill>
                <a:solidFill>
                  <a:srgbClr val="ffffff"/>
                </a:solidFill>
              </a:uFill>
              <a:latin typeface="Franklin Gothic Book"/>
            </a:endParaRPr>
          </a:p>
          <a:p>
            <a:pPr marL="274320" indent="-273960">
              <a:lnSpc>
                <a:spcPct val="100000"/>
              </a:lnSpc>
              <a:buClr>
                <a:srgbClr val="aa2b1e"/>
              </a:buClr>
              <a:buSzPct val="85000"/>
              <a:buFont typeface="Brush Script MT"/>
              <a:buChar char="O"/>
            </a:pPr>
            <a:r>
              <a:rPr b="0" lang="en-US" sz="2400" spc="-1" strike="noStrike">
                <a:solidFill>
                  <a:srgbClr val="000000"/>
                </a:solidFill>
                <a:uFill>
                  <a:solidFill>
                    <a:srgbClr val="ffffff"/>
                  </a:solidFill>
                </a:uFill>
                <a:latin typeface="Franklin Gothic Book"/>
              </a:rPr>
              <a:t> </a:t>
            </a:r>
            <a:r>
              <a:rPr b="0" lang="en-US" sz="2400" spc="-1" strike="noStrike">
                <a:solidFill>
                  <a:srgbClr val="000000"/>
                </a:solidFill>
                <a:uFill>
                  <a:solidFill>
                    <a:srgbClr val="ffffff"/>
                  </a:solidFill>
                </a:uFill>
                <a:latin typeface="Franklin Gothic Book"/>
              </a:rPr>
              <a:t>We then remove outliers from the original dataset. It means that all the points in the dataset which are away from the threshold are removed.</a:t>
            </a:r>
            <a:endParaRPr b="0" lang="en-US" sz="2400" spc="-1" strike="noStrike">
              <a:solidFill>
                <a:srgbClr val="000000"/>
              </a:solidFill>
              <a:uFill>
                <a:solidFill>
                  <a:srgbClr val="ffffff"/>
                </a:solidFill>
              </a:uFill>
              <a:latin typeface="Franklin Gothic Book"/>
            </a:endParaRPr>
          </a:p>
          <a:p>
            <a:pPr marL="274320" indent="-273960">
              <a:lnSpc>
                <a:spcPct val="100000"/>
              </a:lnSpc>
              <a:buClr>
                <a:srgbClr val="aa2b1e"/>
              </a:buClr>
              <a:buSzPct val="85000"/>
              <a:buFont typeface="Brush Script MT"/>
              <a:buChar char="O"/>
            </a:pPr>
            <a:r>
              <a:rPr b="0" lang="en-US" sz="2400" spc="-1" strike="noStrike">
                <a:solidFill>
                  <a:srgbClr val="000000"/>
                </a:solidFill>
                <a:uFill>
                  <a:solidFill>
                    <a:srgbClr val="ffffff"/>
                  </a:solidFill>
                </a:uFill>
                <a:latin typeface="Franklin Gothic Book"/>
              </a:rPr>
              <a:t>To do this we use Statistical Outlier Filter from PCL.</a:t>
            </a:r>
            <a:endParaRPr b="0" lang="en-US" sz="2400" spc="-1" strike="noStrike">
              <a:solidFill>
                <a:srgbClr val="000000"/>
              </a:solidFill>
              <a:uFill>
                <a:solidFill>
                  <a:srgbClr val="ffffff"/>
                </a:solidFill>
              </a:uFill>
              <a:latin typeface="Franklin Gothic Book"/>
            </a:endParaRPr>
          </a:p>
          <a:p>
            <a:pPr marL="274320" indent="-273960">
              <a:lnSpc>
                <a:spcPct val="100000"/>
              </a:lnSpc>
              <a:buClr>
                <a:srgbClr val="aa2b1e"/>
              </a:buClr>
              <a:buSzPct val="85000"/>
              <a:buFont typeface="Brush Script MT"/>
              <a:buChar char="O"/>
            </a:pPr>
            <a:r>
              <a:rPr b="0" lang="en-US" sz="2400" spc="-1" strike="noStrike">
                <a:solidFill>
                  <a:srgbClr val="000000"/>
                </a:solidFill>
                <a:uFill>
                  <a:solidFill>
                    <a:srgbClr val="ffffff"/>
                  </a:solidFill>
                </a:uFill>
                <a:latin typeface="Franklin Gothic Book"/>
              </a:rPr>
              <a:t>Extract the outlier points and return the remaining points</a:t>
            </a:r>
            <a:endParaRPr b="0" lang="en-US" sz="2400" spc="-1" strike="noStrike">
              <a:solidFill>
                <a:srgbClr val="000000"/>
              </a:solidFill>
              <a:uFill>
                <a:solidFill>
                  <a:srgbClr val="ffffff"/>
                </a:solidFill>
              </a:uFill>
              <a:latin typeface="Franklin Gothic Book"/>
            </a:endParaRPr>
          </a:p>
          <a:p>
            <a:pPr>
              <a:lnSpc>
                <a:spcPct val="100000"/>
              </a:lnSpc>
            </a:pPr>
            <a:endParaRPr b="0" lang="en-US" sz="2400" spc="-1" strike="noStrike">
              <a:solidFill>
                <a:srgbClr val="000000"/>
              </a:solidFill>
              <a:uFill>
                <a:solidFill>
                  <a:srgbClr val="ffffff"/>
                </a:solidFill>
              </a:uFill>
              <a:latin typeface="Franklin Gothic Book"/>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1095120" y="817560"/>
            <a:ext cx="6964920" cy="12020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onstantia"/>
              </a:rPr>
              <a:t>Statistical Outlier Filter</a:t>
            </a:r>
            <a:endParaRPr b="0" lang="en-US" sz="1800" spc="-1" strike="noStrike">
              <a:solidFill>
                <a:srgbClr val="000000"/>
              </a:solidFill>
              <a:uFill>
                <a:solidFill>
                  <a:srgbClr val="ffffff"/>
                </a:solidFill>
              </a:uFill>
              <a:latin typeface="Franklin Gothic Book"/>
            </a:endParaRPr>
          </a:p>
        </p:txBody>
      </p:sp>
      <p:sp>
        <p:nvSpPr>
          <p:cNvPr id="115" name="TextShape 2"/>
          <p:cNvSpPr txBox="1"/>
          <p:nvPr/>
        </p:nvSpPr>
        <p:spPr>
          <a:xfrm>
            <a:off x="1463040" y="2119320"/>
            <a:ext cx="6195960" cy="3603600"/>
          </a:xfrm>
          <a:prstGeom prst="rect">
            <a:avLst/>
          </a:prstGeom>
          <a:noFill/>
          <a:ln>
            <a:noFill/>
          </a:ln>
        </p:spPr>
        <p:txBody>
          <a:bodyPr/>
          <a:p>
            <a:pPr marL="274320" indent="-273960">
              <a:lnSpc>
                <a:spcPct val="100000"/>
              </a:lnSpc>
              <a:buClr>
                <a:srgbClr val="aa2b1e"/>
              </a:buClr>
              <a:buSzPct val="85000"/>
              <a:buFont typeface="Brush Script MT"/>
              <a:buChar char="O"/>
            </a:pPr>
            <a:r>
              <a:rPr b="0" lang="en-US" sz="2400" spc="-1" strike="noStrike">
                <a:solidFill>
                  <a:srgbClr val="000000"/>
                </a:solidFill>
                <a:uFill>
                  <a:solidFill>
                    <a:srgbClr val="ffffff"/>
                  </a:solidFill>
                </a:uFill>
                <a:latin typeface="Franklin Gothic Book"/>
              </a:rPr>
              <a:t>Method used: pcl.make_statistical_outlier_filter</a:t>
            </a:r>
            <a:endParaRPr b="0" lang="en-US" sz="2400" spc="-1" strike="noStrike">
              <a:solidFill>
                <a:srgbClr val="000000"/>
              </a:solidFill>
              <a:uFill>
                <a:solidFill>
                  <a:srgbClr val="ffffff"/>
                </a:solidFill>
              </a:uFill>
              <a:latin typeface="Franklin Gothic Book"/>
            </a:endParaRPr>
          </a:p>
          <a:p>
            <a:pPr marL="274320" indent="-273960">
              <a:lnSpc>
                <a:spcPct val="100000"/>
              </a:lnSpc>
              <a:buClr>
                <a:srgbClr val="aa2b1e"/>
              </a:buClr>
              <a:buSzPct val="85000"/>
              <a:buFont typeface="Brush Script MT"/>
              <a:buChar char="O"/>
            </a:pPr>
            <a:r>
              <a:rPr b="0" lang="en-US" sz="2400" spc="-1" strike="noStrike">
                <a:solidFill>
                  <a:srgbClr val="000000"/>
                </a:solidFill>
                <a:uFill>
                  <a:solidFill>
                    <a:srgbClr val="ffffff"/>
                  </a:solidFill>
                </a:uFill>
                <a:latin typeface="Franklin Gothic Book"/>
              </a:rPr>
              <a:t>For each point, compute mean distance from it to all it’s neighbours.</a:t>
            </a:r>
            <a:endParaRPr b="0" lang="en-US" sz="2400" spc="-1" strike="noStrike">
              <a:solidFill>
                <a:srgbClr val="000000"/>
              </a:solidFill>
              <a:uFill>
                <a:solidFill>
                  <a:srgbClr val="ffffff"/>
                </a:solidFill>
              </a:uFill>
              <a:latin typeface="Franklin Gothic Book"/>
            </a:endParaRPr>
          </a:p>
          <a:p>
            <a:pPr marL="274320" indent="-273960">
              <a:lnSpc>
                <a:spcPct val="100000"/>
              </a:lnSpc>
              <a:buClr>
                <a:srgbClr val="aa2b1e"/>
              </a:buClr>
              <a:buSzPct val="85000"/>
              <a:buFont typeface="Brush Script MT"/>
              <a:buChar char="O"/>
            </a:pPr>
            <a:r>
              <a:rPr b="0" lang="en-US" sz="2400" spc="-1" strike="noStrike">
                <a:solidFill>
                  <a:srgbClr val="000000"/>
                </a:solidFill>
                <a:uFill>
                  <a:solidFill>
                    <a:srgbClr val="ffffff"/>
                  </a:solidFill>
                </a:uFill>
                <a:latin typeface="Franklin Gothic Book"/>
              </a:rPr>
              <a:t>Assuming that the resulting distribution is Gaussian with a mean and standard deviation,</a:t>
            </a:r>
            <a:endParaRPr b="0" lang="en-US" sz="2400" spc="-1" strike="noStrike">
              <a:solidFill>
                <a:srgbClr val="000000"/>
              </a:solidFill>
              <a:uFill>
                <a:solidFill>
                  <a:srgbClr val="ffffff"/>
                </a:solidFill>
              </a:uFill>
              <a:latin typeface="Franklin Gothic Book"/>
            </a:endParaRPr>
          </a:p>
          <a:p>
            <a:pPr lvl="1" marL="640080" indent="-273960">
              <a:lnSpc>
                <a:spcPct val="100000"/>
              </a:lnSpc>
              <a:buClr>
                <a:srgbClr val="aa2b1e"/>
              </a:buClr>
              <a:buSzPct val="85000"/>
              <a:buFont typeface="Brush Script MT"/>
              <a:buChar char="O"/>
            </a:pPr>
            <a:r>
              <a:rPr b="0" lang="en-US" sz="2200" spc="-1" strike="noStrike">
                <a:solidFill>
                  <a:srgbClr val="000000"/>
                </a:solidFill>
                <a:uFill>
                  <a:solidFill>
                    <a:srgbClr val="ffffff"/>
                  </a:solidFill>
                </a:uFill>
                <a:latin typeface="Franklin Gothic Book"/>
              </a:rPr>
              <a:t>All points whose mean distances are outside the interval defined 2 parameters, are considered outliers;</a:t>
            </a:r>
            <a:endParaRPr b="0" lang="en-US" sz="2000" spc="-1" strike="noStrike">
              <a:solidFill>
                <a:srgbClr val="000000"/>
              </a:solidFill>
              <a:uFill>
                <a:solidFill>
                  <a:srgbClr val="ffffff"/>
                </a:solidFill>
              </a:uFill>
              <a:latin typeface="Franklin Gothic Book"/>
            </a:endParaRPr>
          </a:p>
          <a:p>
            <a:r>
              <a:rPr b="0" lang="en-US" sz="2200" spc="-1" strike="noStrike">
                <a:solidFill>
                  <a:srgbClr val="000000"/>
                </a:solidFill>
                <a:uFill>
                  <a:solidFill>
                    <a:srgbClr val="ffffff"/>
                  </a:solidFill>
                </a:uFill>
                <a:latin typeface="Franklin Gothic Book"/>
              </a:rPr>
              <a:t>We take k=50 and standard deviation=5</a:t>
            </a:r>
            <a:endParaRPr b="0" lang="en-US" sz="2400" spc="-1" strike="noStrike">
              <a:solidFill>
                <a:srgbClr val="000000"/>
              </a:solidFill>
              <a:uFill>
                <a:solidFill>
                  <a:srgbClr val="ffffff"/>
                </a:solidFill>
              </a:uFill>
              <a:latin typeface="Franklin Gothic Book"/>
            </a:endParaRPr>
          </a:p>
          <a:p>
            <a:pPr>
              <a:lnSpc>
                <a:spcPct val="100000"/>
              </a:lnSpc>
            </a:pPr>
            <a:endParaRPr b="0" lang="en-US" sz="2400" spc="-1" strike="noStrike">
              <a:solidFill>
                <a:srgbClr val="000000"/>
              </a:solidFill>
              <a:uFill>
                <a:solidFill>
                  <a:srgbClr val="ffffff"/>
                </a:solidFill>
              </a:uFill>
              <a:latin typeface="Franklin Gothic Book"/>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1095120" y="817560"/>
            <a:ext cx="6964920" cy="12020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onstantia"/>
              </a:rPr>
              <a:t>After removing Outliers</a:t>
            </a:r>
            <a:endParaRPr b="0" lang="en-US" sz="1800" spc="-1" strike="noStrike">
              <a:solidFill>
                <a:srgbClr val="000000"/>
              </a:solidFill>
              <a:uFill>
                <a:solidFill>
                  <a:srgbClr val="ffffff"/>
                </a:solidFill>
              </a:uFill>
              <a:latin typeface="Franklin Gothic Book"/>
            </a:endParaRPr>
          </a:p>
        </p:txBody>
      </p:sp>
      <p:pic>
        <p:nvPicPr>
          <p:cNvPr id="117" name="" descr=""/>
          <p:cNvPicPr/>
          <p:nvPr/>
        </p:nvPicPr>
        <p:blipFill>
          <a:blip r:embed="rId1"/>
          <a:stretch/>
        </p:blipFill>
        <p:spPr>
          <a:xfrm>
            <a:off x="1089720" y="2000880"/>
            <a:ext cx="6865560" cy="385128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1095120" y="817560"/>
            <a:ext cx="6964920" cy="12020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onstantia"/>
              </a:rPr>
              <a:t>Step 2: Remove largely connected components</a:t>
            </a:r>
            <a:endParaRPr b="0" lang="en-US" sz="1800" spc="-1" strike="noStrike">
              <a:solidFill>
                <a:srgbClr val="000000"/>
              </a:solidFill>
              <a:uFill>
                <a:solidFill>
                  <a:srgbClr val="ffffff"/>
                </a:solidFill>
              </a:uFill>
              <a:latin typeface="Franklin Gothic Book"/>
            </a:endParaRPr>
          </a:p>
        </p:txBody>
      </p:sp>
      <p:sp>
        <p:nvSpPr>
          <p:cNvPr id="119" name="TextShape 2"/>
          <p:cNvSpPr txBox="1"/>
          <p:nvPr/>
        </p:nvSpPr>
        <p:spPr>
          <a:xfrm>
            <a:off x="1463040" y="2119320"/>
            <a:ext cx="6195960" cy="3603600"/>
          </a:xfrm>
          <a:prstGeom prst="rect">
            <a:avLst/>
          </a:prstGeom>
          <a:noFill/>
          <a:ln>
            <a:noFill/>
          </a:ln>
        </p:spPr>
        <p:txBody>
          <a:bodyPr/>
          <a:p>
            <a:pPr marL="274320" indent="-273960">
              <a:lnSpc>
                <a:spcPct val="100000"/>
              </a:lnSpc>
              <a:buClr>
                <a:srgbClr val="aa2b1e"/>
              </a:buClr>
              <a:buSzPct val="85000"/>
              <a:buFont typeface="Brush Script MT"/>
              <a:buChar char="O"/>
            </a:pPr>
            <a:r>
              <a:rPr b="0" lang="en-US" sz="2400" spc="-1" strike="noStrike">
                <a:solidFill>
                  <a:srgbClr val="000000"/>
                </a:solidFill>
                <a:uFill>
                  <a:solidFill>
                    <a:srgbClr val="ffffff"/>
                  </a:solidFill>
                </a:uFill>
                <a:latin typeface="Franklin Gothic Book"/>
              </a:rPr>
              <a:t>This step is performed to remove elements like buildings, cars, points on the road or extra points like those of hills. As our data set is having cars which are obstructing the poles.</a:t>
            </a:r>
            <a:endParaRPr b="0" lang="en-US" sz="2400" spc="-1" strike="noStrike">
              <a:solidFill>
                <a:srgbClr val="000000"/>
              </a:solidFill>
              <a:uFill>
                <a:solidFill>
                  <a:srgbClr val="ffffff"/>
                </a:solidFill>
              </a:uFill>
              <a:latin typeface="Franklin Gothic Book"/>
            </a:endParaRPr>
          </a:p>
          <a:p>
            <a:pPr marL="274320" indent="-273960">
              <a:lnSpc>
                <a:spcPct val="100000"/>
              </a:lnSpc>
              <a:buClr>
                <a:srgbClr val="aa2b1e"/>
              </a:buClr>
              <a:buSzPct val="85000"/>
              <a:buFont typeface="Brush Script MT"/>
              <a:buChar char="O"/>
            </a:pPr>
            <a:r>
              <a:rPr b="0" lang="en-US" sz="2400" spc="-1" strike="noStrike">
                <a:solidFill>
                  <a:srgbClr val="000000"/>
                </a:solidFill>
                <a:uFill>
                  <a:solidFill>
                    <a:srgbClr val="ffffff"/>
                  </a:solidFill>
                </a:uFill>
                <a:latin typeface="Franklin Gothic Book"/>
              </a:rPr>
              <a:t>This is done using KDTree.</a:t>
            </a:r>
            <a:endParaRPr b="0" lang="en-US" sz="2400" spc="-1" strike="noStrike">
              <a:solidFill>
                <a:srgbClr val="000000"/>
              </a:solidFill>
              <a:uFill>
                <a:solidFill>
                  <a:srgbClr val="ffffff"/>
                </a:solidFill>
              </a:uFill>
              <a:latin typeface="Franklin Gothic Book"/>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1095120" y="817560"/>
            <a:ext cx="6964920" cy="12020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onstantia"/>
              </a:rPr>
              <a:t>KD Tree</a:t>
            </a:r>
            <a:endParaRPr b="0" lang="en-US" sz="1800" spc="-1" strike="noStrike">
              <a:solidFill>
                <a:srgbClr val="000000"/>
              </a:solidFill>
              <a:uFill>
                <a:solidFill>
                  <a:srgbClr val="ffffff"/>
                </a:solidFill>
              </a:uFill>
              <a:latin typeface="Franklin Gothic Book"/>
            </a:endParaRPr>
          </a:p>
        </p:txBody>
      </p:sp>
      <p:sp>
        <p:nvSpPr>
          <p:cNvPr id="121" name="TextShape 2"/>
          <p:cNvSpPr txBox="1"/>
          <p:nvPr/>
        </p:nvSpPr>
        <p:spPr>
          <a:xfrm>
            <a:off x="1463040" y="2119320"/>
            <a:ext cx="6195960" cy="3603600"/>
          </a:xfrm>
          <a:prstGeom prst="rect">
            <a:avLst/>
          </a:prstGeom>
          <a:noFill/>
          <a:ln>
            <a:noFill/>
          </a:ln>
        </p:spPr>
        <p:txBody>
          <a:bodyPr/>
          <a:p>
            <a:pPr marL="274320" indent="-273960">
              <a:lnSpc>
                <a:spcPct val="100000"/>
              </a:lnSpc>
              <a:buClr>
                <a:srgbClr val="aa2b1e"/>
              </a:buClr>
              <a:buSzPct val="85000"/>
              <a:buFont typeface="Brush Script MT"/>
              <a:buChar char="O"/>
            </a:pPr>
            <a:r>
              <a:rPr b="0" lang="en-US" sz="2400" spc="-1" strike="noStrike">
                <a:solidFill>
                  <a:srgbClr val="000000"/>
                </a:solidFill>
                <a:uFill>
                  <a:solidFill>
                    <a:srgbClr val="ffffff"/>
                  </a:solidFill>
                </a:uFill>
                <a:latin typeface="Franklin Gothic Book"/>
              </a:rPr>
              <a:t>Methods used: make_kdtree_flann() and nearest_k_search_for_cloud()</a:t>
            </a:r>
            <a:endParaRPr b="0" lang="en-US" sz="2400" spc="-1" strike="noStrike">
              <a:solidFill>
                <a:srgbClr val="000000"/>
              </a:solidFill>
              <a:uFill>
                <a:solidFill>
                  <a:srgbClr val="ffffff"/>
                </a:solidFill>
              </a:uFill>
              <a:latin typeface="Franklin Gothic Book"/>
            </a:endParaRPr>
          </a:p>
          <a:p>
            <a:pPr marL="274320" indent="-273960">
              <a:lnSpc>
                <a:spcPct val="100000"/>
              </a:lnSpc>
              <a:buClr>
                <a:srgbClr val="aa2b1e"/>
              </a:buClr>
              <a:buSzPct val="85000"/>
              <a:buFont typeface="Brush Script MT"/>
              <a:buChar char="O"/>
            </a:pPr>
            <a:r>
              <a:rPr b="0" lang="en-US" sz="2400" spc="-1" strike="noStrike">
                <a:solidFill>
                  <a:srgbClr val="000000"/>
                </a:solidFill>
                <a:uFill>
                  <a:solidFill>
                    <a:srgbClr val="ffffff"/>
                  </a:solidFill>
                </a:uFill>
                <a:latin typeface="Franklin Gothic Book"/>
              </a:rPr>
              <a:t>nearest_k_search_for_cloud() : According to the parameter input, this method finds 1000 closest points and their squared distance.</a:t>
            </a:r>
            <a:endParaRPr b="0" lang="en-US" sz="2400" spc="-1" strike="noStrike">
              <a:solidFill>
                <a:srgbClr val="000000"/>
              </a:solidFill>
              <a:uFill>
                <a:solidFill>
                  <a:srgbClr val="ffffff"/>
                </a:solidFill>
              </a:uFill>
              <a:latin typeface="Franklin Gothic Book"/>
            </a:endParaRPr>
          </a:p>
          <a:p>
            <a:pPr>
              <a:lnSpc>
                <a:spcPct val="100000"/>
              </a:lnSpc>
            </a:pPr>
            <a:r>
              <a:rPr b="0" lang="en-US" sz="2400" spc="-1" strike="noStrike">
                <a:solidFill>
                  <a:srgbClr val="000000"/>
                </a:solidFill>
                <a:uFill>
                  <a:solidFill>
                    <a:srgbClr val="ffffff"/>
                  </a:solidFill>
                </a:uFill>
                <a:latin typeface="Franklin Gothic Book"/>
              </a:rPr>
              <a:t>  </a:t>
            </a:r>
            <a:endParaRPr b="0" lang="en-US" sz="2400" spc="-1" strike="noStrike">
              <a:solidFill>
                <a:srgbClr val="000000"/>
              </a:solidFill>
              <a:uFill>
                <a:solidFill>
                  <a:srgbClr val="ffffff"/>
                </a:solidFill>
              </a:uFill>
              <a:latin typeface="Franklin Gothic Book"/>
            </a:endParaRPr>
          </a:p>
          <a:p>
            <a:pPr>
              <a:lnSpc>
                <a:spcPct val="100000"/>
              </a:lnSpc>
            </a:pPr>
            <a:endParaRPr b="0" lang="en-US" sz="2400" spc="-1" strike="noStrike">
              <a:solidFill>
                <a:srgbClr val="000000"/>
              </a:solidFill>
              <a:uFill>
                <a:solidFill>
                  <a:srgbClr val="ffffff"/>
                </a:solidFill>
              </a:uFill>
              <a:latin typeface="Franklin Gothic Book"/>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Pushpin</Template>
  <TotalTime>237</TotalTime>
  <Application>LibreOffice/5.1.6.2$Linux_X86_64 LibreOffice_project/10m0$Build-2</Application>
  <Words>566</Words>
  <Paragraphs>75</Paragraphs>
  <Company>Hewlett-Packard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2017-05-02T18:05:39Z</dcterms:created>
  <dc:creator>Roshni</dc:creator>
  <dc:description/>
  <dc:language>en-US</dc:language>
  <cp:lastModifiedBy/>
  <dcterms:modified xsi:type="dcterms:W3CDTF">2017-05-04T18:03:20Z</dcterms:modified>
  <cp:revision>30</cp:revision>
  <dc:subject/>
  <dc:title>Object Detection in Point Cloud: Pole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Hewlett-Packard</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4</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11</vt:i4>
  </property>
</Properties>
</file>