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13716000" cx="24384000"/>
  <p:notesSz cx="6858000" cy="9144000"/>
  <p:embeddedFontLst>
    <p:embeddedFont>
      <p:font typeface="Libre Franklin"/>
      <p:regular r:id="rId25"/>
      <p:bold r:id="rId26"/>
      <p:italic r:id="rId27"/>
      <p:boldItalic r:id="rId28"/>
    </p:embeddedFont>
    <p:embeddedFont>
      <p:font typeface="Cabin"/>
      <p:regular r:id="rId29"/>
      <p:bold r:id="rId30"/>
      <p:italic r:id="rId31"/>
      <p:boldItalic r:id="rId32"/>
    </p:embeddedFont>
    <p:embeddedFont>
      <p:font typeface="Helvetica Neue"/>
      <p:regular r:id="rId33"/>
      <p:bold r:id="rId34"/>
      <p:italic r:id="rId35"/>
      <p:boldItalic r:id="rId36"/>
    </p:embeddedFont>
    <p:embeddedFont>
      <p:font typeface="Gill Sans"/>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4gpuCIdfKUGloNOuOK3V/BdHb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6.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bin-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7.xml"/><Relationship Id="rId33" Type="http://schemas.openxmlformats.org/officeDocument/2006/relationships/font" Target="fonts/HelveticaNeue-regular.fntdata"/><Relationship Id="rId10" Type="http://schemas.openxmlformats.org/officeDocument/2006/relationships/slide" Target="slides/slide6.xml"/><Relationship Id="rId32" Type="http://schemas.openxmlformats.org/officeDocument/2006/relationships/font" Target="fonts/Cabin-boldItalic.fntdata"/><Relationship Id="rId13" Type="http://schemas.openxmlformats.org/officeDocument/2006/relationships/slide" Target="slides/slide9.xml"/><Relationship Id="rId35" Type="http://schemas.openxmlformats.org/officeDocument/2006/relationships/font" Target="fonts/HelveticaNeue-italic.fntdata"/><Relationship Id="rId12" Type="http://schemas.openxmlformats.org/officeDocument/2006/relationships/slide" Target="slides/slide8.xml"/><Relationship Id="rId34" Type="http://schemas.openxmlformats.org/officeDocument/2006/relationships/font" Target="fonts/HelveticaNeue-bold.fntdata"/><Relationship Id="rId15" Type="http://schemas.openxmlformats.org/officeDocument/2006/relationships/slide" Target="slides/slide11.xml"/><Relationship Id="rId37" Type="http://schemas.openxmlformats.org/officeDocument/2006/relationships/font" Target="fonts/GillSans-regular.fntdata"/><Relationship Id="rId14" Type="http://schemas.openxmlformats.org/officeDocument/2006/relationships/slide" Target="slides/slide10.xml"/><Relationship Id="rId36" Type="http://schemas.openxmlformats.org/officeDocument/2006/relationships/font" Target="fonts/HelveticaNeue-boldItalic.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Gill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4f62cbfa1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199" name="Google Shape;199;g184f62cbfa1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8db1afaff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8db1afaff_0_1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4f62cbfa1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16" name="Google Shape;216;g184f62cbfa1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4f62cbfa1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26" name="Google Shape;226;g184f62cbfa1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4f62cbfa1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36" name="Google Shape;236;g184f62cbfa1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4f62cbfa1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48" name="Google Shape;248;g184f62cbfa1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4f62cbfa1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60" name="Google Shape;260;g184f62cbfa1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4f62cbfa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270" name="Google Shape;270;g184f62cbfa1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4f62cbfa1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84f62cbfa1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84f62cbfa1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84f62cbfa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4f62cbfa1_0_4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184f62cbfa1_0_47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84f62cbfa1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84f62cbfa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4f62cbfa1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94" name="Google Shape;94;g184f62cbfa1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8db1afaff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8db1afaff_0_1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db1afa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38db1afaf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8db1afaff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8db1afaff_0_1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034e3c337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
        <p:nvSpPr>
          <p:cNvPr id="145" name="Google Shape;145;g13034e3c337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20bff54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20bff54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4f62cbfa1_0_5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g184f62cbfa1_0_53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12" name="Shape 12"/>
        <p:cNvGrpSpPr/>
        <p:nvPr/>
      </p:nvGrpSpPr>
      <p:grpSpPr>
        <a:xfrm>
          <a:off x="0" y="0"/>
          <a:ext cx="0" cy="0"/>
          <a:chOff x="0" y="0"/>
          <a:chExt cx="0" cy="0"/>
        </a:xfrm>
      </p:grpSpPr>
      <p:sp>
        <p:nvSpPr>
          <p:cNvPr id="13" name="Google Shape;13;p11"/>
          <p:cNvSpPr txBox="1"/>
          <p:nvPr>
            <p:ph type="title"/>
          </p:nvPr>
        </p:nvSpPr>
        <p:spPr>
          <a:xfrm>
            <a:off x="2635845" y="2368550"/>
            <a:ext cx="19112400" cy="46482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1400"/>
              <a:buNone/>
              <a:defRPr b="1" i="0" sz="100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
        <p:nvSpPr>
          <p:cNvPr id="14" name="Google Shape;14;p11"/>
          <p:cNvSpPr txBox="1"/>
          <p:nvPr>
            <p:ph idx="1" type="body"/>
          </p:nvPr>
        </p:nvSpPr>
        <p:spPr>
          <a:xfrm>
            <a:off x="2635845" y="7823200"/>
            <a:ext cx="19112400" cy="1587600"/>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0"/>
              </a:spcBef>
              <a:spcAft>
                <a:spcPts val="0"/>
              </a:spcAft>
              <a:buClr>
                <a:srgbClr val="BEBEBE"/>
              </a:buClr>
              <a:buSzPts val="3900"/>
              <a:buFont typeface="Times New Roman"/>
              <a:buNone/>
              <a:defRPr b="0" i="1" sz="5400" u="none" cap="none" strike="noStrike">
                <a:solidFill>
                  <a:srgbClr val="7B7B7B"/>
                </a:solidFill>
                <a:latin typeface="Times New Roman"/>
                <a:ea typeface="Times New Roman"/>
                <a:cs typeface="Times New Roman"/>
                <a:sym typeface="Times New Roman"/>
              </a:defRPr>
            </a:lvl1pPr>
            <a:lvl2pPr indent="-228600" lvl="1" marL="914400" marR="0" algn="ctr">
              <a:lnSpc>
                <a:spcPct val="100000"/>
              </a:lnSpc>
              <a:spcBef>
                <a:spcPts val="0"/>
              </a:spcBef>
              <a:spcAft>
                <a:spcPts val="0"/>
              </a:spcAft>
              <a:buClr>
                <a:srgbClr val="BEBEBE"/>
              </a:buClr>
              <a:buSzPts val="5750"/>
              <a:buFont typeface="Times New Roman"/>
              <a:buNone/>
              <a:defRPr b="0" i="1" sz="5400" u="none" cap="none" strike="noStrike">
                <a:solidFill>
                  <a:srgbClr val="7B7B7B"/>
                </a:solidFill>
                <a:latin typeface="Times New Roman"/>
                <a:ea typeface="Times New Roman"/>
                <a:cs typeface="Times New Roman"/>
                <a:sym typeface="Times New Roman"/>
              </a:defRPr>
            </a:lvl2pPr>
            <a:lvl3pPr indent="-228600" lvl="2" marL="1371600" marR="0" algn="ctr">
              <a:lnSpc>
                <a:spcPct val="100000"/>
              </a:lnSpc>
              <a:spcBef>
                <a:spcPts val="0"/>
              </a:spcBef>
              <a:spcAft>
                <a:spcPts val="0"/>
              </a:spcAft>
              <a:buClr>
                <a:srgbClr val="BEBEBE"/>
              </a:buClr>
              <a:buSzPts val="2850"/>
              <a:buFont typeface="Times New Roman"/>
              <a:buNone/>
              <a:defRPr b="0" i="1" sz="5400" u="none" cap="none" strike="noStrike">
                <a:solidFill>
                  <a:srgbClr val="7B7B7B"/>
                </a:solidFill>
                <a:latin typeface="Times New Roman"/>
                <a:ea typeface="Times New Roman"/>
                <a:cs typeface="Times New Roman"/>
                <a:sym typeface="Times New Roman"/>
              </a:defRPr>
            </a:lvl3pPr>
            <a:lvl4pPr indent="-228600" lvl="3" marL="1828800" marR="0" algn="ctr">
              <a:lnSpc>
                <a:spcPct val="100000"/>
              </a:lnSpc>
              <a:spcBef>
                <a:spcPts val="0"/>
              </a:spcBef>
              <a:spcAft>
                <a:spcPts val="0"/>
              </a:spcAft>
              <a:buClr>
                <a:srgbClr val="BEBEBE"/>
              </a:buClr>
              <a:buSzPts val="2400"/>
              <a:buFont typeface="Times New Roman"/>
              <a:buNone/>
              <a:defRPr b="0" i="1" sz="5400" u="none" cap="none" strike="noStrike">
                <a:solidFill>
                  <a:srgbClr val="7B7B7B"/>
                </a:solidFill>
                <a:latin typeface="Times New Roman"/>
                <a:ea typeface="Times New Roman"/>
                <a:cs typeface="Times New Roman"/>
                <a:sym typeface="Times New Roman"/>
              </a:defRPr>
            </a:lvl4pPr>
            <a:lvl5pPr indent="-228600" lvl="4" marL="2286000" marR="0" algn="ctr">
              <a:lnSpc>
                <a:spcPct val="100000"/>
              </a:lnSpc>
              <a:spcBef>
                <a:spcPts val="0"/>
              </a:spcBef>
              <a:spcAft>
                <a:spcPts val="0"/>
              </a:spcAft>
              <a:buClr>
                <a:srgbClr val="BEBEBE"/>
              </a:buClr>
              <a:buSzPts val="2400"/>
              <a:buFont typeface="Times New Roman"/>
              <a:buNone/>
              <a:defRPr b="0" i="1" sz="5400" u="none" cap="none" strike="noStrike">
                <a:solidFill>
                  <a:srgbClr val="7B7B7B"/>
                </a:solidFill>
                <a:latin typeface="Times New Roman"/>
                <a:ea typeface="Times New Roman"/>
                <a:cs typeface="Times New Roman"/>
                <a:sym typeface="Times New Roma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pic>
        <p:nvPicPr>
          <p:cNvPr id="15" name="Google Shape;15;p11"/>
          <p:cNvPicPr preferRelativeResize="0"/>
          <p:nvPr/>
        </p:nvPicPr>
        <p:blipFill rotWithShape="1">
          <a:blip r:embed="rId2">
            <a:alphaModFix/>
          </a:blip>
          <a:srcRect b="0" l="0" r="0" t="0"/>
          <a:stretch/>
        </p:blipFill>
        <p:spPr>
          <a:xfrm>
            <a:off x="8679285" y="7337425"/>
            <a:ext cx="7025400" cy="88800"/>
          </a:xfrm>
          <a:prstGeom prst="rect">
            <a:avLst/>
          </a:prstGeom>
          <a:noFill/>
          <a:ln>
            <a:noFill/>
          </a:ln>
        </p:spPr>
      </p:pic>
      <p:sp>
        <p:nvSpPr>
          <p:cNvPr id="16" name="Google Shape;16;p11"/>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Right">
  <p:cSld name="Title &amp; Bullets on Right">
    <p:spTree>
      <p:nvGrpSpPr>
        <p:cNvPr id="52" name="Shape 52"/>
        <p:cNvGrpSpPr/>
        <p:nvPr/>
      </p:nvGrpSpPr>
      <p:grpSpPr>
        <a:xfrm>
          <a:off x="0" y="0"/>
          <a:ext cx="0" cy="0"/>
          <a:chOff x="0" y="0"/>
          <a:chExt cx="0" cy="0"/>
        </a:xfrm>
      </p:grpSpPr>
      <p:sp>
        <p:nvSpPr>
          <p:cNvPr id="53" name="Google Shape;53;p18"/>
          <p:cNvSpPr txBox="1"/>
          <p:nvPr>
            <p:ph idx="1" type="body"/>
          </p:nvPr>
        </p:nvSpPr>
        <p:spPr>
          <a:xfrm>
            <a:off x="12597156" y="3603314"/>
            <a:ext cx="8912700" cy="84618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54" name="Google Shape;54;p18"/>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8"/>
          <p:cNvSpPr txBox="1"/>
          <p:nvPr>
            <p:ph type="title"/>
          </p:nvPr>
        </p:nvSpPr>
        <p:spPr>
          <a:xfrm>
            <a:off x="2876456" y="1241558"/>
            <a:ext cx="18631200" cy="16572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Bullets">
  <p:cSld name="Title &amp; Two Column Bullets">
    <p:spTree>
      <p:nvGrpSpPr>
        <p:cNvPr id="56" name="Shape 56"/>
        <p:cNvGrpSpPr/>
        <p:nvPr/>
      </p:nvGrpSpPr>
      <p:grpSpPr>
        <a:xfrm>
          <a:off x="0" y="0"/>
          <a:ext cx="0" cy="0"/>
          <a:chOff x="0" y="0"/>
          <a:chExt cx="0" cy="0"/>
        </a:xfrm>
      </p:grpSpPr>
      <p:sp>
        <p:nvSpPr>
          <p:cNvPr id="57" name="Google Shape;57;p19"/>
          <p:cNvSpPr txBox="1"/>
          <p:nvPr>
            <p:ph idx="1" type="body"/>
          </p:nvPr>
        </p:nvSpPr>
        <p:spPr>
          <a:xfrm>
            <a:off x="2822674" y="3603314"/>
            <a:ext cx="18712500" cy="84618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58" name="Google Shape;58;p19"/>
          <p:cNvSpPr txBox="1"/>
          <p:nvPr>
            <p:ph idx="12" type="sldNum"/>
          </p:nvPr>
        </p:nvSpPr>
        <p:spPr>
          <a:xfrm>
            <a:off x="11975083"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19"/>
          <p:cNvSpPr txBox="1"/>
          <p:nvPr>
            <p:ph type="title"/>
          </p:nvPr>
        </p:nvSpPr>
        <p:spPr>
          <a:xfrm>
            <a:off x="2876456" y="1241558"/>
            <a:ext cx="18631200" cy="16572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0" name="Shape 60"/>
        <p:cNvGrpSpPr/>
        <p:nvPr/>
      </p:nvGrpSpPr>
      <p:grpSpPr>
        <a:xfrm>
          <a:off x="0" y="0"/>
          <a:ext cx="0" cy="0"/>
          <a:chOff x="0" y="0"/>
          <a:chExt cx="0" cy="0"/>
        </a:xfrm>
      </p:grpSpPr>
      <p:sp>
        <p:nvSpPr>
          <p:cNvPr id="61" name="Google Shape;61;p20"/>
          <p:cNvSpPr txBox="1"/>
          <p:nvPr>
            <p:ph idx="1" type="body"/>
          </p:nvPr>
        </p:nvSpPr>
        <p:spPr>
          <a:xfrm>
            <a:off x="2838063" y="1246941"/>
            <a:ext cx="18678000" cy="108180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62" name="Google Shape;62;p20"/>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63" name="Shape 63"/>
        <p:cNvGrpSpPr/>
        <p:nvPr/>
      </p:nvGrpSpPr>
      <p:grpSpPr>
        <a:xfrm>
          <a:off x="0" y="0"/>
          <a:ext cx="0" cy="0"/>
          <a:chOff x="0" y="0"/>
          <a:chExt cx="0" cy="0"/>
        </a:xfrm>
      </p:grpSpPr>
      <p:sp>
        <p:nvSpPr>
          <p:cNvPr id="64" name="Google Shape;64;p21"/>
          <p:cNvSpPr txBox="1"/>
          <p:nvPr>
            <p:ph type="title"/>
          </p:nvPr>
        </p:nvSpPr>
        <p:spPr>
          <a:xfrm>
            <a:off x="635000" y="9944100"/>
            <a:ext cx="23114100" cy="20067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
        <p:nvSpPr>
          <p:cNvPr id="65" name="Google Shape;65;p21"/>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66" name="Shape 66"/>
        <p:cNvGrpSpPr/>
        <p:nvPr/>
      </p:nvGrpSpPr>
      <p:grpSpPr>
        <a:xfrm>
          <a:off x="0" y="0"/>
          <a:ext cx="0" cy="0"/>
          <a:chOff x="0" y="0"/>
          <a:chExt cx="0" cy="0"/>
        </a:xfrm>
      </p:grpSpPr>
      <p:sp>
        <p:nvSpPr>
          <p:cNvPr id="67" name="Google Shape;67;p22"/>
          <p:cNvSpPr txBox="1"/>
          <p:nvPr>
            <p:ph type="title"/>
          </p:nvPr>
        </p:nvSpPr>
        <p:spPr>
          <a:xfrm>
            <a:off x="2836642" y="2395338"/>
            <a:ext cx="8709000" cy="388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
        <p:nvSpPr>
          <p:cNvPr id="68" name="Google Shape;68;p22"/>
          <p:cNvSpPr txBox="1"/>
          <p:nvPr>
            <p:ph idx="1" type="body"/>
          </p:nvPr>
        </p:nvSpPr>
        <p:spPr>
          <a:xfrm>
            <a:off x="2836642" y="7226300"/>
            <a:ext cx="8709000" cy="4008300"/>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0"/>
              </a:spcBef>
              <a:spcAft>
                <a:spcPts val="0"/>
              </a:spcAft>
              <a:buClr>
                <a:srgbClr val="BEBEBE"/>
              </a:buClr>
              <a:buSzPts val="3900"/>
              <a:buFont typeface="Times New Roman"/>
              <a:buNone/>
              <a:defRPr b="0" baseline="30000" i="1" sz="4400" u="none" cap="none" strike="noStrike">
                <a:solidFill>
                  <a:srgbClr val="7B7B7B"/>
                </a:solidFill>
                <a:latin typeface="Times New Roman"/>
                <a:ea typeface="Times New Roman"/>
                <a:cs typeface="Times New Roman"/>
                <a:sym typeface="Times New Roman"/>
              </a:defRPr>
            </a:lvl1pPr>
            <a:lvl2pPr indent="-228600" lvl="1" marL="914400" marR="0" algn="ctr">
              <a:lnSpc>
                <a:spcPct val="100000"/>
              </a:lnSpc>
              <a:spcBef>
                <a:spcPts val="0"/>
              </a:spcBef>
              <a:spcAft>
                <a:spcPts val="0"/>
              </a:spcAft>
              <a:buClr>
                <a:srgbClr val="BEBEBE"/>
              </a:buClr>
              <a:buSzPts val="5750"/>
              <a:buFont typeface="Times New Roman"/>
              <a:buNone/>
              <a:defRPr b="0" baseline="30000" i="1" sz="4400" u="none" cap="none" strike="noStrike">
                <a:solidFill>
                  <a:srgbClr val="7B7B7B"/>
                </a:solidFill>
                <a:latin typeface="Times New Roman"/>
                <a:ea typeface="Times New Roman"/>
                <a:cs typeface="Times New Roman"/>
                <a:sym typeface="Times New Roman"/>
              </a:defRPr>
            </a:lvl2pPr>
            <a:lvl3pPr indent="-228600" lvl="2" marL="1371600" marR="0" algn="ctr">
              <a:lnSpc>
                <a:spcPct val="100000"/>
              </a:lnSpc>
              <a:spcBef>
                <a:spcPts val="0"/>
              </a:spcBef>
              <a:spcAft>
                <a:spcPts val="0"/>
              </a:spcAft>
              <a:buClr>
                <a:srgbClr val="BEBEBE"/>
              </a:buClr>
              <a:buSzPts val="2850"/>
              <a:buFont typeface="Times New Roman"/>
              <a:buNone/>
              <a:defRPr b="0" baseline="30000" i="1" sz="4400" u="none" cap="none" strike="noStrike">
                <a:solidFill>
                  <a:srgbClr val="7B7B7B"/>
                </a:solidFill>
                <a:latin typeface="Times New Roman"/>
                <a:ea typeface="Times New Roman"/>
                <a:cs typeface="Times New Roman"/>
                <a:sym typeface="Times New Roman"/>
              </a:defRPr>
            </a:lvl3pPr>
            <a:lvl4pPr indent="-228600" lvl="3" marL="1828800" marR="0" algn="ctr">
              <a:lnSpc>
                <a:spcPct val="100000"/>
              </a:lnSpc>
              <a:spcBef>
                <a:spcPts val="0"/>
              </a:spcBef>
              <a:spcAft>
                <a:spcPts val="0"/>
              </a:spcAft>
              <a:buClr>
                <a:srgbClr val="BEBEBE"/>
              </a:buClr>
              <a:buSzPts val="2400"/>
              <a:buFont typeface="Times New Roman"/>
              <a:buNone/>
              <a:defRPr b="0" baseline="30000" i="1" sz="4400" u="none" cap="none" strike="noStrike">
                <a:solidFill>
                  <a:srgbClr val="7B7B7B"/>
                </a:solidFill>
                <a:latin typeface="Times New Roman"/>
                <a:ea typeface="Times New Roman"/>
                <a:cs typeface="Times New Roman"/>
                <a:sym typeface="Times New Roman"/>
              </a:defRPr>
            </a:lvl4pPr>
            <a:lvl5pPr indent="-228600" lvl="4" marL="2286000" marR="0" algn="ctr">
              <a:lnSpc>
                <a:spcPct val="100000"/>
              </a:lnSpc>
              <a:spcBef>
                <a:spcPts val="0"/>
              </a:spcBef>
              <a:spcAft>
                <a:spcPts val="0"/>
              </a:spcAft>
              <a:buClr>
                <a:srgbClr val="BEBEBE"/>
              </a:buClr>
              <a:buSzPts val="2400"/>
              <a:buFont typeface="Times New Roman"/>
              <a:buNone/>
              <a:defRPr b="0" baseline="30000" i="1" sz="4400" u="none" cap="none" strike="noStrike">
                <a:solidFill>
                  <a:srgbClr val="7B7B7B"/>
                </a:solidFill>
                <a:latin typeface="Times New Roman"/>
                <a:ea typeface="Times New Roman"/>
                <a:cs typeface="Times New Roman"/>
                <a:sym typeface="Times New Roma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pic>
        <p:nvPicPr>
          <p:cNvPr id="69" name="Google Shape;69;p22"/>
          <p:cNvPicPr preferRelativeResize="0"/>
          <p:nvPr/>
        </p:nvPicPr>
        <p:blipFill rotWithShape="1">
          <a:blip r:embed="rId2">
            <a:alphaModFix/>
          </a:blip>
          <a:srcRect b="0" l="0" r="0" t="0"/>
          <a:stretch/>
        </p:blipFill>
        <p:spPr>
          <a:xfrm>
            <a:off x="4482392" y="6707716"/>
            <a:ext cx="5417400" cy="88800"/>
          </a:xfrm>
          <a:prstGeom prst="rect">
            <a:avLst/>
          </a:prstGeom>
          <a:noFill/>
          <a:ln>
            <a:noFill/>
          </a:ln>
        </p:spPr>
      </p:pic>
      <p:sp>
        <p:nvSpPr>
          <p:cNvPr id="70" name="Google Shape;70;p22"/>
          <p:cNvSpPr txBox="1"/>
          <p:nvPr>
            <p:ph idx="12" type="sldNum"/>
          </p:nvPr>
        </p:nvSpPr>
        <p:spPr>
          <a:xfrm>
            <a:off x="11934016"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1" name="Shape 71"/>
        <p:cNvGrpSpPr/>
        <p:nvPr/>
      </p:nvGrpSpPr>
      <p:grpSpPr>
        <a:xfrm>
          <a:off x="0" y="0"/>
          <a:ext cx="0" cy="0"/>
          <a:chOff x="0" y="0"/>
          <a:chExt cx="0" cy="0"/>
        </a:xfrm>
      </p:grpSpPr>
      <p:sp>
        <p:nvSpPr>
          <p:cNvPr id="72" name="Google Shape;72;p23"/>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3" name="Shape 73"/>
        <p:cNvGrpSpPr/>
        <p:nvPr/>
      </p:nvGrpSpPr>
      <p:grpSpPr>
        <a:xfrm>
          <a:off x="0" y="0"/>
          <a:ext cx="0" cy="0"/>
          <a:chOff x="0" y="0"/>
          <a:chExt cx="0" cy="0"/>
        </a:xfrm>
      </p:grpSpPr>
      <p:sp>
        <p:nvSpPr>
          <p:cNvPr id="74" name="Google Shape;74;p24"/>
          <p:cNvSpPr txBox="1"/>
          <p:nvPr>
            <p:ph idx="12" type="sldNum"/>
          </p:nvPr>
        </p:nvSpPr>
        <p:spPr>
          <a:xfrm>
            <a:off x="12038888" y="13115925"/>
            <a:ext cx="306300" cy="3174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7" name="Shape 17"/>
        <p:cNvGrpSpPr/>
        <p:nvPr/>
      </p:nvGrpSpPr>
      <p:grpSpPr>
        <a:xfrm>
          <a:off x="0" y="0"/>
          <a:ext cx="0" cy="0"/>
          <a:chOff x="0" y="0"/>
          <a:chExt cx="0" cy="0"/>
        </a:xfrm>
      </p:grpSpPr>
      <p:sp>
        <p:nvSpPr>
          <p:cNvPr id="18" name="Google Shape;18;p12"/>
          <p:cNvSpPr txBox="1"/>
          <p:nvPr>
            <p:ph type="title"/>
          </p:nvPr>
        </p:nvSpPr>
        <p:spPr>
          <a:xfrm>
            <a:off x="1778000" y="4152900"/>
            <a:ext cx="20828100" cy="46482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100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
        <p:nvSpPr>
          <p:cNvPr id="19" name="Google Shape;19;p12"/>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g13034e3c337_0_112"/>
          <p:cNvSpPr txBox="1"/>
          <p:nvPr>
            <p:ph type="title"/>
          </p:nvPr>
        </p:nvSpPr>
        <p:spPr>
          <a:xfrm>
            <a:off x="1676400" y="730250"/>
            <a:ext cx="21031200" cy="2651400"/>
          </a:xfrm>
          <a:prstGeom prst="rect">
            <a:avLst/>
          </a:prstGeom>
          <a:noFill/>
          <a:ln>
            <a:noFill/>
          </a:ln>
        </p:spPr>
        <p:txBody>
          <a:bodyPr anchorCtr="0" anchor="ctr" bIns="91400" lIns="182850" spcFirstLastPara="1" rIns="182850" wrap="square" tIns="91400">
            <a:normAutofit/>
          </a:bodyPr>
          <a:lstStyle>
            <a:lvl1pPr lvl="0" algn="l">
              <a:lnSpc>
                <a:spcPct val="90000"/>
              </a:lnSpc>
              <a:spcBef>
                <a:spcPts val="0"/>
              </a:spcBef>
              <a:spcAft>
                <a:spcPts val="0"/>
              </a:spcAft>
              <a:buClr>
                <a:schemeClr val="dk1"/>
              </a:buClr>
              <a:buSzPts val="36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g13034e3c337_0_112"/>
          <p:cNvSpPr txBox="1"/>
          <p:nvPr>
            <p:ph idx="1" type="body"/>
          </p:nvPr>
        </p:nvSpPr>
        <p:spPr>
          <a:xfrm>
            <a:off x="1676400" y="3651250"/>
            <a:ext cx="21031200" cy="8702400"/>
          </a:xfrm>
          <a:prstGeom prst="rect">
            <a:avLst/>
          </a:prstGeom>
          <a:noFill/>
          <a:ln>
            <a:noFill/>
          </a:ln>
        </p:spPr>
        <p:txBody>
          <a:bodyPr anchorCtr="0" anchor="t" bIns="91400" lIns="182850" spcFirstLastPara="1" rIns="182850" wrap="square" tIns="91400">
            <a:normAutofit/>
          </a:bodyPr>
          <a:lstStyle>
            <a:lvl1pPr indent="-457200" lvl="0" marL="457200" algn="l">
              <a:lnSpc>
                <a:spcPct val="90000"/>
              </a:lnSpc>
              <a:spcBef>
                <a:spcPts val="2000"/>
              </a:spcBef>
              <a:spcAft>
                <a:spcPts val="0"/>
              </a:spcAft>
              <a:buClr>
                <a:schemeClr val="dk1"/>
              </a:buClr>
              <a:buSzPts val="3600"/>
              <a:buChar char="๏"/>
              <a:defRPr/>
            </a:lvl1pPr>
            <a:lvl2pPr indent="-457200" lvl="1" marL="914400" algn="l">
              <a:lnSpc>
                <a:spcPct val="90000"/>
              </a:lnSpc>
              <a:spcBef>
                <a:spcPts val="1000"/>
              </a:spcBef>
              <a:spcAft>
                <a:spcPts val="0"/>
              </a:spcAft>
              <a:buClr>
                <a:schemeClr val="dk1"/>
              </a:buClr>
              <a:buSzPts val="3600"/>
              <a:buChar char="•"/>
              <a:defRPr/>
            </a:lvl2pPr>
            <a:lvl3pPr indent="-457200" lvl="2" marL="1371600" algn="l">
              <a:lnSpc>
                <a:spcPct val="90000"/>
              </a:lnSpc>
              <a:spcBef>
                <a:spcPts val="1000"/>
              </a:spcBef>
              <a:spcAft>
                <a:spcPts val="0"/>
              </a:spcAft>
              <a:buClr>
                <a:schemeClr val="dk1"/>
              </a:buClr>
              <a:buSzPts val="3600"/>
              <a:buChar char="•"/>
              <a:defRPr/>
            </a:lvl3pPr>
            <a:lvl4pPr indent="-457200" lvl="3" marL="1828800" algn="l">
              <a:lnSpc>
                <a:spcPct val="90000"/>
              </a:lnSpc>
              <a:spcBef>
                <a:spcPts val="1000"/>
              </a:spcBef>
              <a:spcAft>
                <a:spcPts val="0"/>
              </a:spcAft>
              <a:buClr>
                <a:schemeClr val="dk1"/>
              </a:buClr>
              <a:buSzPts val="3600"/>
              <a:buChar char="•"/>
              <a:defRPr/>
            </a:lvl4pPr>
            <a:lvl5pPr indent="-457200" lvl="4" marL="2286000" algn="l">
              <a:lnSpc>
                <a:spcPct val="90000"/>
              </a:lnSpc>
              <a:spcBef>
                <a:spcPts val="1000"/>
              </a:spcBef>
              <a:spcAft>
                <a:spcPts val="0"/>
              </a:spcAft>
              <a:buClr>
                <a:schemeClr val="dk1"/>
              </a:buClr>
              <a:buSzPts val="3600"/>
              <a:buChar char="•"/>
              <a:defRPr/>
            </a:lvl5pPr>
            <a:lvl6pPr indent="-457200" lvl="5" marL="2743200" algn="l">
              <a:lnSpc>
                <a:spcPct val="90000"/>
              </a:lnSpc>
              <a:spcBef>
                <a:spcPts val="1000"/>
              </a:spcBef>
              <a:spcAft>
                <a:spcPts val="0"/>
              </a:spcAft>
              <a:buClr>
                <a:schemeClr val="dk1"/>
              </a:buClr>
              <a:buSzPts val="3600"/>
              <a:buChar char="•"/>
              <a:defRPr/>
            </a:lvl6pPr>
            <a:lvl7pPr indent="-457200" lvl="6" marL="3200400" algn="l">
              <a:lnSpc>
                <a:spcPct val="90000"/>
              </a:lnSpc>
              <a:spcBef>
                <a:spcPts val="1000"/>
              </a:spcBef>
              <a:spcAft>
                <a:spcPts val="0"/>
              </a:spcAft>
              <a:buClr>
                <a:schemeClr val="dk1"/>
              </a:buClr>
              <a:buSzPts val="3600"/>
              <a:buChar char="•"/>
              <a:defRPr/>
            </a:lvl7pPr>
            <a:lvl8pPr indent="-457200" lvl="7" marL="3657600" algn="l">
              <a:lnSpc>
                <a:spcPct val="90000"/>
              </a:lnSpc>
              <a:spcBef>
                <a:spcPts val="1000"/>
              </a:spcBef>
              <a:spcAft>
                <a:spcPts val="0"/>
              </a:spcAft>
              <a:buClr>
                <a:schemeClr val="dk1"/>
              </a:buClr>
              <a:buSzPts val="3600"/>
              <a:buChar char="•"/>
              <a:defRPr/>
            </a:lvl8pPr>
            <a:lvl9pPr indent="-457200" lvl="8" marL="4114800" algn="l">
              <a:lnSpc>
                <a:spcPct val="90000"/>
              </a:lnSpc>
              <a:spcBef>
                <a:spcPts val="1000"/>
              </a:spcBef>
              <a:spcAft>
                <a:spcPts val="0"/>
              </a:spcAft>
              <a:buClr>
                <a:schemeClr val="dk1"/>
              </a:buClr>
              <a:buSzPts val="3600"/>
              <a:buChar char="•"/>
              <a:defRPr/>
            </a:lvl9pPr>
          </a:lstStyle>
          <a:p/>
        </p:txBody>
      </p:sp>
      <p:sp>
        <p:nvSpPr>
          <p:cNvPr id="23" name="Google Shape;23;g13034e3c337_0_112"/>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24" name="Google Shape;24;g13034e3c337_0_112"/>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25" name="Google Shape;25;g13034e3c337_0_112"/>
          <p:cNvSpPr txBox="1"/>
          <p:nvPr>
            <p:ph idx="12" type="sldNum"/>
          </p:nvPr>
        </p:nvSpPr>
        <p:spPr>
          <a:xfrm>
            <a:off x="17221200" y="12712700"/>
            <a:ext cx="5486400" cy="730200"/>
          </a:xfrm>
          <a:prstGeom prst="rect">
            <a:avLst/>
          </a:prstGeom>
          <a:noFill/>
          <a:ln>
            <a:noFill/>
          </a:ln>
        </p:spPr>
        <p:txBody>
          <a:bodyPr anchorCtr="0" anchor="ctr" bIns="91400" lIns="182850" spcFirstLastPara="1" rIns="182850" wrap="square" tIns="914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g13034e3c337_0_256"/>
          <p:cNvSpPr txBox="1"/>
          <p:nvPr>
            <p:ph type="ctrTitle"/>
          </p:nvPr>
        </p:nvSpPr>
        <p:spPr>
          <a:xfrm>
            <a:off x="3048000" y="2244726"/>
            <a:ext cx="18288000" cy="4775400"/>
          </a:xfrm>
          <a:prstGeom prst="rect">
            <a:avLst/>
          </a:prstGeom>
          <a:noFill/>
          <a:ln>
            <a:noFill/>
          </a:ln>
        </p:spPr>
        <p:txBody>
          <a:bodyPr anchorCtr="0" anchor="b" bIns="91400" lIns="182850" spcFirstLastPara="1" rIns="182850" wrap="square" tIns="91400">
            <a:normAutofit/>
          </a:bodyPr>
          <a:lstStyle>
            <a:lvl1pPr lvl="0" algn="ctr">
              <a:lnSpc>
                <a:spcPct val="90000"/>
              </a:lnSpc>
              <a:spcBef>
                <a:spcPts val="0"/>
              </a:spcBef>
              <a:spcAft>
                <a:spcPts val="0"/>
              </a:spcAft>
              <a:buClr>
                <a:schemeClr val="dk1"/>
              </a:buClr>
              <a:buSzPts val="12000"/>
              <a:buFont typeface="Calibri"/>
              <a:buNone/>
              <a:defRPr sz="1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g13034e3c337_0_256"/>
          <p:cNvSpPr txBox="1"/>
          <p:nvPr>
            <p:ph idx="1" type="subTitle"/>
          </p:nvPr>
        </p:nvSpPr>
        <p:spPr>
          <a:xfrm>
            <a:off x="3048000" y="7204076"/>
            <a:ext cx="18288000" cy="3311400"/>
          </a:xfrm>
          <a:prstGeom prst="rect">
            <a:avLst/>
          </a:prstGeom>
          <a:noFill/>
          <a:ln>
            <a:noFill/>
          </a:ln>
        </p:spPr>
        <p:txBody>
          <a:bodyPr anchorCtr="0" anchor="t" bIns="91400" lIns="182850" spcFirstLastPara="1" rIns="182850" wrap="square" tIns="914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9" name="Google Shape;29;g13034e3c337_0_256"/>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0" name="Google Shape;30;g13034e3c337_0_256"/>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1" name="Google Shape;31;g13034e3c337_0_256"/>
          <p:cNvSpPr txBox="1"/>
          <p:nvPr>
            <p:ph idx="12" type="sldNum"/>
          </p:nvPr>
        </p:nvSpPr>
        <p:spPr>
          <a:xfrm>
            <a:off x="17221200" y="12712700"/>
            <a:ext cx="5486400" cy="730200"/>
          </a:xfrm>
          <a:prstGeom prst="rect">
            <a:avLst/>
          </a:prstGeom>
          <a:noFill/>
          <a:ln>
            <a:noFill/>
          </a:ln>
        </p:spPr>
        <p:txBody>
          <a:bodyPr anchorCtr="0" anchor="ctr" bIns="91400" lIns="182850" spcFirstLastPara="1" rIns="182850" wrap="square" tIns="914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
        <p:nvSpPr>
          <p:cNvPr id="33" name="Google Shape;33;p15"/>
          <p:cNvSpPr txBox="1"/>
          <p:nvPr>
            <p:ph idx="12" type="sldNum"/>
          </p:nvPr>
        </p:nvSpPr>
        <p:spPr>
          <a:xfrm>
            <a:off x="12038888" y="13124834"/>
            <a:ext cx="306300" cy="3174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15"/>
          <p:cNvSpPr txBox="1"/>
          <p:nvPr>
            <p:ph idx="1" type="body"/>
          </p:nvPr>
        </p:nvSpPr>
        <p:spPr>
          <a:xfrm>
            <a:off x="2855459" y="1027694"/>
            <a:ext cx="18673200" cy="108975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35" name="Shape 35"/>
        <p:cNvGrpSpPr/>
        <p:nvPr/>
      </p:nvGrpSpPr>
      <p:grpSpPr>
        <a:xfrm>
          <a:off x="0" y="0"/>
          <a:ext cx="0" cy="0"/>
          <a:chOff x="0" y="0"/>
          <a:chExt cx="0" cy="0"/>
        </a:xfrm>
      </p:grpSpPr>
      <p:sp>
        <p:nvSpPr>
          <p:cNvPr id="36" name="Google Shape;36;p13"/>
          <p:cNvSpPr txBox="1"/>
          <p:nvPr>
            <p:ph idx="1" type="body"/>
          </p:nvPr>
        </p:nvSpPr>
        <p:spPr>
          <a:xfrm>
            <a:off x="2814749" y="3603314"/>
            <a:ext cx="18754500" cy="84618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37" name="Google Shape;37;p13"/>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13"/>
          <p:cNvSpPr txBox="1"/>
          <p:nvPr>
            <p:ph type="title"/>
          </p:nvPr>
        </p:nvSpPr>
        <p:spPr>
          <a:xfrm>
            <a:off x="2635844" y="1232989"/>
            <a:ext cx="19112400" cy="1674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p:cSld name="Title &amp; Object">
    <p:spTree>
      <p:nvGrpSpPr>
        <p:cNvPr id="39" name="Shape 39"/>
        <p:cNvGrpSpPr/>
        <p:nvPr/>
      </p:nvGrpSpPr>
      <p:grpSpPr>
        <a:xfrm>
          <a:off x="0" y="0"/>
          <a:ext cx="0" cy="0"/>
          <a:chOff x="0" y="0"/>
          <a:chExt cx="0" cy="0"/>
        </a:xfrm>
      </p:grpSpPr>
      <p:sp>
        <p:nvSpPr>
          <p:cNvPr id="40" name="Google Shape;40;p14"/>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4"/>
          <p:cNvSpPr txBox="1"/>
          <p:nvPr>
            <p:ph type="title"/>
          </p:nvPr>
        </p:nvSpPr>
        <p:spPr>
          <a:xfrm>
            <a:off x="2635844" y="1232989"/>
            <a:ext cx="19112400" cy="1674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pic>
        <p:nvPicPr>
          <p:cNvPr id="42" name="Google Shape;42;p14"/>
          <p:cNvPicPr preferRelativeResize="0"/>
          <p:nvPr/>
        </p:nvPicPr>
        <p:blipFill rotWithShape="1">
          <a:blip r:embed="rId2">
            <a:alphaModFix/>
          </a:blip>
          <a:srcRect b="0" l="0" r="0" t="0"/>
          <a:stretch/>
        </p:blipFill>
        <p:spPr>
          <a:xfrm>
            <a:off x="2771445" y="243932"/>
            <a:ext cx="432900" cy="432900"/>
          </a:xfrm>
          <a:prstGeom prst="rect">
            <a:avLst/>
          </a:prstGeom>
          <a:noFill/>
          <a:ln>
            <a:noFill/>
          </a:ln>
        </p:spPr>
      </p:pic>
      <p:sp>
        <p:nvSpPr>
          <p:cNvPr id="43" name="Google Shape;43;p14"/>
          <p:cNvSpPr txBox="1"/>
          <p:nvPr>
            <p:ph idx="1" type="body"/>
          </p:nvPr>
        </p:nvSpPr>
        <p:spPr>
          <a:xfrm>
            <a:off x="2820130" y="3811571"/>
            <a:ext cx="18743700" cy="80772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p:spTree>
      <p:nvGrpSpPr>
        <p:cNvPr id="44" name="Shape 44"/>
        <p:cNvGrpSpPr/>
        <p:nvPr/>
      </p:nvGrpSpPr>
      <p:grpSpPr>
        <a:xfrm>
          <a:off x="0" y="0"/>
          <a:ext cx="0" cy="0"/>
          <a:chOff x="0" y="0"/>
          <a:chExt cx="0" cy="0"/>
        </a:xfrm>
      </p:grpSpPr>
      <p:sp>
        <p:nvSpPr>
          <p:cNvPr id="45" name="Google Shape;45;p16"/>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16"/>
          <p:cNvSpPr txBox="1"/>
          <p:nvPr>
            <p:ph type="title"/>
          </p:nvPr>
        </p:nvSpPr>
        <p:spPr>
          <a:xfrm>
            <a:off x="2635844" y="1232989"/>
            <a:ext cx="19112400" cy="1674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pic>
        <p:nvPicPr>
          <p:cNvPr id="47" name="Google Shape;47;p16"/>
          <p:cNvPicPr preferRelativeResize="0"/>
          <p:nvPr/>
        </p:nvPicPr>
        <p:blipFill rotWithShape="1">
          <a:blip r:embed="rId2">
            <a:alphaModFix/>
          </a:blip>
          <a:srcRect b="0" l="0" r="0" t="0"/>
          <a:stretch/>
        </p:blipFill>
        <p:spPr>
          <a:xfrm>
            <a:off x="2771445" y="243932"/>
            <a:ext cx="432900" cy="432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p:spTree>
      <p:nvGrpSpPr>
        <p:cNvPr id="48" name="Shape 48"/>
        <p:cNvGrpSpPr/>
        <p:nvPr/>
      </p:nvGrpSpPr>
      <p:grpSpPr>
        <a:xfrm>
          <a:off x="0" y="0"/>
          <a:ext cx="0" cy="0"/>
          <a:chOff x="0" y="0"/>
          <a:chExt cx="0" cy="0"/>
        </a:xfrm>
      </p:grpSpPr>
      <p:sp>
        <p:nvSpPr>
          <p:cNvPr id="49" name="Google Shape;49;p17"/>
          <p:cNvSpPr txBox="1"/>
          <p:nvPr>
            <p:ph idx="1" type="body"/>
          </p:nvPr>
        </p:nvSpPr>
        <p:spPr>
          <a:xfrm>
            <a:off x="2814749" y="3603314"/>
            <a:ext cx="8912700" cy="8461800"/>
          </a:xfrm>
          <a:prstGeom prst="rect">
            <a:avLst/>
          </a:prstGeom>
          <a:noFill/>
          <a:ln>
            <a:noFill/>
          </a:ln>
        </p:spPr>
        <p:txBody>
          <a:bodyPr anchorCtr="0" anchor="t" bIns="91425" lIns="91425" spcFirstLastPara="1" rIns="91425" wrap="square" tIns="91425">
            <a:noAutofit/>
          </a:bodyPr>
          <a:lstStyle>
            <a:lvl1pPr indent="-476250" lvl="0" marL="457200" marR="0" algn="l">
              <a:lnSpc>
                <a:spcPct val="100000"/>
              </a:lnSpc>
              <a:spcBef>
                <a:spcPts val="1600"/>
              </a:spcBef>
              <a:spcAft>
                <a:spcPts val="0"/>
              </a:spcAft>
              <a:buClr>
                <a:srgbClr val="BEBEBE"/>
              </a:buClr>
              <a:buSzPts val="3900"/>
              <a:buFont typeface="Open Sans"/>
              <a:buChar char="๏"/>
              <a:defRPr b="0" i="0" sz="5200" u="none" cap="none" strike="noStrike">
                <a:solidFill>
                  <a:srgbClr val="3E3E3E"/>
                </a:solidFill>
                <a:latin typeface="Open Sans"/>
                <a:ea typeface="Open Sans"/>
                <a:cs typeface="Open Sans"/>
                <a:sym typeface="Open Sans"/>
              </a:defRPr>
            </a:lvl1pPr>
            <a:lvl2pPr indent="-593725" lvl="1" marL="914400" marR="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50" name="Google Shape;50;p17"/>
          <p:cNvSpPr txBox="1"/>
          <p:nvPr>
            <p:ph idx="12" type="sldNum"/>
          </p:nvPr>
        </p:nvSpPr>
        <p:spPr>
          <a:xfrm>
            <a:off x="11972840" y="13074034"/>
            <a:ext cx="407700" cy="4191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1" name="Google Shape;51;p17"/>
          <p:cNvSpPr txBox="1"/>
          <p:nvPr>
            <p:ph type="title"/>
          </p:nvPr>
        </p:nvSpPr>
        <p:spPr>
          <a:xfrm>
            <a:off x="2841773" y="1233672"/>
            <a:ext cx="18700500" cy="16983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1pPr>
            <a:lvl2pPr lvl="1"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2pPr>
            <a:lvl3pPr lvl="2"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3pPr>
            <a:lvl4pPr lvl="3"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4pPr>
            <a:lvl5pPr lvl="4"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5pPr>
            <a:lvl6pPr lvl="5"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6pPr>
            <a:lvl7pPr lvl="6"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7pPr>
            <a:lvl8pPr lvl="7"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8pPr>
            <a:lvl9pPr lvl="8" marR="0" algn="ctr">
              <a:lnSpc>
                <a:spcPct val="100000"/>
              </a:lnSpc>
              <a:spcBef>
                <a:spcPts val="0"/>
              </a:spcBef>
              <a:spcAft>
                <a:spcPts val="0"/>
              </a:spcAft>
              <a:buSzPts val="1400"/>
              <a:buNone/>
              <a:defRPr b="1" i="0" sz="7200" u="none" cap="none" strike="noStrike">
                <a:solidFill>
                  <a:srgbClr val="3E3E3E"/>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4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p:nvPr/>
        </p:nvSpPr>
        <p:spPr>
          <a:xfrm>
            <a:off x="-25400" y="12818533"/>
            <a:ext cx="24434700" cy="930000"/>
          </a:xfrm>
          <a:prstGeom prst="rect">
            <a:avLst/>
          </a:prstGeom>
          <a:blipFill rotWithShape="1">
            <a:blip r:embed="rId1">
              <a:alphaModFix/>
            </a:blip>
            <a:stretch>
              <a:fillRect b="0" l="0" r="0" t="0"/>
            </a:stretch>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Gill Sans"/>
              <a:ea typeface="Gill Sans"/>
              <a:cs typeface="Gill Sans"/>
              <a:sym typeface="Gill Sans"/>
            </a:endParaRPr>
          </a:p>
        </p:txBody>
      </p:sp>
      <p:pic>
        <p:nvPicPr>
          <p:cNvPr id="7" name="Google Shape;7;p10"/>
          <p:cNvPicPr preferRelativeResize="0"/>
          <p:nvPr/>
        </p:nvPicPr>
        <p:blipFill rotWithShape="1">
          <a:blip r:embed="rId2">
            <a:alphaModFix/>
          </a:blip>
          <a:srcRect b="0" l="0" r="0" t="0"/>
          <a:stretch/>
        </p:blipFill>
        <p:spPr>
          <a:xfrm>
            <a:off x="2771445" y="13058232"/>
            <a:ext cx="432900" cy="432900"/>
          </a:xfrm>
          <a:prstGeom prst="rect">
            <a:avLst/>
          </a:prstGeom>
          <a:noFill/>
          <a:ln>
            <a:noFill/>
          </a:ln>
        </p:spPr>
      </p:pic>
      <p:pic>
        <p:nvPicPr>
          <p:cNvPr id="8" name="Google Shape;8;p10"/>
          <p:cNvPicPr preferRelativeResize="0"/>
          <p:nvPr/>
        </p:nvPicPr>
        <p:blipFill rotWithShape="1">
          <a:blip r:embed="rId3">
            <a:alphaModFix/>
          </a:blip>
          <a:srcRect b="0" l="0" r="0" t="0"/>
          <a:stretch/>
        </p:blipFill>
        <p:spPr>
          <a:xfrm>
            <a:off x="3325519" y="13170067"/>
            <a:ext cx="1705500" cy="228300"/>
          </a:xfrm>
          <a:prstGeom prst="rect">
            <a:avLst/>
          </a:prstGeom>
          <a:noFill/>
          <a:ln>
            <a:noFill/>
          </a:ln>
        </p:spPr>
      </p:pic>
      <p:sp>
        <p:nvSpPr>
          <p:cNvPr id="9" name="Google Shape;9;p10"/>
          <p:cNvSpPr txBox="1"/>
          <p:nvPr>
            <p:ph idx="1" type="body"/>
          </p:nvPr>
        </p:nvSpPr>
        <p:spPr>
          <a:xfrm>
            <a:off x="2814749" y="3603314"/>
            <a:ext cx="18754500" cy="8461800"/>
          </a:xfrm>
          <a:prstGeom prst="rect">
            <a:avLst/>
          </a:prstGeom>
          <a:noFill/>
          <a:ln>
            <a:noFill/>
          </a:ln>
        </p:spPr>
        <p:txBody>
          <a:bodyPr anchorCtr="0" anchor="t" bIns="91425" lIns="91425" spcFirstLastPara="1" rIns="91425" wrap="square" tIns="91425">
            <a:noAutofit/>
          </a:bodyPr>
          <a:lstStyle>
            <a:lvl1pPr indent="-476250" lvl="0" marL="457200" marR="0" rtl="0" algn="l">
              <a:lnSpc>
                <a:spcPct val="100000"/>
              </a:lnSpc>
              <a:spcBef>
                <a:spcPts val="1600"/>
              </a:spcBef>
              <a:spcAft>
                <a:spcPts val="0"/>
              </a:spcAft>
              <a:buClr>
                <a:srgbClr val="BEBEBE"/>
              </a:buClr>
              <a:buSzPts val="3900"/>
              <a:buFont typeface="Cabin"/>
              <a:buChar char="๏"/>
              <a:defRPr b="0" i="0" sz="5200" u="none" cap="none" strike="noStrike">
                <a:solidFill>
                  <a:srgbClr val="3E3E3E"/>
                </a:solidFill>
                <a:latin typeface="Cabin"/>
                <a:ea typeface="Cabin"/>
                <a:cs typeface="Cabin"/>
                <a:sym typeface="Cabin"/>
              </a:defRPr>
            </a:lvl1pPr>
            <a:lvl2pPr indent="-593725" lvl="1" marL="914400" marR="0" rtl="0" algn="l">
              <a:lnSpc>
                <a:spcPct val="100000"/>
              </a:lnSpc>
              <a:spcBef>
                <a:spcPts val="1600"/>
              </a:spcBef>
              <a:spcAft>
                <a:spcPts val="0"/>
              </a:spcAft>
              <a:buClr>
                <a:srgbClr val="BEBEBE"/>
              </a:buClr>
              <a:buSzPts val="5750"/>
              <a:buFont typeface="Cabin"/>
              <a:buChar char="•"/>
              <a:defRPr b="0" i="0" sz="4600" u="none" cap="none" strike="noStrike">
                <a:solidFill>
                  <a:srgbClr val="3E3E3E"/>
                </a:solidFill>
                <a:latin typeface="Cabin"/>
                <a:ea typeface="Cabin"/>
                <a:cs typeface="Cabin"/>
                <a:sym typeface="Cabin"/>
              </a:defRPr>
            </a:lvl2pPr>
            <a:lvl3pPr indent="-409575" lvl="2" marL="1371600" marR="0" rtl="0" algn="l">
              <a:lnSpc>
                <a:spcPct val="100000"/>
              </a:lnSpc>
              <a:spcBef>
                <a:spcPts val="1600"/>
              </a:spcBef>
              <a:spcAft>
                <a:spcPts val="0"/>
              </a:spcAft>
              <a:buClr>
                <a:srgbClr val="BEBEBE"/>
              </a:buClr>
              <a:buSzPts val="2850"/>
              <a:buFont typeface="Cabin"/>
              <a:buChar char="•"/>
              <a:defRPr b="0" i="0" sz="3800" u="none" cap="none" strike="noStrike">
                <a:solidFill>
                  <a:srgbClr val="3E3E3E"/>
                </a:solidFill>
                <a:latin typeface="Cabin"/>
                <a:ea typeface="Cabin"/>
                <a:cs typeface="Cabin"/>
                <a:sym typeface="Cabin"/>
              </a:defRPr>
            </a:lvl3pPr>
            <a:lvl4pPr indent="-381000" lvl="3" marL="1828800" marR="0" rtl="0" algn="l">
              <a:lnSpc>
                <a:spcPct val="100000"/>
              </a:lnSpc>
              <a:spcBef>
                <a:spcPts val="1600"/>
              </a:spcBef>
              <a:spcAft>
                <a:spcPts val="0"/>
              </a:spcAft>
              <a:buClr>
                <a:srgbClr val="BEBEBE"/>
              </a:buClr>
              <a:buSzPts val="2400"/>
              <a:buFont typeface="Cabin"/>
              <a:buChar char="•"/>
              <a:defRPr b="0" i="0" sz="3200" u="none" cap="none" strike="noStrike">
                <a:solidFill>
                  <a:srgbClr val="3E3E3E"/>
                </a:solidFill>
                <a:latin typeface="Cabin"/>
                <a:ea typeface="Cabin"/>
                <a:cs typeface="Cabin"/>
                <a:sym typeface="Cabin"/>
              </a:defRPr>
            </a:lvl4pPr>
            <a:lvl5pPr indent="-381000" lvl="4" marL="2286000" marR="0" rtl="0" algn="l">
              <a:lnSpc>
                <a:spcPct val="100000"/>
              </a:lnSpc>
              <a:spcBef>
                <a:spcPts val="1600"/>
              </a:spcBef>
              <a:spcAft>
                <a:spcPts val="0"/>
              </a:spcAft>
              <a:buClr>
                <a:srgbClr val="BEBEBE"/>
              </a:buClr>
              <a:buSzPts val="2400"/>
              <a:buFont typeface="Cabin"/>
              <a:buChar char="•"/>
              <a:defRPr b="0" i="1" sz="3200" u="none" cap="none" strike="noStrike">
                <a:solidFill>
                  <a:srgbClr val="3E3E3E"/>
                </a:solidFill>
                <a:latin typeface="Cabin"/>
                <a:ea typeface="Cabin"/>
                <a:cs typeface="Cabin"/>
                <a:sym typeface="Cabin"/>
              </a:defRPr>
            </a:lvl5pPr>
            <a:lvl6pPr indent="-393700" lvl="5" marL="2743200" marR="0" rtl="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6pPr>
            <a:lvl7pPr indent="-393700" lvl="6" marL="3200400" marR="0" rtl="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7pPr>
            <a:lvl8pPr indent="-393700" lvl="7" marL="3657600" marR="0" rtl="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8pPr>
            <a:lvl9pPr indent="-393700" lvl="8" marL="4114800" marR="0" rtl="0" algn="l">
              <a:lnSpc>
                <a:spcPct val="100000"/>
              </a:lnSpc>
              <a:spcBef>
                <a:spcPts val="1600"/>
              </a:spcBef>
              <a:spcAft>
                <a:spcPts val="0"/>
              </a:spcAft>
              <a:buClr>
                <a:srgbClr val="BEBEBE"/>
              </a:buClr>
              <a:buSzPts val="2600"/>
              <a:buFont typeface="Cabin"/>
              <a:buChar char="•"/>
              <a:defRPr b="0" i="0" sz="5200" u="none" cap="none" strike="noStrike">
                <a:solidFill>
                  <a:srgbClr val="3E3E3E"/>
                </a:solidFill>
                <a:latin typeface="Cabin"/>
                <a:ea typeface="Cabin"/>
                <a:cs typeface="Cabin"/>
                <a:sym typeface="Cabin"/>
              </a:defRPr>
            </a:lvl9pPr>
          </a:lstStyle>
          <a:p/>
        </p:txBody>
      </p:sp>
      <p:sp>
        <p:nvSpPr>
          <p:cNvPr id="10" name="Google Shape;10;p10"/>
          <p:cNvSpPr txBox="1"/>
          <p:nvPr>
            <p:ph idx="12" type="sldNum"/>
          </p:nvPr>
        </p:nvSpPr>
        <p:spPr>
          <a:xfrm>
            <a:off x="11988088" y="13074034"/>
            <a:ext cx="407700" cy="419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11" name="Google Shape;11;p10"/>
          <p:cNvSpPr txBox="1"/>
          <p:nvPr>
            <p:ph type="title"/>
          </p:nvPr>
        </p:nvSpPr>
        <p:spPr>
          <a:xfrm>
            <a:off x="2635844" y="1232989"/>
            <a:ext cx="19112400" cy="1674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7200" u="none" cap="none" strike="noStrike">
                <a:solidFill>
                  <a:srgbClr val="3E3E3E"/>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9.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24.png"/><Relationship Id="rId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p:nvPr/>
        </p:nvSpPr>
        <p:spPr>
          <a:xfrm>
            <a:off x="18221494" y="13074034"/>
            <a:ext cx="3358135" cy="419101"/>
          </a:xfrm>
          <a:prstGeom prst="rect">
            <a:avLst/>
          </a:prstGeom>
          <a:noFill/>
          <a:ln>
            <a:noFill/>
          </a:ln>
        </p:spPr>
        <p:txBody>
          <a:bodyPr anchorCtr="0" anchor="ctr" bIns="50800" lIns="50800" spcFirstLastPara="1" rIns="50800" wrap="square" tIns="508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p:txBody>
      </p:sp>
      <p:sp>
        <p:nvSpPr>
          <p:cNvPr id="81" name="Google Shape;81;p1"/>
          <p:cNvSpPr txBox="1"/>
          <p:nvPr>
            <p:ph type="title"/>
          </p:nvPr>
        </p:nvSpPr>
        <p:spPr>
          <a:xfrm>
            <a:off x="2635845" y="2368550"/>
            <a:ext cx="19112310" cy="4648200"/>
          </a:xfrm>
          <a:prstGeom prst="rect">
            <a:avLst/>
          </a:prstGeom>
          <a:noFill/>
          <a:ln>
            <a:noFill/>
          </a:ln>
        </p:spPr>
        <p:txBody>
          <a:bodyPr anchorCtr="0" anchor="b" bIns="50800" lIns="50800" spcFirstLastPara="1" rIns="50800" wrap="square" tIns="50800">
            <a:noAutofit/>
          </a:bodyPr>
          <a:lstStyle/>
          <a:p>
            <a:pPr indent="0" lvl="0" marL="0" marR="0" rtl="0" algn="ctr">
              <a:lnSpc>
                <a:spcPct val="100000"/>
              </a:lnSpc>
              <a:spcBef>
                <a:spcPts val="0"/>
              </a:spcBef>
              <a:spcAft>
                <a:spcPts val="0"/>
              </a:spcAft>
              <a:buSzPts val="1400"/>
              <a:buNone/>
            </a:pPr>
            <a:r>
              <a:rPr lang="en-US">
                <a:solidFill>
                  <a:srgbClr val="141617"/>
                </a:solidFill>
              </a:rPr>
              <a:t>AWS Overview </a:t>
            </a:r>
            <a:endParaRPr>
              <a:solidFill>
                <a:srgbClr val="141617"/>
              </a:solidFill>
            </a:endParaRPr>
          </a:p>
        </p:txBody>
      </p:sp>
      <p:sp>
        <p:nvSpPr>
          <p:cNvPr id="82" name="Google Shape;82;p1"/>
          <p:cNvSpPr txBox="1"/>
          <p:nvPr>
            <p:ph idx="12" type="sldNum"/>
          </p:nvPr>
        </p:nvSpPr>
        <p:spPr>
          <a:xfrm>
            <a:off x="12061469" y="13074034"/>
            <a:ext cx="261062" cy="41910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84f62cbfa1_0_157"/>
          <p:cNvSpPr txBox="1"/>
          <p:nvPr>
            <p:ph type="title"/>
          </p:nvPr>
        </p:nvSpPr>
        <p:spPr>
          <a:xfrm>
            <a:off x="4536175" y="522225"/>
            <a:ext cx="15997800" cy="1634400"/>
          </a:xfrm>
          <a:prstGeom prst="rect">
            <a:avLst/>
          </a:prstGeom>
          <a:noFill/>
          <a:ln>
            <a:noFill/>
          </a:ln>
        </p:spPr>
        <p:txBody>
          <a:bodyPr anchorCtr="0" anchor="b" bIns="91400" lIns="182850" spcFirstLastPara="1" rIns="182850" wrap="square" tIns="91400">
            <a:normAutofit/>
          </a:bodyPr>
          <a:lstStyle/>
          <a:p>
            <a:pPr indent="0" lvl="0" marL="0" rtl="0" algn="ctr">
              <a:lnSpc>
                <a:spcPct val="90000"/>
              </a:lnSpc>
              <a:spcBef>
                <a:spcPts val="0"/>
              </a:spcBef>
              <a:spcAft>
                <a:spcPts val="0"/>
              </a:spcAft>
              <a:buClr>
                <a:srgbClr val="3F3F3F"/>
              </a:buClr>
              <a:buSzPts val="9400"/>
              <a:buFont typeface="Bookman Old Style"/>
              <a:buNone/>
            </a:pPr>
            <a:r>
              <a:rPr lang="en-US"/>
              <a:t>AWS Analytic Services</a:t>
            </a:r>
            <a:endParaRPr/>
          </a:p>
        </p:txBody>
      </p:sp>
      <p:pic>
        <p:nvPicPr>
          <p:cNvPr id="202" name="Google Shape;202;g184f62cbfa1_0_157"/>
          <p:cNvPicPr preferRelativeResize="0"/>
          <p:nvPr>
            <p:ph idx="1" type="body"/>
          </p:nvPr>
        </p:nvPicPr>
        <p:blipFill rotWithShape="1">
          <a:blip r:embed="rId3">
            <a:alphaModFix/>
          </a:blip>
          <a:srcRect b="0" l="0" r="327" t="0"/>
          <a:stretch/>
        </p:blipFill>
        <p:spPr>
          <a:xfrm>
            <a:off x="2428436" y="6940321"/>
            <a:ext cx="17667600" cy="4234200"/>
          </a:xfrm>
          <a:prstGeom prst="rect">
            <a:avLst/>
          </a:prstGeom>
          <a:noFill/>
          <a:ln>
            <a:noFill/>
          </a:ln>
        </p:spPr>
      </p:pic>
      <p:sp>
        <p:nvSpPr>
          <p:cNvPr id="203" name="Google Shape;203;g184f62cbfa1_0_157"/>
          <p:cNvSpPr txBox="1"/>
          <p:nvPr/>
        </p:nvSpPr>
        <p:spPr>
          <a:xfrm>
            <a:off x="1387092" y="2928975"/>
            <a:ext cx="20605800" cy="35094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AWS can be personalized to cater to each organization  </a:t>
            </a:r>
            <a:endParaRPr b="1" i="0" sz="2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 data collection – AWS Kinesis</a:t>
            </a:r>
            <a:endParaRPr b="1" i="0" sz="2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 data storage – AWS S3 / DynamoDB</a:t>
            </a:r>
            <a:endParaRPr b="1" i="0" sz="2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 data processing – AWS Lambda / AWS Glue</a:t>
            </a:r>
            <a:endParaRPr b="1" i="0" sz="2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 data analysis – AWS Redshift</a:t>
            </a:r>
            <a:endParaRPr b="1" i="0" sz="2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11111"/>
                </a:solidFill>
                <a:latin typeface="Libre Franklin"/>
                <a:ea typeface="Libre Franklin"/>
                <a:cs typeface="Libre Franklin"/>
                <a:sym typeface="Libre Franklin"/>
              </a:rPr>
              <a:t>- data visualizations – AWS QuickSight</a:t>
            </a:r>
            <a:endParaRPr b="1" i="0" sz="2800" u="none" cap="none" strike="noStrike">
              <a:solidFill>
                <a:srgbClr val="11111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38db1afaff_0_138"/>
          <p:cNvSpPr txBox="1"/>
          <p:nvPr>
            <p:ph type="title"/>
          </p:nvPr>
        </p:nvSpPr>
        <p:spPr>
          <a:xfrm>
            <a:off x="1676400" y="730250"/>
            <a:ext cx="21031200" cy="2651400"/>
          </a:xfrm>
          <a:prstGeom prst="rect">
            <a:avLst/>
          </a:prstGeom>
        </p:spPr>
        <p:txBody>
          <a:bodyPr anchorCtr="0" anchor="ctr" bIns="91400" lIns="182850" spcFirstLastPara="1" rIns="182850" wrap="square" tIns="91400">
            <a:normAutofit/>
          </a:bodyPr>
          <a:lstStyle/>
          <a:p>
            <a:pPr indent="0" lvl="0" marL="0" rtl="0" algn="l">
              <a:spcBef>
                <a:spcPts val="0"/>
              </a:spcBef>
              <a:spcAft>
                <a:spcPts val="0"/>
              </a:spcAft>
              <a:buNone/>
            </a:pPr>
            <a:r>
              <a:rPr lang="en-US"/>
              <a:t>Relational Database Service</a:t>
            </a:r>
            <a:endParaRPr/>
          </a:p>
        </p:txBody>
      </p:sp>
      <p:sp>
        <p:nvSpPr>
          <p:cNvPr id="209" name="Google Shape;209;g238db1afaff_0_138"/>
          <p:cNvSpPr txBox="1"/>
          <p:nvPr>
            <p:ph idx="1" type="body"/>
          </p:nvPr>
        </p:nvSpPr>
        <p:spPr>
          <a:xfrm>
            <a:off x="1676400" y="7713375"/>
            <a:ext cx="13570200" cy="4640400"/>
          </a:xfrm>
          <a:prstGeom prst="rect">
            <a:avLst/>
          </a:prstGeom>
        </p:spPr>
        <p:txBody>
          <a:bodyPr anchorCtr="0" anchor="t" bIns="91400" lIns="182850" spcFirstLastPara="1" rIns="182850" wrap="square" tIns="91400">
            <a:normAutofit/>
          </a:bodyPr>
          <a:lstStyle/>
          <a:p>
            <a:pPr indent="0" lvl="0" marL="0" rtl="0" algn="l">
              <a:spcBef>
                <a:spcPts val="2000"/>
              </a:spcBef>
              <a:spcAft>
                <a:spcPts val="0"/>
              </a:spcAft>
              <a:buNone/>
            </a:pPr>
            <a:r>
              <a:rPr lang="en-US" sz="4800">
                <a:solidFill>
                  <a:srgbClr val="4D5156"/>
                </a:solidFill>
                <a:highlight>
                  <a:srgbClr val="FFFFFF"/>
                </a:highlight>
                <a:latin typeface="Arial"/>
                <a:ea typeface="Arial"/>
                <a:cs typeface="Arial"/>
                <a:sym typeface="Arial"/>
              </a:rPr>
              <a:t>Amazon Relational Database Service is a distributed relational database service by Amazon Web Services. It is a web service running "in the cloud" designed to simplify the setup, operation, and scaling of a relational database for use in applications.</a:t>
            </a:r>
            <a:endParaRPr sz="4800"/>
          </a:p>
        </p:txBody>
      </p:sp>
      <p:pic>
        <p:nvPicPr>
          <p:cNvPr descr="cdn.holistics.io/landing/databases/amazon-rds.png" id="210" name="Google Shape;210;g238db1afaff_0_138"/>
          <p:cNvPicPr preferRelativeResize="0"/>
          <p:nvPr/>
        </p:nvPicPr>
        <p:blipFill>
          <a:blip r:embed="rId3">
            <a:alphaModFix/>
          </a:blip>
          <a:stretch>
            <a:fillRect/>
          </a:stretch>
        </p:blipFill>
        <p:spPr>
          <a:xfrm>
            <a:off x="4887800" y="3381650"/>
            <a:ext cx="5895976" cy="3686175"/>
          </a:xfrm>
          <a:prstGeom prst="rect">
            <a:avLst/>
          </a:prstGeom>
          <a:noFill/>
          <a:ln>
            <a:noFill/>
          </a:ln>
        </p:spPr>
      </p:pic>
      <p:pic>
        <p:nvPicPr>
          <p:cNvPr id="211" name="Google Shape;211;g238db1afaff_0_138"/>
          <p:cNvPicPr preferRelativeResize="0"/>
          <p:nvPr/>
        </p:nvPicPr>
        <p:blipFill>
          <a:blip r:embed="rId4">
            <a:alphaModFix/>
          </a:blip>
          <a:stretch>
            <a:fillRect/>
          </a:stretch>
        </p:blipFill>
        <p:spPr>
          <a:xfrm>
            <a:off x="16950777" y="493525"/>
            <a:ext cx="3574473" cy="3686175"/>
          </a:xfrm>
          <a:prstGeom prst="rect">
            <a:avLst/>
          </a:prstGeom>
          <a:noFill/>
          <a:ln>
            <a:noFill/>
          </a:ln>
        </p:spPr>
      </p:pic>
      <p:pic>
        <p:nvPicPr>
          <p:cNvPr id="212" name="Google Shape;212;g238db1afaff_0_138"/>
          <p:cNvPicPr preferRelativeResize="0"/>
          <p:nvPr/>
        </p:nvPicPr>
        <p:blipFill>
          <a:blip r:embed="rId5">
            <a:alphaModFix/>
          </a:blip>
          <a:stretch>
            <a:fillRect/>
          </a:stretch>
        </p:blipFill>
        <p:spPr>
          <a:xfrm>
            <a:off x="16620625" y="4334289"/>
            <a:ext cx="6410450" cy="3317901"/>
          </a:xfrm>
          <a:prstGeom prst="rect">
            <a:avLst/>
          </a:prstGeom>
          <a:noFill/>
          <a:ln>
            <a:noFill/>
          </a:ln>
        </p:spPr>
      </p:pic>
      <p:pic>
        <p:nvPicPr>
          <p:cNvPr id="213" name="Google Shape;213;g238db1afaff_0_138"/>
          <p:cNvPicPr preferRelativeResize="0"/>
          <p:nvPr/>
        </p:nvPicPr>
        <p:blipFill>
          <a:blip r:embed="rId6">
            <a:alphaModFix/>
          </a:blip>
          <a:stretch>
            <a:fillRect/>
          </a:stretch>
        </p:blipFill>
        <p:spPr>
          <a:xfrm>
            <a:off x="17821150" y="8604824"/>
            <a:ext cx="3574475" cy="357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184f62cbfa1_0_245"/>
          <p:cNvSpPr/>
          <p:nvPr/>
        </p:nvSpPr>
        <p:spPr>
          <a:xfrm>
            <a:off x="0" y="0"/>
            <a:ext cx="24384000" cy="127287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19" name="Google Shape;219;g184f62cbfa1_0_245"/>
          <p:cNvSpPr txBox="1"/>
          <p:nvPr>
            <p:ph type="title"/>
          </p:nvPr>
        </p:nvSpPr>
        <p:spPr>
          <a:xfrm>
            <a:off x="12823370" y="1269892"/>
            <a:ext cx="10254600" cy="2901600"/>
          </a:xfrm>
          <a:prstGeom prst="rect">
            <a:avLst/>
          </a:prstGeom>
          <a:noFill/>
          <a:ln>
            <a:noFill/>
          </a:ln>
        </p:spPr>
        <p:txBody>
          <a:bodyPr anchorCtr="0" anchor="b" bIns="91400" lIns="182850" spcFirstLastPara="1" rIns="182850" wrap="square" tIns="91400">
            <a:normAutofit/>
          </a:bodyPr>
          <a:lstStyle/>
          <a:p>
            <a:pPr indent="0" lvl="0" marL="0" rtl="0" algn="l">
              <a:lnSpc>
                <a:spcPct val="90000"/>
              </a:lnSpc>
              <a:spcBef>
                <a:spcPts val="0"/>
              </a:spcBef>
              <a:spcAft>
                <a:spcPts val="0"/>
              </a:spcAft>
              <a:buClr>
                <a:srgbClr val="3F3F3F"/>
              </a:buClr>
              <a:buSzPts val="9400"/>
              <a:buFont typeface="Bookman Old Style"/>
              <a:buNone/>
            </a:pPr>
            <a:r>
              <a:rPr lang="en-US"/>
              <a:t>AWS S3 – Simple Storage Solution</a:t>
            </a:r>
            <a:endParaRPr/>
          </a:p>
        </p:txBody>
      </p:sp>
      <p:pic>
        <p:nvPicPr>
          <p:cNvPr descr="Image result for amazon s3" id="220" name="Google Shape;220;g184f62cbfa1_0_245"/>
          <p:cNvPicPr preferRelativeResize="0"/>
          <p:nvPr/>
        </p:nvPicPr>
        <p:blipFill rotWithShape="1">
          <a:blip r:embed="rId3">
            <a:alphaModFix/>
          </a:blip>
          <a:srcRect b="0" l="0" r="0" t="0"/>
          <a:stretch/>
        </p:blipFill>
        <p:spPr>
          <a:xfrm>
            <a:off x="1286384" y="3624154"/>
            <a:ext cx="10230694" cy="5827610"/>
          </a:xfrm>
          <a:prstGeom prst="rect">
            <a:avLst/>
          </a:prstGeom>
          <a:noFill/>
          <a:ln>
            <a:noFill/>
          </a:ln>
        </p:spPr>
      </p:pic>
      <p:cxnSp>
        <p:nvCxnSpPr>
          <p:cNvPr id="221" name="Google Shape;221;g184f62cbfa1_0_245"/>
          <p:cNvCxnSpPr/>
          <p:nvPr/>
        </p:nvCxnSpPr>
        <p:spPr>
          <a:xfrm>
            <a:off x="13028088" y="4493138"/>
            <a:ext cx="9144000" cy="0"/>
          </a:xfrm>
          <a:prstGeom prst="straightConnector1">
            <a:avLst/>
          </a:prstGeom>
          <a:noFill/>
          <a:ln cap="flat" cmpd="sng" w="12700">
            <a:solidFill>
              <a:srgbClr val="3F3F3F"/>
            </a:solidFill>
            <a:prstDash val="solid"/>
            <a:round/>
            <a:headEnd len="sm" w="sm" type="none"/>
            <a:tailEnd len="sm" w="sm" type="none"/>
          </a:ln>
        </p:spPr>
      </p:cxnSp>
      <p:sp>
        <p:nvSpPr>
          <p:cNvPr id="222" name="Google Shape;222;g184f62cbfa1_0_245"/>
          <p:cNvSpPr txBox="1"/>
          <p:nvPr>
            <p:ph idx="1" type="body"/>
          </p:nvPr>
        </p:nvSpPr>
        <p:spPr>
          <a:xfrm>
            <a:off x="12823368" y="4814872"/>
            <a:ext cx="10254600" cy="6923400"/>
          </a:xfrm>
          <a:prstGeom prst="rect">
            <a:avLst/>
          </a:prstGeom>
          <a:noFill/>
          <a:ln>
            <a:noFill/>
          </a:ln>
        </p:spPr>
        <p:txBody>
          <a:bodyPr anchorCtr="0" anchor="t" bIns="91400" lIns="0" spcFirstLastPara="1" rIns="0" wrap="square" tIns="91400">
            <a:noAutofit/>
          </a:bodyPr>
          <a:lstStyle/>
          <a:p>
            <a:pPr indent="0" lvl="0" marL="0" rtl="0" algn="l">
              <a:lnSpc>
                <a:spcPct val="100000"/>
              </a:lnSpc>
              <a:spcBef>
                <a:spcPts val="2800"/>
              </a:spcBef>
              <a:spcAft>
                <a:spcPts val="0"/>
              </a:spcAft>
              <a:buSzPts val="3600"/>
              <a:buNone/>
            </a:pPr>
            <a:r>
              <a:t/>
            </a:r>
            <a:endParaRPr sz="6000"/>
          </a:p>
          <a:p>
            <a:pPr indent="-177800" lvl="0" marL="177800" rtl="0" algn="l">
              <a:lnSpc>
                <a:spcPct val="100000"/>
              </a:lnSpc>
              <a:spcBef>
                <a:spcPts val="2800"/>
              </a:spcBef>
              <a:spcAft>
                <a:spcPts val="0"/>
              </a:spcAft>
              <a:buSzPts val="3400"/>
              <a:buChar char="๏"/>
            </a:pPr>
            <a:r>
              <a:rPr lang="en-US" sz="3400"/>
              <a:t>Amazon S3 (Simple Storage Solution) houses a web (cloud) storage interface that users can use to store and retrieve any amount of data. As an analyst, you at any time, from anywhere on the web can access the same highly scalable, reliable, fast, data storage. The data storage in S3 creates what are called buckets. Then you have objects that consist of data. The data is assigned a key (assigned name) and metadata. Buckets are used to store objects. When data is added to a bucket, Amazon S3 will then create a unique identifier and gives it to the object.</a:t>
            </a:r>
            <a:endParaRPr sz="6000"/>
          </a:p>
        </p:txBody>
      </p:sp>
      <p:cxnSp>
        <p:nvCxnSpPr>
          <p:cNvPr id="223" name="Google Shape;223;g184f62cbfa1_0_245"/>
          <p:cNvCxnSpPr/>
          <p:nvPr/>
        </p:nvCxnSpPr>
        <p:spPr>
          <a:xfrm flipH="1">
            <a:off x="11707224" y="5234818"/>
            <a:ext cx="2192400" cy="673800"/>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g184f62cbfa1_0_255"/>
          <p:cNvSpPr/>
          <p:nvPr/>
        </p:nvSpPr>
        <p:spPr>
          <a:xfrm>
            <a:off x="0" y="0"/>
            <a:ext cx="24384000" cy="125205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29" name="Google Shape;229;g184f62cbfa1_0_255"/>
          <p:cNvSpPr txBox="1"/>
          <p:nvPr>
            <p:ph type="title"/>
          </p:nvPr>
        </p:nvSpPr>
        <p:spPr>
          <a:xfrm>
            <a:off x="12823370" y="1269892"/>
            <a:ext cx="10254600" cy="2901600"/>
          </a:xfrm>
          <a:prstGeom prst="rect">
            <a:avLst/>
          </a:prstGeom>
          <a:noFill/>
          <a:ln>
            <a:noFill/>
          </a:ln>
        </p:spPr>
        <p:txBody>
          <a:bodyPr anchorCtr="0" anchor="b" bIns="91400" lIns="182850" spcFirstLastPara="1" rIns="182850" wrap="square" tIns="91400">
            <a:normAutofit fontScale="90000"/>
          </a:bodyPr>
          <a:lstStyle/>
          <a:p>
            <a:pPr indent="0" lvl="0" marL="0" rtl="0" algn="l">
              <a:lnSpc>
                <a:spcPct val="90000"/>
              </a:lnSpc>
              <a:spcBef>
                <a:spcPts val="0"/>
              </a:spcBef>
              <a:spcAft>
                <a:spcPts val="0"/>
              </a:spcAft>
              <a:buClr>
                <a:srgbClr val="3F3F3F"/>
              </a:buClr>
              <a:buSzPct val="130555"/>
              <a:buFont typeface="Bookman Old Style"/>
              <a:buNone/>
            </a:pPr>
            <a:r>
              <a:rPr lang="en-US"/>
              <a:t>AWS DynamoDB – Simple Storage Solution</a:t>
            </a:r>
            <a:endParaRPr/>
          </a:p>
        </p:txBody>
      </p:sp>
      <p:cxnSp>
        <p:nvCxnSpPr>
          <p:cNvPr id="230" name="Google Shape;230;g184f62cbfa1_0_255"/>
          <p:cNvCxnSpPr/>
          <p:nvPr/>
        </p:nvCxnSpPr>
        <p:spPr>
          <a:xfrm>
            <a:off x="13028088" y="4493138"/>
            <a:ext cx="9144000" cy="0"/>
          </a:xfrm>
          <a:prstGeom prst="straightConnector1">
            <a:avLst/>
          </a:prstGeom>
          <a:noFill/>
          <a:ln cap="flat" cmpd="sng" w="12700">
            <a:solidFill>
              <a:srgbClr val="3F3F3F"/>
            </a:solidFill>
            <a:prstDash val="solid"/>
            <a:round/>
            <a:headEnd len="sm" w="sm" type="none"/>
            <a:tailEnd len="sm" w="sm" type="none"/>
          </a:ln>
        </p:spPr>
      </p:cxnSp>
      <p:sp>
        <p:nvSpPr>
          <p:cNvPr id="231" name="Google Shape;231;g184f62cbfa1_0_255"/>
          <p:cNvSpPr txBox="1"/>
          <p:nvPr>
            <p:ph idx="1" type="body"/>
          </p:nvPr>
        </p:nvSpPr>
        <p:spPr>
          <a:xfrm>
            <a:off x="12823368" y="4814872"/>
            <a:ext cx="10254600" cy="6923400"/>
          </a:xfrm>
          <a:prstGeom prst="rect">
            <a:avLst/>
          </a:prstGeom>
          <a:noFill/>
          <a:ln>
            <a:noFill/>
          </a:ln>
        </p:spPr>
        <p:txBody>
          <a:bodyPr anchorCtr="0" anchor="t" bIns="91400" lIns="0" spcFirstLastPara="1" rIns="0" wrap="square" tIns="91400">
            <a:normAutofit/>
          </a:bodyPr>
          <a:lstStyle/>
          <a:p>
            <a:pPr indent="0" lvl="0" marL="0" rtl="0" algn="l">
              <a:lnSpc>
                <a:spcPct val="100000"/>
              </a:lnSpc>
              <a:spcBef>
                <a:spcPts val="2800"/>
              </a:spcBef>
              <a:spcAft>
                <a:spcPts val="0"/>
              </a:spcAft>
              <a:buSzPts val="3600"/>
              <a:buNone/>
            </a:pPr>
            <a:r>
              <a:t/>
            </a:r>
            <a:endParaRPr sz="6100"/>
          </a:p>
          <a:p>
            <a:pPr indent="-177800" lvl="0" marL="177800" rtl="0" algn="l">
              <a:lnSpc>
                <a:spcPct val="100000"/>
              </a:lnSpc>
              <a:spcBef>
                <a:spcPts val="2800"/>
              </a:spcBef>
              <a:spcAft>
                <a:spcPts val="0"/>
              </a:spcAft>
              <a:buSzPts val="3500"/>
              <a:buChar char="๏"/>
            </a:pPr>
            <a:r>
              <a:rPr lang="en-US" sz="3500"/>
              <a:t>Amazon DynamoDB is a No SQL database that offers reliable performance and simple APIs for key-value access as well as advanced query patterns. DynamoDB is good with working with large amounts of data, JOINS, advanced SQL and has latency (time delay) size up to over 100 TBs! If you want to generate recommendations to your audience, DynamoDB provides simple access patterns to make your findings fast and reliable. </a:t>
            </a:r>
            <a:endParaRPr sz="6100"/>
          </a:p>
        </p:txBody>
      </p:sp>
      <p:cxnSp>
        <p:nvCxnSpPr>
          <p:cNvPr id="232" name="Google Shape;232;g184f62cbfa1_0_255"/>
          <p:cNvCxnSpPr/>
          <p:nvPr/>
        </p:nvCxnSpPr>
        <p:spPr>
          <a:xfrm flipH="1">
            <a:off x="10464396" y="5136606"/>
            <a:ext cx="2192400" cy="673800"/>
          </a:xfrm>
          <a:prstGeom prst="straightConnector1">
            <a:avLst/>
          </a:prstGeom>
          <a:noFill/>
          <a:ln cap="flat" cmpd="sng" w="12700">
            <a:solidFill>
              <a:schemeClr val="accent1"/>
            </a:solidFill>
            <a:prstDash val="solid"/>
            <a:round/>
            <a:headEnd len="sm" w="sm" type="none"/>
            <a:tailEnd len="med" w="med" type="triangle"/>
          </a:ln>
        </p:spPr>
      </p:cxnSp>
      <p:pic>
        <p:nvPicPr>
          <p:cNvPr descr="Amazon DynamoDB" id="233" name="Google Shape;233;g184f62cbfa1_0_255"/>
          <p:cNvPicPr preferRelativeResize="0"/>
          <p:nvPr/>
        </p:nvPicPr>
        <p:blipFill rotWithShape="1">
          <a:blip r:embed="rId3">
            <a:alphaModFix/>
          </a:blip>
          <a:srcRect b="0" l="0" r="0" t="0"/>
          <a:stretch/>
        </p:blipFill>
        <p:spPr>
          <a:xfrm>
            <a:off x="3192768" y="2787958"/>
            <a:ext cx="6637030" cy="66370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g184f62cbfa1_0_275"/>
          <p:cNvSpPr/>
          <p:nvPr/>
        </p:nvSpPr>
        <p:spPr>
          <a:xfrm>
            <a:off x="0" y="0"/>
            <a:ext cx="24384000" cy="127809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39" name="Google Shape;239;g184f62cbfa1_0_275"/>
          <p:cNvSpPr txBox="1"/>
          <p:nvPr>
            <p:ph type="title"/>
          </p:nvPr>
        </p:nvSpPr>
        <p:spPr>
          <a:xfrm>
            <a:off x="10234618" y="1269892"/>
            <a:ext cx="12864600" cy="2901600"/>
          </a:xfrm>
          <a:prstGeom prst="rect">
            <a:avLst/>
          </a:prstGeom>
          <a:noFill/>
          <a:ln>
            <a:noFill/>
          </a:ln>
        </p:spPr>
        <p:txBody>
          <a:bodyPr anchorCtr="0" anchor="b" bIns="91400" lIns="182850" spcFirstLastPara="1" rIns="182850" wrap="square" tIns="91400">
            <a:normAutofit/>
          </a:bodyPr>
          <a:lstStyle/>
          <a:p>
            <a:pPr indent="0" lvl="0" marL="0" rtl="0" algn="l">
              <a:lnSpc>
                <a:spcPct val="90000"/>
              </a:lnSpc>
              <a:spcBef>
                <a:spcPts val="0"/>
              </a:spcBef>
              <a:spcAft>
                <a:spcPts val="0"/>
              </a:spcAft>
              <a:buClr>
                <a:srgbClr val="3F3F3F"/>
              </a:buClr>
              <a:buSzPts val="9400"/>
              <a:buFont typeface="Bookman Old Style"/>
              <a:buNone/>
            </a:pPr>
            <a:r>
              <a:rPr lang="en-US"/>
              <a:t>AWS Glue – Data Processing</a:t>
            </a:r>
            <a:endParaRPr/>
          </a:p>
        </p:txBody>
      </p:sp>
      <p:pic>
        <p:nvPicPr>
          <p:cNvPr id="240" name="Google Shape;240;g184f62cbfa1_0_275"/>
          <p:cNvPicPr preferRelativeResize="0"/>
          <p:nvPr/>
        </p:nvPicPr>
        <p:blipFill rotWithShape="1">
          <a:blip r:embed="rId3">
            <a:alphaModFix/>
          </a:blip>
          <a:srcRect b="0" l="24829" r="26417" t="0"/>
          <a:stretch/>
        </p:blipFill>
        <p:spPr>
          <a:xfrm>
            <a:off x="2239548" y="2884752"/>
            <a:ext cx="5856703" cy="7778665"/>
          </a:xfrm>
          <a:prstGeom prst="rect">
            <a:avLst/>
          </a:prstGeom>
          <a:noFill/>
          <a:ln>
            <a:noFill/>
          </a:ln>
        </p:spPr>
      </p:pic>
      <p:cxnSp>
        <p:nvCxnSpPr>
          <p:cNvPr id="241" name="Google Shape;241;g184f62cbfa1_0_275"/>
          <p:cNvCxnSpPr/>
          <p:nvPr/>
        </p:nvCxnSpPr>
        <p:spPr>
          <a:xfrm>
            <a:off x="10361440" y="4534842"/>
            <a:ext cx="12070200" cy="0"/>
          </a:xfrm>
          <a:prstGeom prst="straightConnector1">
            <a:avLst/>
          </a:prstGeom>
          <a:noFill/>
          <a:ln cap="flat" cmpd="sng" w="12700">
            <a:solidFill>
              <a:srgbClr val="3F3F3F"/>
            </a:solidFill>
            <a:prstDash val="solid"/>
            <a:round/>
            <a:headEnd len="sm" w="sm" type="none"/>
            <a:tailEnd len="sm" w="sm" type="none"/>
          </a:ln>
        </p:spPr>
      </p:cxnSp>
      <p:sp>
        <p:nvSpPr>
          <p:cNvPr id="242" name="Google Shape;242;g184f62cbfa1_0_275"/>
          <p:cNvSpPr txBox="1"/>
          <p:nvPr>
            <p:ph idx="1" type="body"/>
          </p:nvPr>
        </p:nvSpPr>
        <p:spPr>
          <a:xfrm>
            <a:off x="10234616" y="4814872"/>
            <a:ext cx="12864600" cy="6923400"/>
          </a:xfrm>
          <a:prstGeom prst="rect">
            <a:avLst/>
          </a:prstGeom>
          <a:noFill/>
          <a:ln>
            <a:noFill/>
          </a:ln>
        </p:spPr>
        <p:txBody>
          <a:bodyPr anchorCtr="0" anchor="t" bIns="91400" lIns="0" spcFirstLastPara="1" rIns="0" wrap="square" tIns="91400">
            <a:normAutofit/>
          </a:bodyPr>
          <a:lstStyle/>
          <a:p>
            <a:pPr indent="0" lvl="0" marL="0" rtl="0" algn="l">
              <a:lnSpc>
                <a:spcPct val="100000"/>
              </a:lnSpc>
              <a:spcBef>
                <a:spcPts val="2800"/>
              </a:spcBef>
              <a:spcAft>
                <a:spcPts val="0"/>
              </a:spcAft>
              <a:buNone/>
            </a:pPr>
            <a:r>
              <a:rPr lang="en-US" sz="3300"/>
              <a:t>AWS Glue is a serverless data integration system that will make it easy for you to discover, prepare, and combine data to perform your analysis or machine learning. Glue gives you all you need to integrate data do you can start analyzing the data and putting it to use in just moments. AWS Glue has a data catalog that houses all your user’s metadata. Glue will give you the capability to compute statistics and maintain large data, so you can understand how it is constantly changing. Using Glue, you can visually transform your data, using drag and drop features. From there, Glue will generate code that can be written and reused on demand or a case-by-case basis.</a:t>
            </a:r>
            <a:endParaRPr sz="5900"/>
          </a:p>
        </p:txBody>
      </p:sp>
      <p:cxnSp>
        <p:nvCxnSpPr>
          <p:cNvPr id="243" name="Google Shape;243;g184f62cbfa1_0_275"/>
          <p:cNvCxnSpPr/>
          <p:nvPr/>
        </p:nvCxnSpPr>
        <p:spPr>
          <a:xfrm>
            <a:off x="7503275" y="6662925"/>
            <a:ext cx="2520900" cy="240300"/>
          </a:xfrm>
          <a:prstGeom prst="straightConnector1">
            <a:avLst/>
          </a:prstGeom>
          <a:noFill/>
          <a:ln cap="flat" cmpd="sng" w="38100">
            <a:solidFill>
              <a:schemeClr val="accent1"/>
            </a:solidFill>
            <a:prstDash val="solid"/>
            <a:round/>
            <a:headEnd len="sm" w="sm" type="none"/>
            <a:tailEnd len="med" w="med" type="triangle"/>
          </a:ln>
        </p:spPr>
      </p:cxnSp>
      <p:cxnSp>
        <p:nvCxnSpPr>
          <p:cNvPr id="244" name="Google Shape;244;g184f62cbfa1_0_275"/>
          <p:cNvCxnSpPr/>
          <p:nvPr/>
        </p:nvCxnSpPr>
        <p:spPr>
          <a:xfrm>
            <a:off x="7175475" y="8526075"/>
            <a:ext cx="2218500" cy="2398800"/>
          </a:xfrm>
          <a:prstGeom prst="straightConnector1">
            <a:avLst/>
          </a:prstGeom>
          <a:noFill/>
          <a:ln cap="flat" cmpd="sng" w="38100">
            <a:solidFill>
              <a:schemeClr val="accent1"/>
            </a:solidFill>
            <a:prstDash val="solid"/>
            <a:round/>
            <a:headEnd len="sm" w="sm" type="none"/>
            <a:tailEnd len="med" w="med" type="triangle"/>
          </a:ln>
        </p:spPr>
      </p:cxnSp>
      <p:sp>
        <p:nvSpPr>
          <p:cNvPr id="245" name="Google Shape;245;g184f62cbfa1_0_275"/>
          <p:cNvSpPr txBox="1"/>
          <p:nvPr>
            <p:ph idx="1" type="body"/>
          </p:nvPr>
        </p:nvSpPr>
        <p:spPr>
          <a:xfrm>
            <a:off x="9816775" y="10663424"/>
            <a:ext cx="12864600" cy="1227300"/>
          </a:xfrm>
          <a:prstGeom prst="rect">
            <a:avLst/>
          </a:prstGeom>
          <a:noFill/>
          <a:ln>
            <a:noFill/>
          </a:ln>
        </p:spPr>
        <p:txBody>
          <a:bodyPr anchorCtr="0" anchor="t" bIns="91400" lIns="0" spcFirstLastPara="1" rIns="0" wrap="square" tIns="91400">
            <a:normAutofit/>
          </a:bodyPr>
          <a:lstStyle/>
          <a:p>
            <a:pPr indent="0" lvl="0" marL="0" rtl="0" algn="l">
              <a:lnSpc>
                <a:spcPct val="100000"/>
              </a:lnSpc>
              <a:spcBef>
                <a:spcPts val="2800"/>
              </a:spcBef>
              <a:spcAft>
                <a:spcPts val="0"/>
              </a:spcAft>
              <a:buNone/>
            </a:pPr>
            <a:r>
              <a:rPr lang="en-US" sz="4800"/>
              <a:t>Blah Blah Blah .. it’s an ETL tool</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g184f62cbfa1_0_285"/>
          <p:cNvSpPr/>
          <p:nvPr/>
        </p:nvSpPr>
        <p:spPr>
          <a:xfrm>
            <a:off x="0" y="0"/>
            <a:ext cx="24384000" cy="127026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51" name="Google Shape;251;g184f62cbfa1_0_285"/>
          <p:cNvSpPr txBox="1"/>
          <p:nvPr>
            <p:ph type="title"/>
          </p:nvPr>
        </p:nvSpPr>
        <p:spPr>
          <a:xfrm>
            <a:off x="12823370" y="1269892"/>
            <a:ext cx="10254600" cy="2901600"/>
          </a:xfrm>
          <a:prstGeom prst="rect">
            <a:avLst/>
          </a:prstGeom>
          <a:noFill/>
          <a:ln>
            <a:noFill/>
          </a:ln>
        </p:spPr>
        <p:txBody>
          <a:bodyPr anchorCtr="0" anchor="b" bIns="91400" lIns="182850" spcFirstLastPara="1" rIns="182850" wrap="square" tIns="91400">
            <a:normAutofit/>
          </a:bodyPr>
          <a:lstStyle/>
          <a:p>
            <a:pPr indent="0" lvl="0" marL="0" rtl="0" algn="l">
              <a:lnSpc>
                <a:spcPct val="90000"/>
              </a:lnSpc>
              <a:spcBef>
                <a:spcPts val="0"/>
              </a:spcBef>
              <a:spcAft>
                <a:spcPts val="0"/>
              </a:spcAft>
              <a:buClr>
                <a:srgbClr val="3F3F3F"/>
              </a:buClr>
              <a:buSzPts val="9400"/>
              <a:buFont typeface="Bookman Old Style"/>
              <a:buNone/>
            </a:pPr>
            <a:r>
              <a:rPr lang="en-US"/>
              <a:t>AWS Redshift – Data Analysis</a:t>
            </a:r>
            <a:endParaRPr/>
          </a:p>
        </p:txBody>
      </p:sp>
      <p:cxnSp>
        <p:nvCxnSpPr>
          <p:cNvPr id="252" name="Google Shape;252;g184f62cbfa1_0_285"/>
          <p:cNvCxnSpPr/>
          <p:nvPr/>
        </p:nvCxnSpPr>
        <p:spPr>
          <a:xfrm>
            <a:off x="13028088" y="4493138"/>
            <a:ext cx="9144000" cy="0"/>
          </a:xfrm>
          <a:prstGeom prst="straightConnector1">
            <a:avLst/>
          </a:prstGeom>
          <a:noFill/>
          <a:ln cap="flat" cmpd="sng" w="12700">
            <a:solidFill>
              <a:srgbClr val="3F3F3F"/>
            </a:solidFill>
            <a:prstDash val="solid"/>
            <a:round/>
            <a:headEnd len="sm" w="sm" type="none"/>
            <a:tailEnd len="sm" w="sm" type="none"/>
          </a:ln>
        </p:spPr>
      </p:cxnSp>
      <p:sp>
        <p:nvSpPr>
          <p:cNvPr id="253" name="Google Shape;253;g184f62cbfa1_0_285"/>
          <p:cNvSpPr txBox="1"/>
          <p:nvPr>
            <p:ph idx="1" type="body"/>
          </p:nvPr>
        </p:nvSpPr>
        <p:spPr>
          <a:xfrm>
            <a:off x="12823368" y="4814872"/>
            <a:ext cx="10254600" cy="6923400"/>
          </a:xfrm>
          <a:prstGeom prst="rect">
            <a:avLst/>
          </a:prstGeom>
          <a:noFill/>
          <a:ln>
            <a:noFill/>
          </a:ln>
        </p:spPr>
        <p:txBody>
          <a:bodyPr anchorCtr="0" anchor="t" bIns="91400" lIns="0" spcFirstLastPara="1" rIns="0" wrap="square" tIns="91400">
            <a:normAutofit/>
          </a:bodyPr>
          <a:lstStyle/>
          <a:p>
            <a:pPr indent="0" lvl="0" marL="457200" rtl="0" algn="l">
              <a:lnSpc>
                <a:spcPct val="100000"/>
              </a:lnSpc>
              <a:spcBef>
                <a:spcPts val="2800"/>
              </a:spcBef>
              <a:spcAft>
                <a:spcPts val="0"/>
              </a:spcAft>
              <a:buNone/>
            </a:pPr>
            <a:r>
              <a:rPr lang="en-US" sz="3700"/>
              <a:t>AWS Redshift gives you fast querying capabilities over structured data using familiar SQL-based clients and business intelligence (BI) tools using standard ODBC and JDBC connections. Your queries are distributed and accessible in the AWS Redshift console. Redshift automatically covers and backs up your data warehouse, storing the backups for a user-defined retention period.</a:t>
            </a:r>
            <a:endParaRPr sz="6300"/>
          </a:p>
        </p:txBody>
      </p:sp>
      <p:pic>
        <p:nvPicPr>
          <p:cNvPr id="254" name="Google Shape;254;g184f62cbfa1_0_285"/>
          <p:cNvPicPr preferRelativeResize="0"/>
          <p:nvPr/>
        </p:nvPicPr>
        <p:blipFill rotWithShape="1">
          <a:blip r:embed="rId3">
            <a:alphaModFix/>
          </a:blip>
          <a:srcRect b="0" l="0" r="0" t="0"/>
          <a:stretch/>
        </p:blipFill>
        <p:spPr>
          <a:xfrm>
            <a:off x="1286384" y="3797144"/>
            <a:ext cx="10230695" cy="5481630"/>
          </a:xfrm>
          <a:prstGeom prst="rect">
            <a:avLst/>
          </a:prstGeom>
          <a:noFill/>
          <a:ln>
            <a:noFill/>
          </a:ln>
        </p:spPr>
      </p:pic>
      <p:cxnSp>
        <p:nvCxnSpPr>
          <p:cNvPr id="255" name="Google Shape;255;g184f62cbfa1_0_285"/>
          <p:cNvCxnSpPr>
            <a:stCxn id="254" idx="3"/>
          </p:cNvCxnSpPr>
          <p:nvPr/>
        </p:nvCxnSpPr>
        <p:spPr>
          <a:xfrm>
            <a:off x="11517079" y="6537959"/>
            <a:ext cx="1538700" cy="275100"/>
          </a:xfrm>
          <a:prstGeom prst="straightConnector1">
            <a:avLst/>
          </a:prstGeom>
          <a:noFill/>
          <a:ln cap="flat" cmpd="sng" w="38100">
            <a:solidFill>
              <a:schemeClr val="accent1"/>
            </a:solidFill>
            <a:prstDash val="solid"/>
            <a:round/>
            <a:headEnd len="sm" w="sm" type="none"/>
            <a:tailEnd len="med" w="med" type="triangle"/>
          </a:ln>
        </p:spPr>
      </p:cxnSp>
      <p:cxnSp>
        <p:nvCxnSpPr>
          <p:cNvPr id="256" name="Google Shape;256;g184f62cbfa1_0_285"/>
          <p:cNvCxnSpPr/>
          <p:nvPr/>
        </p:nvCxnSpPr>
        <p:spPr>
          <a:xfrm>
            <a:off x="6897404" y="7770834"/>
            <a:ext cx="1056000" cy="1533300"/>
          </a:xfrm>
          <a:prstGeom prst="straightConnector1">
            <a:avLst/>
          </a:prstGeom>
          <a:noFill/>
          <a:ln cap="flat" cmpd="sng" w="38100">
            <a:solidFill>
              <a:schemeClr val="accent1"/>
            </a:solidFill>
            <a:prstDash val="solid"/>
            <a:round/>
            <a:headEnd len="sm" w="sm" type="none"/>
            <a:tailEnd len="med" w="med" type="triangle"/>
          </a:ln>
        </p:spPr>
      </p:cxnSp>
      <p:sp>
        <p:nvSpPr>
          <p:cNvPr id="257" name="Google Shape;257;g184f62cbfa1_0_285"/>
          <p:cNvSpPr txBox="1"/>
          <p:nvPr>
            <p:ph idx="1" type="body"/>
          </p:nvPr>
        </p:nvSpPr>
        <p:spPr>
          <a:xfrm>
            <a:off x="8113675" y="8703775"/>
            <a:ext cx="5572200" cy="2701200"/>
          </a:xfrm>
          <a:prstGeom prst="rect">
            <a:avLst/>
          </a:prstGeom>
          <a:noFill/>
          <a:ln>
            <a:noFill/>
          </a:ln>
        </p:spPr>
        <p:txBody>
          <a:bodyPr anchorCtr="0" anchor="t" bIns="91400" lIns="0" spcFirstLastPara="1" rIns="0" wrap="square" tIns="91400">
            <a:normAutofit/>
          </a:bodyPr>
          <a:lstStyle/>
          <a:p>
            <a:pPr indent="0" lvl="0" marL="0" rtl="0" algn="l">
              <a:lnSpc>
                <a:spcPct val="100000"/>
              </a:lnSpc>
              <a:spcBef>
                <a:spcPts val="2800"/>
              </a:spcBef>
              <a:spcAft>
                <a:spcPts val="0"/>
              </a:spcAft>
              <a:buNone/>
            </a:pPr>
            <a:r>
              <a:rPr lang="en-US" sz="4700"/>
              <a:t> Blah blah blah ..</a:t>
            </a:r>
            <a:endParaRPr sz="4700"/>
          </a:p>
          <a:p>
            <a:pPr indent="0" lvl="0" marL="0" rtl="0" algn="l">
              <a:lnSpc>
                <a:spcPct val="100000"/>
              </a:lnSpc>
              <a:spcBef>
                <a:spcPts val="2800"/>
              </a:spcBef>
              <a:spcAft>
                <a:spcPts val="0"/>
              </a:spcAft>
              <a:buNone/>
            </a:pPr>
            <a:r>
              <a:rPr lang="en-US" sz="4700"/>
              <a:t>  It’s a data warehouse</a:t>
            </a:r>
            <a:endParaRPr sz="4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g184f62cbfa1_0_235"/>
          <p:cNvSpPr/>
          <p:nvPr/>
        </p:nvSpPr>
        <p:spPr>
          <a:xfrm>
            <a:off x="0" y="0"/>
            <a:ext cx="24384000" cy="125985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63" name="Google Shape;263;g184f62cbfa1_0_235"/>
          <p:cNvSpPr txBox="1"/>
          <p:nvPr>
            <p:ph type="title"/>
          </p:nvPr>
        </p:nvSpPr>
        <p:spPr>
          <a:xfrm>
            <a:off x="12823370" y="1269892"/>
            <a:ext cx="10254600" cy="2901600"/>
          </a:xfrm>
          <a:prstGeom prst="rect">
            <a:avLst/>
          </a:prstGeom>
          <a:noFill/>
          <a:ln>
            <a:noFill/>
          </a:ln>
        </p:spPr>
        <p:txBody>
          <a:bodyPr anchorCtr="0" anchor="b" bIns="91400" lIns="182850" spcFirstLastPara="1" rIns="182850" wrap="square" tIns="91400">
            <a:normAutofit/>
          </a:bodyPr>
          <a:lstStyle/>
          <a:p>
            <a:pPr indent="0" lvl="0" marL="0" rtl="0" algn="l">
              <a:lnSpc>
                <a:spcPct val="90000"/>
              </a:lnSpc>
              <a:spcBef>
                <a:spcPts val="0"/>
              </a:spcBef>
              <a:spcAft>
                <a:spcPts val="0"/>
              </a:spcAft>
              <a:buClr>
                <a:srgbClr val="3F3F3F"/>
              </a:buClr>
              <a:buSzPts val="9400"/>
              <a:buFont typeface="Bookman Old Style"/>
              <a:buNone/>
            </a:pPr>
            <a:r>
              <a:rPr lang="en-US"/>
              <a:t>AWS Kinesis – Data Collection</a:t>
            </a:r>
            <a:endParaRPr/>
          </a:p>
        </p:txBody>
      </p:sp>
      <p:pic>
        <p:nvPicPr>
          <p:cNvPr id="264" name="Google Shape;264;g184f62cbfa1_0_235"/>
          <p:cNvPicPr preferRelativeResize="0"/>
          <p:nvPr/>
        </p:nvPicPr>
        <p:blipFill rotWithShape="1">
          <a:blip r:embed="rId3">
            <a:alphaModFix/>
          </a:blip>
          <a:srcRect b="0" l="0" r="0" t="0"/>
          <a:stretch/>
        </p:blipFill>
        <p:spPr>
          <a:xfrm>
            <a:off x="1286384" y="3404810"/>
            <a:ext cx="10230693" cy="6266298"/>
          </a:xfrm>
          <a:prstGeom prst="rect">
            <a:avLst/>
          </a:prstGeom>
          <a:noFill/>
          <a:ln>
            <a:noFill/>
          </a:ln>
        </p:spPr>
      </p:pic>
      <p:cxnSp>
        <p:nvCxnSpPr>
          <p:cNvPr id="265" name="Google Shape;265;g184f62cbfa1_0_235"/>
          <p:cNvCxnSpPr/>
          <p:nvPr/>
        </p:nvCxnSpPr>
        <p:spPr>
          <a:xfrm>
            <a:off x="13028088" y="4493138"/>
            <a:ext cx="9144000" cy="0"/>
          </a:xfrm>
          <a:prstGeom prst="straightConnector1">
            <a:avLst/>
          </a:prstGeom>
          <a:noFill/>
          <a:ln cap="flat" cmpd="sng" w="12700">
            <a:solidFill>
              <a:srgbClr val="3F3F3F"/>
            </a:solidFill>
            <a:prstDash val="solid"/>
            <a:round/>
            <a:headEnd len="sm" w="sm" type="none"/>
            <a:tailEnd len="sm" w="sm" type="none"/>
          </a:ln>
        </p:spPr>
      </p:cxnSp>
      <p:sp>
        <p:nvSpPr>
          <p:cNvPr id="266" name="Google Shape;266;g184f62cbfa1_0_235"/>
          <p:cNvSpPr txBox="1"/>
          <p:nvPr>
            <p:ph idx="1" type="body"/>
          </p:nvPr>
        </p:nvSpPr>
        <p:spPr>
          <a:xfrm>
            <a:off x="12823368" y="4814872"/>
            <a:ext cx="10254600" cy="6923400"/>
          </a:xfrm>
          <a:prstGeom prst="rect">
            <a:avLst/>
          </a:prstGeom>
          <a:noFill/>
          <a:ln>
            <a:noFill/>
          </a:ln>
        </p:spPr>
        <p:txBody>
          <a:bodyPr anchorCtr="0" anchor="t" bIns="91400" lIns="0" spcFirstLastPara="1" rIns="0" wrap="square" tIns="91400">
            <a:noAutofit/>
          </a:bodyPr>
          <a:lstStyle/>
          <a:p>
            <a:pPr indent="0" lvl="0" marL="0" rtl="0" algn="l">
              <a:lnSpc>
                <a:spcPct val="100000"/>
              </a:lnSpc>
              <a:spcBef>
                <a:spcPts val="0"/>
              </a:spcBef>
              <a:spcAft>
                <a:spcPts val="0"/>
              </a:spcAft>
              <a:buSzPts val="3600"/>
              <a:buNone/>
            </a:pPr>
            <a:r>
              <a:t/>
            </a:r>
            <a:endParaRPr sz="5900"/>
          </a:p>
          <a:p>
            <a:pPr indent="0" lvl="0" marL="457200" rtl="0" algn="l">
              <a:lnSpc>
                <a:spcPct val="100000"/>
              </a:lnSpc>
              <a:spcBef>
                <a:spcPts val="2800"/>
              </a:spcBef>
              <a:spcAft>
                <a:spcPts val="0"/>
              </a:spcAft>
              <a:buNone/>
            </a:pPr>
            <a:r>
              <a:rPr lang="en-US" sz="3300"/>
              <a:t>Amazon Kinesis will make it easy for you to collect, process, and analyze real-time, streaming data. You can get timely insights, allowing you to react quickly to new information. Amazon Kinesis offers you key capabilities to process streaming data at any scale. The flexibility of this data collection service gives you access to the best tools to ingest real-time data. Real-time data such as video, audio, machine learning, analytics, and much more. Amazon Kinesis gives you the ability to process your data, analyze your data, and respond quickly to your users. </a:t>
            </a:r>
            <a:endParaRPr sz="5900"/>
          </a:p>
        </p:txBody>
      </p:sp>
      <p:cxnSp>
        <p:nvCxnSpPr>
          <p:cNvPr id="267" name="Google Shape;267;g184f62cbfa1_0_235"/>
          <p:cNvCxnSpPr/>
          <p:nvPr/>
        </p:nvCxnSpPr>
        <p:spPr>
          <a:xfrm flipH="1">
            <a:off x="11186394" y="5234820"/>
            <a:ext cx="2172600" cy="1303200"/>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g184f62cbfa1_0_295"/>
          <p:cNvSpPr/>
          <p:nvPr/>
        </p:nvSpPr>
        <p:spPr>
          <a:xfrm>
            <a:off x="0" y="0"/>
            <a:ext cx="24384000" cy="121560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273" name="Google Shape;273;g184f62cbfa1_0_295"/>
          <p:cNvSpPr txBox="1"/>
          <p:nvPr>
            <p:ph type="title"/>
          </p:nvPr>
        </p:nvSpPr>
        <p:spPr>
          <a:xfrm>
            <a:off x="12823370" y="1269892"/>
            <a:ext cx="10254600" cy="2901600"/>
          </a:xfrm>
          <a:prstGeom prst="rect">
            <a:avLst/>
          </a:prstGeom>
          <a:noFill/>
          <a:ln>
            <a:noFill/>
          </a:ln>
        </p:spPr>
        <p:txBody>
          <a:bodyPr anchorCtr="0" anchor="b" bIns="91400" lIns="182850" spcFirstLastPara="1" rIns="182850" wrap="square" tIns="91400">
            <a:normAutofit/>
          </a:bodyPr>
          <a:lstStyle/>
          <a:p>
            <a:pPr indent="0" lvl="0" marL="0" rtl="0" algn="l">
              <a:lnSpc>
                <a:spcPct val="90000"/>
              </a:lnSpc>
              <a:spcBef>
                <a:spcPts val="0"/>
              </a:spcBef>
              <a:spcAft>
                <a:spcPts val="0"/>
              </a:spcAft>
              <a:buClr>
                <a:srgbClr val="3F3F3F"/>
              </a:buClr>
              <a:buSzPts val="9400"/>
              <a:buFont typeface="Bookman Old Style"/>
              <a:buNone/>
            </a:pPr>
            <a:r>
              <a:rPr lang="en-US"/>
              <a:t>AWS QuickSight – Data Visualization</a:t>
            </a:r>
            <a:endParaRPr/>
          </a:p>
        </p:txBody>
      </p:sp>
      <p:cxnSp>
        <p:nvCxnSpPr>
          <p:cNvPr id="274" name="Google Shape;274;g184f62cbfa1_0_295"/>
          <p:cNvCxnSpPr/>
          <p:nvPr/>
        </p:nvCxnSpPr>
        <p:spPr>
          <a:xfrm>
            <a:off x="13028088" y="4493138"/>
            <a:ext cx="9144000" cy="0"/>
          </a:xfrm>
          <a:prstGeom prst="straightConnector1">
            <a:avLst/>
          </a:prstGeom>
          <a:noFill/>
          <a:ln cap="flat" cmpd="sng" w="12700">
            <a:solidFill>
              <a:srgbClr val="3F3F3F"/>
            </a:solidFill>
            <a:prstDash val="solid"/>
            <a:round/>
            <a:headEnd len="sm" w="sm" type="none"/>
            <a:tailEnd len="sm" w="sm" type="none"/>
          </a:ln>
        </p:spPr>
      </p:cxnSp>
      <p:sp>
        <p:nvSpPr>
          <p:cNvPr id="275" name="Google Shape;275;g184f62cbfa1_0_295"/>
          <p:cNvSpPr txBox="1"/>
          <p:nvPr>
            <p:ph idx="1" type="body"/>
          </p:nvPr>
        </p:nvSpPr>
        <p:spPr>
          <a:xfrm>
            <a:off x="12823368" y="4814872"/>
            <a:ext cx="10254600" cy="6923400"/>
          </a:xfrm>
          <a:prstGeom prst="rect">
            <a:avLst/>
          </a:prstGeom>
          <a:noFill/>
          <a:ln>
            <a:noFill/>
          </a:ln>
        </p:spPr>
        <p:txBody>
          <a:bodyPr anchorCtr="0" anchor="t" bIns="91400" lIns="0" spcFirstLastPara="1" rIns="0" wrap="square" tIns="91400">
            <a:noAutofit/>
          </a:bodyPr>
          <a:lstStyle/>
          <a:p>
            <a:pPr indent="0" lvl="0" marL="0" rtl="0" algn="l">
              <a:lnSpc>
                <a:spcPct val="100000"/>
              </a:lnSpc>
              <a:spcBef>
                <a:spcPts val="2800"/>
              </a:spcBef>
              <a:spcAft>
                <a:spcPts val="0"/>
              </a:spcAft>
              <a:buNone/>
            </a:pPr>
            <a:r>
              <a:rPr lang="en-US" sz="3100"/>
              <a:t>AWS QuickSight is a cloud-scale BI service that you as an analyst will  use to deliver easy-to-understand insights to the people who you work with or users. QuickSight has the ability to connect to your data in the cloud. From there, is combines your data from many different sources. You can see all your data in a single dashboard where it be big data, spreadsheet data, global data, etc. QuickSight gives you the tools you need to create strong visuals to help give your decision-makers the opportunity to explore and interpret information in an interactive visual environment. Users who have access, can view secured dashboards from any device or network.</a:t>
            </a:r>
            <a:endParaRPr sz="5700"/>
          </a:p>
        </p:txBody>
      </p:sp>
      <p:cxnSp>
        <p:nvCxnSpPr>
          <p:cNvPr id="276" name="Google Shape;276;g184f62cbfa1_0_295"/>
          <p:cNvCxnSpPr/>
          <p:nvPr/>
        </p:nvCxnSpPr>
        <p:spPr>
          <a:xfrm flipH="1" rot="10800000">
            <a:off x="10774725" y="6302725"/>
            <a:ext cx="1860900" cy="600300"/>
          </a:xfrm>
          <a:prstGeom prst="straightConnector1">
            <a:avLst/>
          </a:prstGeom>
          <a:noFill/>
          <a:ln cap="flat" cmpd="sng" w="76200">
            <a:solidFill>
              <a:schemeClr val="accent1"/>
            </a:solidFill>
            <a:prstDash val="solid"/>
            <a:round/>
            <a:headEnd len="sm" w="sm" type="none"/>
            <a:tailEnd len="med" w="med" type="triangle"/>
          </a:ln>
        </p:spPr>
      </p:cxnSp>
      <p:pic>
        <p:nvPicPr>
          <p:cNvPr id="277" name="Google Shape;277;g184f62cbfa1_0_295"/>
          <p:cNvPicPr preferRelativeResize="0"/>
          <p:nvPr/>
        </p:nvPicPr>
        <p:blipFill rotWithShape="1">
          <a:blip r:embed="rId3">
            <a:alphaModFix/>
          </a:blip>
          <a:srcRect b="0" l="0" r="0" t="0"/>
          <a:stretch/>
        </p:blipFill>
        <p:spPr>
          <a:xfrm>
            <a:off x="2489824" y="4417830"/>
            <a:ext cx="8048440" cy="3136116"/>
          </a:xfrm>
          <a:prstGeom prst="rect">
            <a:avLst/>
          </a:prstGeom>
          <a:noFill/>
          <a:ln>
            <a:noFill/>
          </a:ln>
        </p:spPr>
      </p:pic>
      <p:cxnSp>
        <p:nvCxnSpPr>
          <p:cNvPr id="278" name="Google Shape;278;g184f62cbfa1_0_295"/>
          <p:cNvCxnSpPr>
            <a:stCxn id="277" idx="2"/>
            <a:endCxn id="279" idx="0"/>
          </p:cNvCxnSpPr>
          <p:nvPr/>
        </p:nvCxnSpPr>
        <p:spPr>
          <a:xfrm>
            <a:off x="6514044" y="7553946"/>
            <a:ext cx="2505000" cy="1690200"/>
          </a:xfrm>
          <a:prstGeom prst="straightConnector1">
            <a:avLst/>
          </a:prstGeom>
          <a:noFill/>
          <a:ln cap="flat" cmpd="sng" w="76200">
            <a:solidFill>
              <a:schemeClr val="accent1"/>
            </a:solidFill>
            <a:prstDash val="solid"/>
            <a:round/>
            <a:headEnd len="sm" w="sm" type="none"/>
            <a:tailEnd len="med" w="med" type="triangle"/>
          </a:ln>
        </p:spPr>
      </p:cxnSp>
      <p:sp>
        <p:nvSpPr>
          <p:cNvPr id="279" name="Google Shape;279;g184f62cbfa1_0_295"/>
          <p:cNvSpPr txBox="1"/>
          <p:nvPr>
            <p:ph idx="1" type="body"/>
          </p:nvPr>
        </p:nvSpPr>
        <p:spPr>
          <a:xfrm>
            <a:off x="6182700" y="9244050"/>
            <a:ext cx="5672700" cy="3396900"/>
          </a:xfrm>
          <a:prstGeom prst="rect">
            <a:avLst/>
          </a:prstGeom>
          <a:noFill/>
          <a:ln>
            <a:noFill/>
          </a:ln>
        </p:spPr>
        <p:txBody>
          <a:bodyPr anchorCtr="0" anchor="t" bIns="91400" lIns="0" spcFirstLastPara="1" rIns="0" wrap="square" tIns="91400">
            <a:noAutofit/>
          </a:bodyPr>
          <a:lstStyle/>
          <a:p>
            <a:pPr indent="0" lvl="0" marL="0" rtl="0" algn="l">
              <a:lnSpc>
                <a:spcPct val="100000"/>
              </a:lnSpc>
              <a:spcBef>
                <a:spcPts val="2800"/>
              </a:spcBef>
              <a:spcAft>
                <a:spcPts val="0"/>
              </a:spcAft>
              <a:buNone/>
            </a:pPr>
            <a:r>
              <a:rPr lang="en-US" sz="4700"/>
              <a:t>Blah blah blah …</a:t>
            </a:r>
            <a:endParaRPr sz="4700"/>
          </a:p>
          <a:p>
            <a:pPr indent="0" lvl="0" marL="0" rtl="0" algn="l">
              <a:lnSpc>
                <a:spcPct val="100000"/>
              </a:lnSpc>
              <a:spcBef>
                <a:spcPts val="2800"/>
              </a:spcBef>
              <a:spcAft>
                <a:spcPts val="0"/>
              </a:spcAft>
              <a:buNone/>
            </a:pPr>
            <a:r>
              <a:rPr lang="en-US" sz="4700"/>
              <a:t>It’s a Tableau knockoff</a:t>
            </a:r>
            <a:endParaRPr sz="4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84f62cbfa1_0_93"/>
          <p:cNvSpPr txBox="1"/>
          <p:nvPr>
            <p:ph idx="4294967295" type="title"/>
          </p:nvPr>
        </p:nvSpPr>
        <p:spPr>
          <a:xfrm>
            <a:off x="1077625" y="522225"/>
            <a:ext cx="22346700" cy="3874500"/>
          </a:xfrm>
          <a:prstGeom prst="rect">
            <a:avLst/>
          </a:prstGeom>
          <a:noFill/>
          <a:ln>
            <a:noFill/>
          </a:ln>
        </p:spPr>
        <p:txBody>
          <a:bodyPr anchorCtr="0" anchor="t" bIns="243800" lIns="243800" spcFirstLastPara="1" rIns="243800" wrap="square" tIns="243800">
            <a:normAutofit/>
          </a:bodyPr>
          <a:lstStyle/>
          <a:p>
            <a:pPr indent="0" lvl="0" marL="0" rtl="0" algn="ctr">
              <a:lnSpc>
                <a:spcPct val="100000"/>
              </a:lnSpc>
              <a:spcBef>
                <a:spcPts val="0"/>
              </a:spcBef>
              <a:spcAft>
                <a:spcPts val="0"/>
              </a:spcAft>
              <a:buSzPts val="7500"/>
              <a:buNone/>
            </a:pPr>
            <a:r>
              <a:rPr lang="en-US" sz="6700"/>
              <a:t>Simple Storage Solution (S3)</a:t>
            </a:r>
            <a:endParaRPr sz="6700"/>
          </a:p>
        </p:txBody>
      </p:sp>
      <p:sp>
        <p:nvSpPr>
          <p:cNvPr id="285" name="Google Shape;285;g184f62cbfa1_0_93"/>
          <p:cNvSpPr txBox="1"/>
          <p:nvPr>
            <p:ph idx="1" type="body"/>
          </p:nvPr>
        </p:nvSpPr>
        <p:spPr>
          <a:xfrm>
            <a:off x="2855400" y="3479450"/>
            <a:ext cx="18673200" cy="8922300"/>
          </a:xfrm>
          <a:prstGeom prst="rect">
            <a:avLst/>
          </a:prstGeom>
          <a:noFill/>
          <a:ln>
            <a:noFill/>
          </a:ln>
        </p:spPr>
        <p:txBody>
          <a:bodyPr anchorCtr="0" anchor="t" bIns="243800" lIns="243800" spcFirstLastPara="1" rIns="243800" wrap="square" tIns="243800">
            <a:noAutofit/>
          </a:bodyPr>
          <a:lstStyle/>
          <a:p>
            <a:pPr indent="-888046" lvl="0" marL="1219200" rtl="0" algn="l">
              <a:lnSpc>
                <a:spcPct val="85000"/>
              </a:lnSpc>
              <a:spcBef>
                <a:spcPts val="0"/>
              </a:spcBef>
              <a:spcAft>
                <a:spcPts val="0"/>
              </a:spcAft>
              <a:buClr>
                <a:srgbClr val="111111"/>
              </a:buClr>
              <a:buSzPts val="4385"/>
              <a:buChar char="●"/>
            </a:pPr>
            <a:r>
              <a:rPr i="0" lang="en-US" sz="4385">
                <a:solidFill>
                  <a:srgbClr val="111111"/>
                </a:solidFill>
              </a:rPr>
              <a:t>Creating buckets – create and name buckets that store your data. Buckets are the fundamental containers in Amazon S3 for data storage.</a:t>
            </a:r>
            <a:endParaRPr i="0" sz="5310">
              <a:solidFill>
                <a:srgbClr val="111111"/>
              </a:solidFill>
            </a:endParaRPr>
          </a:p>
          <a:p>
            <a:pPr indent="0" lvl="0" marL="342900" rtl="0" algn="l">
              <a:lnSpc>
                <a:spcPct val="85000"/>
              </a:lnSpc>
              <a:spcBef>
                <a:spcPts val="0"/>
              </a:spcBef>
              <a:spcAft>
                <a:spcPts val="0"/>
              </a:spcAft>
              <a:buSzPts val="3885"/>
              <a:buNone/>
            </a:pPr>
            <a:r>
              <a:t/>
            </a:r>
            <a:endParaRPr i="0" sz="4385">
              <a:solidFill>
                <a:srgbClr val="111111"/>
              </a:solidFill>
            </a:endParaRPr>
          </a:p>
          <a:p>
            <a:pPr indent="-888046" lvl="0" marL="1219200" rtl="0" algn="l">
              <a:lnSpc>
                <a:spcPct val="85000"/>
              </a:lnSpc>
              <a:spcBef>
                <a:spcPts val="0"/>
              </a:spcBef>
              <a:spcAft>
                <a:spcPts val="0"/>
              </a:spcAft>
              <a:buClr>
                <a:srgbClr val="111111"/>
              </a:buClr>
              <a:buSzPts val="4385"/>
              <a:buChar char="●"/>
            </a:pPr>
            <a:r>
              <a:rPr i="0" lang="en-US" sz="4385">
                <a:solidFill>
                  <a:srgbClr val="111111"/>
                </a:solidFill>
              </a:rPr>
              <a:t>Storing data – using S3 you can store </a:t>
            </a:r>
            <a:r>
              <a:rPr lang="en-US" sz="4385">
                <a:solidFill>
                  <a:srgbClr val="111111"/>
                </a:solidFill>
              </a:rPr>
              <a:t>unlimited</a:t>
            </a:r>
            <a:r>
              <a:rPr i="0" lang="en-US" sz="4385">
                <a:solidFill>
                  <a:srgbClr val="111111"/>
                </a:solidFill>
              </a:rPr>
              <a:t> amounts of data in a bucket. Each object is stored and recalled using a unique developer-assigned key.</a:t>
            </a:r>
            <a:endParaRPr i="0" sz="5310">
              <a:solidFill>
                <a:srgbClr val="111111"/>
              </a:solidFill>
            </a:endParaRPr>
          </a:p>
          <a:p>
            <a:pPr indent="0" lvl="0" marL="342900" rtl="0" algn="l">
              <a:lnSpc>
                <a:spcPct val="85000"/>
              </a:lnSpc>
              <a:spcBef>
                <a:spcPts val="0"/>
              </a:spcBef>
              <a:spcAft>
                <a:spcPts val="0"/>
              </a:spcAft>
              <a:buSzPts val="3885"/>
              <a:buNone/>
            </a:pPr>
            <a:r>
              <a:t/>
            </a:r>
            <a:endParaRPr i="0" sz="4385">
              <a:solidFill>
                <a:srgbClr val="111111"/>
              </a:solidFill>
            </a:endParaRPr>
          </a:p>
          <a:p>
            <a:pPr indent="-888046" lvl="0" marL="1219200" rtl="0" algn="l">
              <a:lnSpc>
                <a:spcPct val="85000"/>
              </a:lnSpc>
              <a:spcBef>
                <a:spcPts val="0"/>
              </a:spcBef>
              <a:spcAft>
                <a:spcPts val="0"/>
              </a:spcAft>
              <a:buClr>
                <a:srgbClr val="111111"/>
              </a:buClr>
              <a:buSzPts val="4385"/>
              <a:buChar char="●"/>
            </a:pPr>
            <a:r>
              <a:rPr i="0" lang="en-US" sz="4385">
                <a:solidFill>
                  <a:srgbClr val="111111"/>
                </a:solidFill>
              </a:rPr>
              <a:t>Downloading data – using S3 you can also download your data at any time and enable users to do the same. </a:t>
            </a:r>
            <a:endParaRPr i="0" sz="5310">
              <a:solidFill>
                <a:srgbClr val="111111"/>
              </a:solidFill>
            </a:endParaRPr>
          </a:p>
          <a:p>
            <a:pPr indent="0" lvl="0" marL="342900" rtl="0" algn="l">
              <a:lnSpc>
                <a:spcPct val="85000"/>
              </a:lnSpc>
              <a:spcBef>
                <a:spcPts val="0"/>
              </a:spcBef>
              <a:spcAft>
                <a:spcPts val="0"/>
              </a:spcAft>
              <a:buSzPts val="3885"/>
              <a:buNone/>
            </a:pPr>
            <a:r>
              <a:t/>
            </a:r>
            <a:endParaRPr i="0" sz="4385">
              <a:solidFill>
                <a:srgbClr val="111111"/>
              </a:solidFill>
            </a:endParaRPr>
          </a:p>
          <a:p>
            <a:pPr indent="-888046" lvl="0" marL="1219200" rtl="0" algn="l">
              <a:lnSpc>
                <a:spcPct val="85000"/>
              </a:lnSpc>
              <a:spcBef>
                <a:spcPts val="0"/>
              </a:spcBef>
              <a:spcAft>
                <a:spcPts val="0"/>
              </a:spcAft>
              <a:buClr>
                <a:srgbClr val="111111"/>
              </a:buClr>
              <a:buSzPts val="4385"/>
              <a:buChar char="●"/>
            </a:pPr>
            <a:r>
              <a:rPr i="0" lang="en-US" sz="4385">
                <a:solidFill>
                  <a:srgbClr val="111111"/>
                </a:solidFill>
              </a:rPr>
              <a:t>Permissions – you can also set access to others who want to upload or download data into your S3 bucket. You can grant upload and download permission to up to three types of users.</a:t>
            </a:r>
            <a:endParaRPr i="0" sz="5310">
              <a:solidFill>
                <a:srgbClr val="111111"/>
              </a:solidFill>
            </a:endParaRPr>
          </a:p>
          <a:p>
            <a:pPr indent="-609600" lvl="1" marL="2438400" rtl="0" algn="l">
              <a:lnSpc>
                <a:spcPct val="85000"/>
              </a:lnSpc>
              <a:spcBef>
                <a:spcPts val="0"/>
              </a:spcBef>
              <a:spcAft>
                <a:spcPts val="0"/>
              </a:spcAft>
              <a:buSzPts val="3885"/>
              <a:buNone/>
            </a:pPr>
            <a:r>
              <a:t/>
            </a:r>
            <a:endParaRPr i="0" sz="3367">
              <a:solidFill>
                <a:srgbClr val="111111"/>
              </a:solidFill>
            </a:endParaRPr>
          </a:p>
          <a:p>
            <a:pPr indent="-609600" lvl="0" marL="1219200" rtl="0" algn="l">
              <a:lnSpc>
                <a:spcPct val="85000"/>
              </a:lnSpc>
              <a:spcBef>
                <a:spcPts val="0"/>
              </a:spcBef>
              <a:spcAft>
                <a:spcPts val="0"/>
              </a:spcAft>
              <a:buSzPts val="3885"/>
              <a:buNone/>
            </a:pPr>
            <a:r>
              <a:t/>
            </a:r>
            <a:endParaRPr i="0" sz="4385">
              <a:solidFill>
                <a:srgbClr val="111111"/>
              </a:solidFill>
            </a:endParaRPr>
          </a:p>
          <a:p>
            <a:pPr indent="0" lvl="0" marL="342900" rtl="0" algn="l">
              <a:lnSpc>
                <a:spcPct val="85000"/>
              </a:lnSpc>
              <a:spcBef>
                <a:spcPts val="0"/>
              </a:spcBef>
              <a:spcAft>
                <a:spcPts val="0"/>
              </a:spcAft>
              <a:buSzPts val="3885"/>
              <a:buNone/>
            </a:pPr>
            <a:r>
              <a:t/>
            </a:r>
            <a:endParaRPr i="0" sz="4385">
              <a:solidFill>
                <a:srgbClr val="111111"/>
              </a:solidFill>
            </a:endParaRPr>
          </a:p>
        </p:txBody>
      </p:sp>
      <p:pic>
        <p:nvPicPr>
          <p:cNvPr id="286" name="Google Shape;286;g184f62cbfa1_0_93"/>
          <p:cNvPicPr preferRelativeResize="0"/>
          <p:nvPr/>
        </p:nvPicPr>
        <p:blipFill rotWithShape="1">
          <a:blip r:embed="rId3">
            <a:alphaModFix/>
          </a:blip>
          <a:srcRect b="0" l="0" r="0" t="0"/>
          <a:stretch/>
        </p:blipFill>
        <p:spPr>
          <a:xfrm>
            <a:off x="1077637" y="228355"/>
            <a:ext cx="2940900" cy="3251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84f62cbfa1_0_100"/>
          <p:cNvSpPr txBox="1"/>
          <p:nvPr>
            <p:ph idx="4294967295" type="title"/>
          </p:nvPr>
        </p:nvSpPr>
        <p:spPr>
          <a:xfrm>
            <a:off x="7028920" y="6316133"/>
            <a:ext cx="50966400" cy="12395100"/>
          </a:xfrm>
          <a:prstGeom prst="rect">
            <a:avLst/>
          </a:prstGeom>
          <a:noFill/>
          <a:ln>
            <a:noFill/>
          </a:ln>
        </p:spPr>
        <p:txBody>
          <a:bodyPr anchorCtr="0" anchor="t" bIns="243800" lIns="243800" spcFirstLastPara="1" rIns="243800" wrap="square" tIns="243800">
            <a:normAutofit/>
          </a:bodyPr>
          <a:lstStyle/>
          <a:p>
            <a:pPr indent="0" lvl="0" marL="0" rtl="0" algn="ctr">
              <a:lnSpc>
                <a:spcPct val="100000"/>
              </a:lnSpc>
              <a:spcBef>
                <a:spcPts val="0"/>
              </a:spcBef>
              <a:spcAft>
                <a:spcPts val="0"/>
              </a:spcAft>
              <a:buSzPts val="7500"/>
              <a:buNone/>
            </a:pPr>
            <a:r>
              <a:rPr lang="en-US" sz="6700"/>
              <a:t>Buckets</a:t>
            </a:r>
            <a:endParaRPr b="1" sz="6700"/>
          </a:p>
        </p:txBody>
      </p:sp>
      <p:sp>
        <p:nvSpPr>
          <p:cNvPr id="292" name="Google Shape;292;g184f62cbfa1_0_100"/>
          <p:cNvSpPr txBox="1"/>
          <p:nvPr>
            <p:ph idx="1" type="body"/>
          </p:nvPr>
        </p:nvSpPr>
        <p:spPr>
          <a:xfrm>
            <a:off x="859325" y="3255025"/>
            <a:ext cx="22955400" cy="8670300"/>
          </a:xfrm>
          <a:prstGeom prst="rect">
            <a:avLst/>
          </a:prstGeom>
          <a:noFill/>
          <a:ln>
            <a:noFill/>
          </a:ln>
        </p:spPr>
        <p:txBody>
          <a:bodyPr anchorCtr="0" anchor="t" bIns="243800" lIns="243800" spcFirstLastPara="1" rIns="243800" wrap="square" tIns="243800">
            <a:normAutofit/>
          </a:bodyPr>
          <a:lstStyle/>
          <a:p>
            <a:pPr indent="-914400" lvl="0" marL="1219200" rtl="0" algn="l">
              <a:lnSpc>
                <a:spcPct val="115000"/>
              </a:lnSpc>
              <a:spcBef>
                <a:spcPts val="0"/>
              </a:spcBef>
              <a:spcAft>
                <a:spcPts val="0"/>
              </a:spcAft>
              <a:buClr>
                <a:srgbClr val="111111"/>
              </a:buClr>
              <a:buSzPts val="4800"/>
              <a:buChar char="●"/>
            </a:pPr>
            <a:r>
              <a:rPr lang="en-US">
                <a:solidFill>
                  <a:srgbClr val="111111"/>
                </a:solidFill>
              </a:rPr>
              <a:t> Buckets</a:t>
            </a:r>
            <a:r>
              <a:rPr i="0" lang="en-US">
                <a:solidFill>
                  <a:srgbClr val="111111"/>
                </a:solidFill>
              </a:rPr>
              <a:t> organize the Amazon S3 namespace at the highest level.</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They identify the account responsible for storage and data transfer charges.</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They play a role in access control.</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They serve as the unit of aggregation for usage reporting.</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You can configure buckets so that they are created in a specific AWS Region. </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Versioning keeps multiple variants of objects in the same bucket.</a:t>
            </a:r>
            <a:endParaRPr i="0">
              <a:solidFill>
                <a:srgbClr val="111111"/>
              </a:solidFill>
            </a:endParaRPr>
          </a:p>
          <a:p>
            <a:pPr indent="-914400" lvl="0" marL="1219200" rtl="0" algn="l">
              <a:lnSpc>
                <a:spcPct val="115000"/>
              </a:lnSpc>
              <a:spcBef>
                <a:spcPts val="0"/>
              </a:spcBef>
              <a:spcAft>
                <a:spcPts val="0"/>
              </a:spcAft>
              <a:buClr>
                <a:srgbClr val="111111"/>
              </a:buClr>
              <a:buSzPts val="4800"/>
              <a:buChar char="●"/>
            </a:pPr>
            <a:r>
              <a:rPr i="0" lang="en-US">
                <a:solidFill>
                  <a:srgbClr val="111111"/>
                </a:solidFill>
              </a:rPr>
              <a:t>Once you enable versioning for a bucket, S3 will store all of those objects</a:t>
            </a:r>
            <a:endParaRPr i="0">
              <a:solidFill>
                <a:srgbClr val="111111"/>
              </a:solidFill>
            </a:endParaRPr>
          </a:p>
        </p:txBody>
      </p:sp>
      <p:sp>
        <p:nvSpPr>
          <p:cNvPr id="293" name="Google Shape;293;g184f62cbfa1_0_100"/>
          <p:cNvSpPr txBox="1"/>
          <p:nvPr>
            <p:ph idx="4294967295" type="title"/>
          </p:nvPr>
        </p:nvSpPr>
        <p:spPr>
          <a:xfrm>
            <a:off x="701075" y="541875"/>
            <a:ext cx="22721700" cy="1527300"/>
          </a:xfrm>
          <a:prstGeom prst="rect">
            <a:avLst/>
          </a:prstGeom>
          <a:noFill/>
          <a:ln>
            <a:noFill/>
          </a:ln>
        </p:spPr>
        <p:txBody>
          <a:bodyPr anchorCtr="0" anchor="t" bIns="243800" lIns="243800" spcFirstLastPara="1" rIns="243800" wrap="square" tIns="243800">
            <a:normAutofit/>
          </a:bodyPr>
          <a:lstStyle/>
          <a:p>
            <a:pPr indent="0" lvl="0" marL="0" rtl="0" algn="ctr">
              <a:lnSpc>
                <a:spcPct val="100000"/>
              </a:lnSpc>
              <a:spcBef>
                <a:spcPts val="0"/>
              </a:spcBef>
              <a:spcAft>
                <a:spcPts val="0"/>
              </a:spcAft>
              <a:buSzPts val="7500"/>
              <a:buNone/>
            </a:pPr>
            <a:r>
              <a:rPr lang="en-US" sz="6700"/>
              <a:t>Buckets</a:t>
            </a:r>
            <a:endParaRPr b="1" sz="6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84f62cbfa1_0_478"/>
          <p:cNvSpPr txBox="1"/>
          <p:nvPr>
            <p:ph type="title"/>
          </p:nvPr>
        </p:nvSpPr>
        <p:spPr>
          <a:xfrm>
            <a:off x="1676400" y="730250"/>
            <a:ext cx="21031200" cy="2651400"/>
          </a:xfrm>
          <a:prstGeom prst="rect">
            <a:avLst/>
          </a:prstGeom>
          <a:noFill/>
          <a:ln>
            <a:noFill/>
          </a:ln>
        </p:spPr>
        <p:txBody>
          <a:bodyPr anchorCtr="0" anchor="ctr" bIns="91400" lIns="182850" spcFirstLastPara="1" rIns="182850" wrap="square" tIns="91400">
            <a:normAutofit/>
          </a:bodyPr>
          <a:lstStyle/>
          <a:p>
            <a:pPr indent="0" lvl="0" marL="0" rtl="0" algn="l">
              <a:lnSpc>
                <a:spcPct val="90000"/>
              </a:lnSpc>
              <a:spcBef>
                <a:spcPts val="0"/>
              </a:spcBef>
              <a:spcAft>
                <a:spcPts val="0"/>
              </a:spcAft>
              <a:buSzPts val="3600"/>
              <a:buNone/>
            </a:pPr>
            <a:r>
              <a:rPr lang="en-US"/>
              <a:t>Cloud Computing</a:t>
            </a:r>
            <a:endParaRPr/>
          </a:p>
        </p:txBody>
      </p:sp>
      <p:pic>
        <p:nvPicPr>
          <p:cNvPr descr="Data Center, Technology, Server, Network, Internet" id="88" name="Google Shape;88;g184f62cbfa1_0_478"/>
          <p:cNvPicPr preferRelativeResize="0"/>
          <p:nvPr/>
        </p:nvPicPr>
        <p:blipFill rotWithShape="1">
          <a:blip r:embed="rId3">
            <a:alphaModFix/>
          </a:blip>
          <a:srcRect b="0" l="0" r="0" t="0"/>
          <a:stretch/>
        </p:blipFill>
        <p:spPr>
          <a:xfrm>
            <a:off x="12841775" y="3973950"/>
            <a:ext cx="10218199" cy="5747751"/>
          </a:xfrm>
          <a:prstGeom prst="rect">
            <a:avLst/>
          </a:prstGeom>
          <a:noFill/>
          <a:ln>
            <a:noFill/>
          </a:ln>
        </p:spPr>
      </p:pic>
      <p:pic>
        <p:nvPicPr>
          <p:cNvPr descr="Sky, Clouds, Airspace, Cumulus, Meteorology, Wallpaper" id="89" name="Google Shape;89;g184f62cbfa1_0_478"/>
          <p:cNvPicPr preferRelativeResize="0"/>
          <p:nvPr/>
        </p:nvPicPr>
        <p:blipFill rotWithShape="1">
          <a:blip r:embed="rId4">
            <a:alphaModFix/>
          </a:blip>
          <a:srcRect b="0" l="0" r="0" t="0"/>
          <a:stretch/>
        </p:blipFill>
        <p:spPr>
          <a:xfrm>
            <a:off x="3015325" y="3810000"/>
            <a:ext cx="9144000" cy="6096000"/>
          </a:xfrm>
          <a:prstGeom prst="rect">
            <a:avLst/>
          </a:prstGeom>
          <a:noFill/>
          <a:ln>
            <a:noFill/>
          </a:ln>
        </p:spPr>
      </p:pic>
      <p:sp>
        <p:nvSpPr>
          <p:cNvPr id="90" name="Google Shape;90;g184f62cbfa1_0_478"/>
          <p:cNvSpPr txBox="1"/>
          <p:nvPr/>
        </p:nvSpPr>
        <p:spPr>
          <a:xfrm>
            <a:off x="5778350" y="2886600"/>
            <a:ext cx="14991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bin"/>
                <a:ea typeface="Cabin"/>
                <a:cs typeface="Cabin"/>
                <a:sym typeface="Cabin"/>
              </a:rPr>
              <a:t>Not this</a:t>
            </a:r>
            <a:endParaRPr b="0" i="0" sz="4800" u="none" cap="none" strike="noStrike">
              <a:solidFill>
                <a:srgbClr val="000000"/>
              </a:solidFill>
              <a:latin typeface="Cabin"/>
              <a:ea typeface="Cabin"/>
              <a:cs typeface="Cabin"/>
              <a:sym typeface="Cabin"/>
            </a:endParaRPr>
          </a:p>
        </p:txBody>
      </p:sp>
      <p:sp>
        <p:nvSpPr>
          <p:cNvPr id="91" name="Google Shape;91;g184f62cbfa1_0_478"/>
          <p:cNvSpPr txBox="1"/>
          <p:nvPr/>
        </p:nvSpPr>
        <p:spPr>
          <a:xfrm>
            <a:off x="15352350" y="2886600"/>
            <a:ext cx="14991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bin"/>
                <a:ea typeface="Cabin"/>
                <a:cs typeface="Cabin"/>
                <a:sym typeface="Cabin"/>
              </a:rPr>
              <a:t>This</a:t>
            </a:r>
            <a:endParaRPr b="0" i="0" sz="4800" u="none" cap="none" strike="noStrike">
              <a:solidFill>
                <a:srgbClr val="000000"/>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84f62cbfa1_0_105"/>
          <p:cNvSpPr txBox="1"/>
          <p:nvPr>
            <p:ph idx="4294967295" type="title"/>
          </p:nvPr>
        </p:nvSpPr>
        <p:spPr>
          <a:xfrm>
            <a:off x="831200" y="281600"/>
            <a:ext cx="22721700" cy="1527300"/>
          </a:xfrm>
          <a:prstGeom prst="rect">
            <a:avLst/>
          </a:prstGeom>
          <a:noFill/>
          <a:ln>
            <a:noFill/>
          </a:ln>
        </p:spPr>
        <p:txBody>
          <a:bodyPr anchorCtr="0" anchor="t" bIns="243800" lIns="243800" spcFirstLastPara="1" rIns="243800" wrap="square" tIns="243800">
            <a:normAutofit/>
          </a:bodyPr>
          <a:lstStyle/>
          <a:p>
            <a:pPr indent="0" lvl="0" marL="0" rtl="0" algn="ctr">
              <a:lnSpc>
                <a:spcPct val="100000"/>
              </a:lnSpc>
              <a:spcBef>
                <a:spcPts val="0"/>
              </a:spcBef>
              <a:spcAft>
                <a:spcPts val="0"/>
              </a:spcAft>
              <a:buSzPts val="7500"/>
              <a:buNone/>
            </a:pPr>
            <a:r>
              <a:rPr lang="en-US" sz="6700"/>
              <a:t>Objects</a:t>
            </a:r>
            <a:endParaRPr b="1" sz="6700"/>
          </a:p>
        </p:txBody>
      </p:sp>
      <p:sp>
        <p:nvSpPr>
          <p:cNvPr id="299" name="Google Shape;299;g184f62cbfa1_0_105"/>
          <p:cNvSpPr txBox="1"/>
          <p:nvPr>
            <p:ph idx="1" type="body"/>
          </p:nvPr>
        </p:nvSpPr>
        <p:spPr>
          <a:xfrm>
            <a:off x="2855459" y="2010869"/>
            <a:ext cx="18673200" cy="10897500"/>
          </a:xfrm>
          <a:prstGeom prst="rect">
            <a:avLst/>
          </a:prstGeom>
          <a:noFill/>
          <a:ln>
            <a:noFill/>
          </a:ln>
        </p:spPr>
        <p:txBody>
          <a:bodyPr anchorCtr="0" anchor="t" bIns="243800" lIns="243800" spcFirstLastPara="1" rIns="243800" wrap="square" tIns="243800">
            <a:normAutofit/>
          </a:bodyPr>
          <a:lstStyle/>
          <a:p>
            <a:pPr indent="-847089" lvl="0" marL="1219200" rtl="0" algn="l">
              <a:lnSpc>
                <a:spcPct val="95000"/>
              </a:lnSpc>
              <a:spcBef>
                <a:spcPts val="0"/>
              </a:spcBef>
              <a:spcAft>
                <a:spcPts val="0"/>
              </a:spcAft>
              <a:buClr>
                <a:srgbClr val="111111"/>
              </a:buClr>
              <a:buSzPts val="3740"/>
              <a:buChar char="●"/>
            </a:pPr>
            <a:r>
              <a:rPr i="0" lang="en-US" sz="4295">
                <a:solidFill>
                  <a:srgbClr val="111111"/>
                </a:solidFill>
              </a:rPr>
              <a:t>To access objects, you will first need to know the bucket that contains the object data.</a:t>
            </a:r>
            <a:endParaRPr i="0" sz="4295">
              <a:solidFill>
                <a:srgbClr val="111111"/>
              </a:solidFill>
            </a:endParaRPr>
          </a:p>
          <a:p>
            <a:pPr indent="-847089" lvl="0" marL="1219200" rtl="0" algn="l">
              <a:lnSpc>
                <a:spcPct val="95000"/>
              </a:lnSpc>
              <a:spcBef>
                <a:spcPts val="0"/>
              </a:spcBef>
              <a:spcAft>
                <a:spcPts val="0"/>
              </a:spcAft>
              <a:buClr>
                <a:srgbClr val="111111"/>
              </a:buClr>
              <a:buSzPts val="3740"/>
              <a:buChar char="●"/>
            </a:pPr>
            <a:r>
              <a:rPr i="0" lang="en-US" sz="4295">
                <a:solidFill>
                  <a:srgbClr val="111111"/>
                </a:solidFill>
              </a:rPr>
              <a:t>Two ways to work with objects:</a:t>
            </a:r>
            <a:endParaRPr i="0" sz="4295">
              <a:solidFill>
                <a:srgbClr val="111111"/>
              </a:solidFill>
            </a:endParaRPr>
          </a:p>
          <a:p>
            <a:pPr indent="0" lvl="0" marL="304800" rtl="0" algn="l">
              <a:lnSpc>
                <a:spcPct val="95000"/>
              </a:lnSpc>
              <a:spcBef>
                <a:spcPts val="0"/>
              </a:spcBef>
              <a:spcAft>
                <a:spcPts val="0"/>
              </a:spcAft>
              <a:buSzPts val="4440"/>
              <a:buNone/>
            </a:pPr>
            <a:r>
              <a:t/>
            </a:r>
            <a:endParaRPr i="0" sz="4295">
              <a:solidFill>
                <a:srgbClr val="111111"/>
              </a:solidFill>
            </a:endParaRPr>
          </a:p>
          <a:p>
            <a:pPr indent="-847089" lvl="1" marL="2438400" rtl="0" algn="l">
              <a:lnSpc>
                <a:spcPct val="95000"/>
              </a:lnSpc>
              <a:spcBef>
                <a:spcPts val="0"/>
              </a:spcBef>
              <a:spcAft>
                <a:spcPts val="0"/>
              </a:spcAft>
              <a:buClr>
                <a:srgbClr val="111111"/>
              </a:buClr>
              <a:buSzPts val="3740"/>
              <a:buChar char="●"/>
            </a:pPr>
            <a:r>
              <a:rPr i="0" lang="en-US" sz="4295">
                <a:solidFill>
                  <a:srgbClr val="111111"/>
                </a:solidFill>
              </a:rPr>
              <a:t>Open - lets you open the object details in another window. You will want to make sure that you have the desired object checked. You can select more than one at a time. </a:t>
            </a:r>
            <a:endParaRPr i="0" sz="4295">
              <a:solidFill>
                <a:srgbClr val="111111"/>
              </a:solidFill>
            </a:endParaRPr>
          </a:p>
          <a:p>
            <a:pPr indent="0" lvl="1" marL="1524000" rtl="0" algn="l">
              <a:lnSpc>
                <a:spcPct val="95000"/>
              </a:lnSpc>
              <a:spcBef>
                <a:spcPts val="0"/>
              </a:spcBef>
              <a:spcAft>
                <a:spcPts val="0"/>
              </a:spcAft>
              <a:buSzPts val="4440"/>
              <a:buNone/>
            </a:pPr>
            <a:r>
              <a:t/>
            </a:r>
            <a:endParaRPr i="0" sz="4295">
              <a:solidFill>
                <a:srgbClr val="111111"/>
              </a:solidFill>
            </a:endParaRPr>
          </a:p>
          <a:p>
            <a:pPr indent="-847089" lvl="1" marL="2438400" rtl="0" algn="l">
              <a:lnSpc>
                <a:spcPct val="95000"/>
              </a:lnSpc>
              <a:spcBef>
                <a:spcPts val="0"/>
              </a:spcBef>
              <a:spcAft>
                <a:spcPts val="0"/>
              </a:spcAft>
              <a:buClr>
                <a:srgbClr val="111111"/>
              </a:buClr>
              <a:buSzPts val="3740"/>
              <a:buChar char="●"/>
            </a:pPr>
            <a:r>
              <a:rPr i="0" lang="en-US" sz="4295">
                <a:solidFill>
                  <a:srgbClr val="111111"/>
                </a:solidFill>
              </a:rPr>
              <a:t>Delete - lets you delete the object. When you go to delete objects you will get reminders on what will happen to the objects and specified folders.</a:t>
            </a:r>
            <a:endParaRPr i="0" sz="4295">
              <a:solidFill>
                <a:srgbClr val="111111"/>
              </a:solidFill>
            </a:endParaRPr>
          </a:p>
          <a:p>
            <a:pPr indent="0" lvl="1" marL="1524000" rtl="0" algn="l">
              <a:lnSpc>
                <a:spcPct val="95000"/>
              </a:lnSpc>
              <a:spcBef>
                <a:spcPts val="0"/>
              </a:spcBef>
              <a:spcAft>
                <a:spcPts val="0"/>
              </a:spcAft>
              <a:buSzPts val="4440"/>
              <a:buNone/>
            </a:pPr>
            <a:r>
              <a:t/>
            </a:r>
            <a:endParaRPr i="0" sz="4295">
              <a:solidFill>
                <a:srgbClr val="111111"/>
              </a:solidFill>
            </a:endParaRPr>
          </a:p>
        </p:txBody>
      </p:sp>
      <p:pic>
        <p:nvPicPr>
          <p:cNvPr id="300" name="Google Shape;300;g184f62cbfa1_0_105"/>
          <p:cNvPicPr preferRelativeResize="0"/>
          <p:nvPr/>
        </p:nvPicPr>
        <p:blipFill rotWithShape="1">
          <a:blip r:embed="rId3">
            <a:alphaModFix/>
          </a:blip>
          <a:srcRect b="0" l="0" r="0" t="0"/>
          <a:stretch/>
        </p:blipFill>
        <p:spPr>
          <a:xfrm>
            <a:off x="4267195" y="9243251"/>
            <a:ext cx="15849598" cy="335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g184f62cbfa1_0_148"/>
          <p:cNvSpPr/>
          <p:nvPr/>
        </p:nvSpPr>
        <p:spPr>
          <a:xfrm>
            <a:off x="0" y="0"/>
            <a:ext cx="24384000" cy="12338400"/>
          </a:xfrm>
          <a:prstGeom prst="rect">
            <a:avLst/>
          </a:prstGeom>
          <a:solidFill>
            <a:schemeClr val="lt1"/>
          </a:solidFill>
          <a:ln>
            <a:noFill/>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ibre Franklin"/>
              <a:ea typeface="Libre Franklin"/>
              <a:cs typeface="Libre Franklin"/>
              <a:sym typeface="Libre Franklin"/>
            </a:endParaRPr>
          </a:p>
        </p:txBody>
      </p:sp>
      <p:sp>
        <p:nvSpPr>
          <p:cNvPr id="97" name="Google Shape;97;g184f62cbfa1_0_148"/>
          <p:cNvSpPr txBox="1"/>
          <p:nvPr>
            <p:ph type="title"/>
          </p:nvPr>
        </p:nvSpPr>
        <p:spPr>
          <a:xfrm>
            <a:off x="9949542" y="1269892"/>
            <a:ext cx="13150200" cy="2901600"/>
          </a:xfrm>
          <a:prstGeom prst="rect">
            <a:avLst/>
          </a:prstGeom>
          <a:noFill/>
          <a:ln>
            <a:noFill/>
          </a:ln>
        </p:spPr>
        <p:txBody>
          <a:bodyPr anchorCtr="0" anchor="b" bIns="91400" lIns="182850" spcFirstLastPara="1" rIns="182850" wrap="square" tIns="91400">
            <a:normAutofit/>
          </a:bodyPr>
          <a:lstStyle/>
          <a:p>
            <a:pPr indent="0" lvl="0" marL="0" rtl="0" algn="ctr">
              <a:lnSpc>
                <a:spcPct val="90000"/>
              </a:lnSpc>
              <a:spcBef>
                <a:spcPts val="0"/>
              </a:spcBef>
              <a:spcAft>
                <a:spcPts val="0"/>
              </a:spcAft>
              <a:buClr>
                <a:srgbClr val="3F3F3F"/>
              </a:buClr>
              <a:buSzPts val="9400"/>
              <a:buFont typeface="Bookman Old Style"/>
              <a:buNone/>
            </a:pPr>
            <a:r>
              <a:rPr lang="en-US"/>
              <a:t>Amazon Web Services (AWS)</a:t>
            </a:r>
            <a:endParaRPr/>
          </a:p>
        </p:txBody>
      </p:sp>
      <p:pic>
        <p:nvPicPr>
          <p:cNvPr id="98" name="Google Shape;98;g184f62cbfa1_0_148"/>
          <p:cNvPicPr preferRelativeResize="0"/>
          <p:nvPr/>
        </p:nvPicPr>
        <p:blipFill rotWithShape="1">
          <a:blip r:embed="rId3">
            <a:alphaModFix/>
          </a:blip>
          <a:srcRect b="0" l="0" r="0" t="0"/>
          <a:stretch/>
        </p:blipFill>
        <p:spPr>
          <a:xfrm>
            <a:off x="1721004" y="1101218"/>
            <a:ext cx="7390358" cy="3713654"/>
          </a:xfrm>
          <a:prstGeom prst="rect">
            <a:avLst/>
          </a:prstGeom>
          <a:noFill/>
          <a:ln>
            <a:noFill/>
          </a:ln>
        </p:spPr>
      </p:pic>
      <p:cxnSp>
        <p:nvCxnSpPr>
          <p:cNvPr id="99" name="Google Shape;99;g184f62cbfa1_0_148"/>
          <p:cNvCxnSpPr/>
          <p:nvPr/>
        </p:nvCxnSpPr>
        <p:spPr>
          <a:xfrm>
            <a:off x="10126964" y="4493138"/>
            <a:ext cx="11704200" cy="0"/>
          </a:xfrm>
          <a:prstGeom prst="straightConnector1">
            <a:avLst/>
          </a:prstGeom>
          <a:noFill/>
          <a:ln cap="flat" cmpd="sng" w="12700">
            <a:solidFill>
              <a:srgbClr val="3F3F3F"/>
            </a:solidFill>
            <a:prstDash val="solid"/>
            <a:round/>
            <a:headEnd len="sm" w="sm" type="none"/>
            <a:tailEnd len="sm" w="sm" type="none"/>
          </a:ln>
        </p:spPr>
      </p:cxnSp>
      <p:sp>
        <p:nvSpPr>
          <p:cNvPr id="100" name="Google Shape;100;g184f62cbfa1_0_148"/>
          <p:cNvSpPr txBox="1"/>
          <p:nvPr>
            <p:ph idx="1" type="body"/>
          </p:nvPr>
        </p:nvSpPr>
        <p:spPr>
          <a:xfrm>
            <a:off x="1071877" y="4880350"/>
            <a:ext cx="21129300" cy="6923400"/>
          </a:xfrm>
          <a:prstGeom prst="rect">
            <a:avLst/>
          </a:prstGeom>
          <a:noFill/>
          <a:ln>
            <a:noFill/>
          </a:ln>
        </p:spPr>
        <p:txBody>
          <a:bodyPr anchorCtr="0" anchor="t" bIns="91400" lIns="0" spcFirstLastPara="1" rIns="0" wrap="square" tIns="91400">
            <a:normAutofit lnSpcReduction="10000"/>
          </a:bodyPr>
          <a:lstStyle/>
          <a:p>
            <a:pPr indent="0" lvl="0" marL="0" rtl="0" algn="l">
              <a:lnSpc>
                <a:spcPct val="100000"/>
              </a:lnSpc>
              <a:spcBef>
                <a:spcPts val="0"/>
              </a:spcBef>
              <a:spcAft>
                <a:spcPts val="0"/>
              </a:spcAft>
              <a:buSzPts val="3600"/>
              <a:buNone/>
            </a:pPr>
            <a:r>
              <a:rPr lang="en-US" sz="4000"/>
              <a:t>Amazon Web Services (AWS) is an on-demand cloud computing platform that offers many different tools and solutions for individuals, organizations, analysts, and developers. AWS is used across data centers in over 180 countries. Organizations and groups such as government agencies, educational institutions, nonprofits, and private organizations can use AWS.  As a Data Analyst you will learn how cloud services work to better serve your users and organizations.</a:t>
            </a:r>
            <a:endParaRPr sz="4000"/>
          </a:p>
          <a:p>
            <a:pPr indent="0" lvl="0" marL="0" rtl="0" algn="l">
              <a:lnSpc>
                <a:spcPct val="100000"/>
              </a:lnSpc>
              <a:spcBef>
                <a:spcPts val="0"/>
              </a:spcBef>
              <a:spcAft>
                <a:spcPts val="0"/>
              </a:spcAft>
              <a:buSzPts val="3600"/>
              <a:buNone/>
            </a:pPr>
            <a:r>
              <a:t/>
            </a:r>
            <a:endParaRPr sz="4000"/>
          </a:p>
          <a:p>
            <a:pPr indent="0" lvl="0" marL="0" rtl="0" algn="l">
              <a:lnSpc>
                <a:spcPct val="100000"/>
              </a:lnSpc>
              <a:spcBef>
                <a:spcPts val="0"/>
              </a:spcBef>
              <a:spcAft>
                <a:spcPts val="0"/>
              </a:spcAft>
              <a:buSzPts val="3600"/>
              <a:buNone/>
            </a:pPr>
            <a:r>
              <a:rPr lang="en-US" sz="4000"/>
              <a:t>Other cloud companies/services include</a:t>
            </a:r>
            <a:br>
              <a:rPr lang="en-US" sz="4000"/>
            </a:br>
            <a:endParaRPr sz="4000"/>
          </a:p>
          <a:p>
            <a:pPr indent="-457200" lvl="0" marL="457200" rtl="0" algn="l">
              <a:lnSpc>
                <a:spcPct val="100000"/>
              </a:lnSpc>
              <a:spcBef>
                <a:spcPts val="0"/>
              </a:spcBef>
              <a:spcAft>
                <a:spcPts val="0"/>
              </a:spcAft>
              <a:buSzPts val="4000"/>
              <a:buChar char="๏"/>
            </a:pPr>
            <a:r>
              <a:rPr lang="en-US" sz="4000"/>
              <a:t>Microsoft Azure</a:t>
            </a:r>
            <a:endParaRPr sz="4000"/>
          </a:p>
          <a:p>
            <a:pPr indent="-457200" lvl="0" marL="457200" rtl="0" algn="l">
              <a:lnSpc>
                <a:spcPct val="100000"/>
              </a:lnSpc>
              <a:spcBef>
                <a:spcPts val="0"/>
              </a:spcBef>
              <a:spcAft>
                <a:spcPts val="0"/>
              </a:spcAft>
              <a:buSzPts val="4000"/>
              <a:buChar char="๏"/>
            </a:pPr>
            <a:r>
              <a:rPr lang="en-US" sz="4000"/>
              <a:t>Google Cloud</a:t>
            </a:r>
            <a:endParaRPr sz="4000"/>
          </a:p>
          <a:p>
            <a:pPr indent="-457200" lvl="0" marL="457200" rtl="0" algn="l">
              <a:lnSpc>
                <a:spcPct val="100000"/>
              </a:lnSpc>
              <a:spcBef>
                <a:spcPts val="0"/>
              </a:spcBef>
              <a:spcAft>
                <a:spcPts val="0"/>
              </a:spcAft>
              <a:buSzPts val="4000"/>
              <a:buChar char="๏"/>
            </a:pPr>
            <a:r>
              <a:rPr lang="en-US" sz="4000"/>
              <a:t>Salesforce</a:t>
            </a:r>
            <a:endParaRPr sz="4000"/>
          </a:p>
          <a:p>
            <a:pPr indent="0" lvl="0" marL="0" rtl="0" algn="l">
              <a:lnSpc>
                <a:spcPct val="100000"/>
              </a:lnSpc>
              <a:spcBef>
                <a:spcPts val="2800"/>
              </a:spcBef>
              <a:spcAft>
                <a:spcPts val="0"/>
              </a:spcAft>
              <a:buSzPts val="36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38db1afaff_0_129"/>
          <p:cNvSpPr/>
          <p:nvPr/>
        </p:nvSpPr>
        <p:spPr>
          <a:xfrm>
            <a:off x="4330976" y="990425"/>
            <a:ext cx="16592040" cy="10566828"/>
          </a:xfrm>
          <a:prstGeom prst="cloud">
            <a:avLst/>
          </a:prstGeom>
          <a:noFill/>
          <a:ln cap="flat" cmpd="sng" w="1905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38db1afaff_0_129"/>
          <p:cNvSpPr txBox="1"/>
          <p:nvPr>
            <p:ph type="title"/>
          </p:nvPr>
        </p:nvSpPr>
        <p:spPr>
          <a:xfrm>
            <a:off x="1676400" y="730250"/>
            <a:ext cx="21031200" cy="2651400"/>
          </a:xfrm>
          <a:prstGeom prst="rect">
            <a:avLst/>
          </a:prstGeom>
        </p:spPr>
        <p:txBody>
          <a:bodyPr anchorCtr="0" anchor="ctr" bIns="91400" lIns="182850" spcFirstLastPara="1" rIns="182850" wrap="square" tIns="91400">
            <a:normAutofit/>
          </a:bodyPr>
          <a:lstStyle/>
          <a:p>
            <a:pPr indent="0" lvl="0" marL="0" rtl="0" algn="l">
              <a:spcBef>
                <a:spcPts val="0"/>
              </a:spcBef>
              <a:spcAft>
                <a:spcPts val="0"/>
              </a:spcAft>
              <a:buNone/>
            </a:pPr>
            <a:r>
              <a:rPr lang="en-US"/>
              <a:t>Early AWS </a:t>
            </a:r>
            <a:endParaRPr/>
          </a:p>
        </p:txBody>
      </p:sp>
      <p:sp>
        <p:nvSpPr>
          <p:cNvPr id="107" name="Google Shape;107;g238db1afaff_0_129"/>
          <p:cNvSpPr txBox="1"/>
          <p:nvPr>
            <p:ph idx="1" type="body"/>
          </p:nvPr>
        </p:nvSpPr>
        <p:spPr>
          <a:xfrm>
            <a:off x="5972625" y="7563300"/>
            <a:ext cx="8583600" cy="1860900"/>
          </a:xfrm>
          <a:prstGeom prst="rect">
            <a:avLst/>
          </a:prstGeom>
        </p:spPr>
        <p:txBody>
          <a:bodyPr anchorCtr="0" anchor="t" bIns="91400" lIns="182850" spcFirstLastPara="1" rIns="182850" wrap="square" tIns="91400">
            <a:normAutofit/>
          </a:bodyPr>
          <a:lstStyle/>
          <a:p>
            <a:pPr indent="0" lvl="0" marL="0" rtl="0" algn="l">
              <a:spcBef>
                <a:spcPts val="2000"/>
              </a:spcBef>
              <a:spcAft>
                <a:spcPts val="0"/>
              </a:spcAft>
              <a:buNone/>
            </a:pPr>
            <a:r>
              <a:rPr lang="en-US"/>
              <a:t>Elastic Cloud Compute EC2</a:t>
            </a:r>
            <a:endParaRPr/>
          </a:p>
        </p:txBody>
      </p:sp>
      <p:pic>
        <p:nvPicPr>
          <p:cNvPr id="108" name="Google Shape;108;g238db1afaff_0_129"/>
          <p:cNvPicPr preferRelativeResize="0"/>
          <p:nvPr/>
        </p:nvPicPr>
        <p:blipFill>
          <a:blip r:embed="rId3">
            <a:alphaModFix/>
          </a:blip>
          <a:stretch>
            <a:fillRect/>
          </a:stretch>
        </p:blipFill>
        <p:spPr>
          <a:xfrm>
            <a:off x="9310287" y="5995125"/>
            <a:ext cx="1390650" cy="1390650"/>
          </a:xfrm>
          <a:prstGeom prst="rect">
            <a:avLst/>
          </a:prstGeom>
          <a:noFill/>
          <a:ln>
            <a:noFill/>
          </a:ln>
        </p:spPr>
      </p:pic>
      <p:pic>
        <p:nvPicPr>
          <p:cNvPr id="109" name="Google Shape;109;g238db1afaff_0_129"/>
          <p:cNvPicPr preferRelativeResize="0"/>
          <p:nvPr/>
        </p:nvPicPr>
        <p:blipFill>
          <a:blip r:embed="rId4">
            <a:alphaModFix/>
          </a:blip>
          <a:stretch>
            <a:fillRect/>
          </a:stretch>
        </p:blipFill>
        <p:spPr>
          <a:xfrm>
            <a:off x="13632187" y="2783725"/>
            <a:ext cx="1390650" cy="1371600"/>
          </a:xfrm>
          <a:prstGeom prst="rect">
            <a:avLst/>
          </a:prstGeom>
          <a:noFill/>
          <a:ln>
            <a:noFill/>
          </a:ln>
        </p:spPr>
      </p:pic>
      <p:sp>
        <p:nvSpPr>
          <p:cNvPr id="110" name="Google Shape;110;g238db1afaff_0_129"/>
          <p:cNvSpPr txBox="1"/>
          <p:nvPr>
            <p:ph idx="1" type="body"/>
          </p:nvPr>
        </p:nvSpPr>
        <p:spPr>
          <a:xfrm>
            <a:off x="10695850" y="4134225"/>
            <a:ext cx="8362500" cy="1098300"/>
          </a:xfrm>
          <a:prstGeom prst="rect">
            <a:avLst/>
          </a:prstGeom>
        </p:spPr>
        <p:txBody>
          <a:bodyPr anchorCtr="0" anchor="t" bIns="91400" lIns="182850" spcFirstLastPara="1" rIns="182850" wrap="square" tIns="91400">
            <a:normAutofit fontScale="92500"/>
          </a:bodyPr>
          <a:lstStyle/>
          <a:p>
            <a:pPr indent="0" lvl="0" marL="0" rtl="0" algn="l">
              <a:spcBef>
                <a:spcPts val="2000"/>
              </a:spcBef>
              <a:spcAft>
                <a:spcPts val="0"/>
              </a:spcAft>
              <a:buNone/>
            </a:pPr>
            <a:r>
              <a:rPr lang="en-US"/>
              <a:t>Simple Storage Solution (S3)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38db1afaff_0_9"/>
          <p:cNvSpPr/>
          <p:nvPr/>
        </p:nvSpPr>
        <p:spPr>
          <a:xfrm>
            <a:off x="2920325" y="8959550"/>
            <a:ext cx="3784600" cy="2914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38db1afaff_0_9"/>
          <p:cNvSpPr/>
          <p:nvPr/>
        </p:nvSpPr>
        <p:spPr>
          <a:xfrm>
            <a:off x="3061350" y="5821138"/>
            <a:ext cx="3784600" cy="2914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38db1afaff_0_9"/>
          <p:cNvSpPr/>
          <p:nvPr/>
        </p:nvSpPr>
        <p:spPr>
          <a:xfrm>
            <a:off x="3061350" y="2521100"/>
            <a:ext cx="3784600" cy="2914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ierarchy with solid fill" id="118" name="Google Shape;118;g238db1afaff_0_9"/>
          <p:cNvPicPr preferRelativeResize="0"/>
          <p:nvPr/>
        </p:nvPicPr>
        <p:blipFill rotWithShape="1">
          <a:blip r:embed="rId3">
            <a:alphaModFix/>
          </a:blip>
          <a:srcRect b="0" l="0" r="0" t="0"/>
          <a:stretch/>
        </p:blipFill>
        <p:spPr>
          <a:xfrm>
            <a:off x="3362499" y="2397126"/>
            <a:ext cx="3200400" cy="3200400"/>
          </a:xfrm>
          <a:prstGeom prst="rect">
            <a:avLst/>
          </a:prstGeom>
          <a:noFill/>
          <a:ln>
            <a:noFill/>
          </a:ln>
        </p:spPr>
      </p:pic>
      <p:pic>
        <p:nvPicPr>
          <p:cNvPr descr="Hierarchy with solid fill" id="119" name="Google Shape;119;g238db1afaff_0_9"/>
          <p:cNvPicPr preferRelativeResize="0"/>
          <p:nvPr/>
        </p:nvPicPr>
        <p:blipFill rotWithShape="1">
          <a:blip r:embed="rId3">
            <a:alphaModFix/>
          </a:blip>
          <a:srcRect b="0" l="0" r="0" t="0"/>
          <a:stretch/>
        </p:blipFill>
        <p:spPr>
          <a:xfrm>
            <a:off x="3362500" y="5597526"/>
            <a:ext cx="3200400" cy="3200400"/>
          </a:xfrm>
          <a:prstGeom prst="rect">
            <a:avLst/>
          </a:prstGeom>
          <a:noFill/>
          <a:ln>
            <a:noFill/>
          </a:ln>
        </p:spPr>
      </p:pic>
      <p:pic>
        <p:nvPicPr>
          <p:cNvPr descr="Hierarchy with solid fill" id="120" name="Google Shape;120;g238db1afaff_0_9"/>
          <p:cNvPicPr preferRelativeResize="0"/>
          <p:nvPr/>
        </p:nvPicPr>
        <p:blipFill rotWithShape="1">
          <a:blip r:embed="rId3">
            <a:alphaModFix/>
          </a:blip>
          <a:srcRect b="0" l="0" r="0" t="0"/>
          <a:stretch/>
        </p:blipFill>
        <p:spPr>
          <a:xfrm>
            <a:off x="3212424" y="8635949"/>
            <a:ext cx="3200400" cy="3200400"/>
          </a:xfrm>
          <a:prstGeom prst="rect">
            <a:avLst/>
          </a:prstGeom>
          <a:noFill/>
          <a:ln>
            <a:noFill/>
          </a:ln>
        </p:spPr>
      </p:pic>
      <p:pic>
        <p:nvPicPr>
          <p:cNvPr id="121" name="Google Shape;121;g238db1afaff_0_9"/>
          <p:cNvPicPr preferRelativeResize="0"/>
          <p:nvPr/>
        </p:nvPicPr>
        <p:blipFill rotWithShape="1">
          <a:blip r:embed="rId4">
            <a:alphaModFix/>
          </a:blip>
          <a:srcRect b="0" l="0" r="0" t="0"/>
          <a:stretch/>
        </p:blipFill>
        <p:spPr>
          <a:xfrm>
            <a:off x="9899650" y="2397124"/>
            <a:ext cx="3784600" cy="4318000"/>
          </a:xfrm>
          <a:prstGeom prst="rect">
            <a:avLst/>
          </a:prstGeom>
          <a:noFill/>
          <a:ln>
            <a:noFill/>
          </a:ln>
        </p:spPr>
      </p:pic>
      <p:pic>
        <p:nvPicPr>
          <p:cNvPr id="122" name="Google Shape;122;g238db1afaff_0_9"/>
          <p:cNvPicPr preferRelativeResize="0"/>
          <p:nvPr/>
        </p:nvPicPr>
        <p:blipFill rotWithShape="1">
          <a:blip r:embed="rId5">
            <a:alphaModFix/>
          </a:blip>
          <a:srcRect b="0" l="0" r="0" t="0"/>
          <a:stretch/>
        </p:blipFill>
        <p:spPr>
          <a:xfrm>
            <a:off x="15174123" y="4785401"/>
            <a:ext cx="7755901" cy="6774250"/>
          </a:xfrm>
          <a:prstGeom prst="rect">
            <a:avLst/>
          </a:prstGeom>
          <a:noFill/>
          <a:ln>
            <a:noFill/>
          </a:ln>
        </p:spPr>
      </p:pic>
      <p:sp>
        <p:nvSpPr>
          <p:cNvPr id="123" name="Google Shape;123;g238db1afaff_0_9"/>
          <p:cNvSpPr/>
          <p:nvPr/>
        </p:nvSpPr>
        <p:spPr>
          <a:xfrm>
            <a:off x="7491300" y="6715125"/>
            <a:ext cx="7425300" cy="29148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spcBef>
                <a:spcPts val="0"/>
              </a:spcBef>
              <a:spcAft>
                <a:spcPts val="0"/>
              </a:spcAft>
              <a:buNone/>
            </a:pPr>
            <a:r>
              <a:rPr lang="en-US" sz="4700">
                <a:solidFill>
                  <a:schemeClr val="lt1"/>
                </a:solidFill>
                <a:latin typeface="Calibri"/>
                <a:ea typeface="Calibri"/>
                <a:cs typeface="Calibri"/>
                <a:sym typeface="Calibri"/>
              </a:rPr>
              <a:t>Extract, Transform, Load</a:t>
            </a:r>
            <a:endParaRPr sz="3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8db1afaff_0_100"/>
          <p:cNvSpPr txBox="1"/>
          <p:nvPr>
            <p:ph type="title"/>
          </p:nvPr>
        </p:nvSpPr>
        <p:spPr>
          <a:xfrm>
            <a:off x="11885200" y="730250"/>
            <a:ext cx="10822200" cy="2651400"/>
          </a:xfrm>
          <a:prstGeom prst="rect">
            <a:avLst/>
          </a:prstGeom>
        </p:spPr>
        <p:txBody>
          <a:bodyPr anchorCtr="0" anchor="ctr" bIns="91400" lIns="182850" spcFirstLastPara="1" rIns="182850" wrap="square" tIns="91400">
            <a:normAutofit/>
          </a:bodyPr>
          <a:lstStyle/>
          <a:p>
            <a:pPr indent="0" lvl="0" marL="0" rtl="0" algn="l">
              <a:spcBef>
                <a:spcPts val="0"/>
              </a:spcBef>
              <a:spcAft>
                <a:spcPts val="0"/>
              </a:spcAft>
              <a:buNone/>
            </a:pPr>
            <a:r>
              <a:rPr lang="en-US"/>
              <a:t>Data Warehouse</a:t>
            </a:r>
            <a:endParaRPr/>
          </a:p>
        </p:txBody>
      </p:sp>
      <p:sp>
        <p:nvSpPr>
          <p:cNvPr id="129" name="Google Shape;129;g238db1afaff_0_100"/>
          <p:cNvSpPr/>
          <p:nvPr/>
        </p:nvSpPr>
        <p:spPr>
          <a:xfrm>
            <a:off x="1983225" y="4252675"/>
            <a:ext cx="1980850" cy="2651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CRM</a:t>
            </a:r>
            <a:endParaRPr sz="3600"/>
          </a:p>
        </p:txBody>
      </p:sp>
      <p:pic>
        <p:nvPicPr>
          <p:cNvPr id="130" name="Google Shape;130;g238db1afaff_0_100"/>
          <p:cNvPicPr preferRelativeResize="0"/>
          <p:nvPr/>
        </p:nvPicPr>
        <p:blipFill>
          <a:blip r:embed="rId3">
            <a:alphaModFix/>
          </a:blip>
          <a:stretch>
            <a:fillRect/>
          </a:stretch>
        </p:blipFill>
        <p:spPr>
          <a:xfrm>
            <a:off x="8111325" y="2881250"/>
            <a:ext cx="12171575" cy="8927525"/>
          </a:xfrm>
          <a:prstGeom prst="rect">
            <a:avLst/>
          </a:prstGeom>
          <a:noFill/>
          <a:ln>
            <a:noFill/>
          </a:ln>
        </p:spPr>
      </p:pic>
      <p:sp>
        <p:nvSpPr>
          <p:cNvPr id="131" name="Google Shape;131;g238db1afaff_0_100"/>
          <p:cNvSpPr/>
          <p:nvPr/>
        </p:nvSpPr>
        <p:spPr>
          <a:xfrm>
            <a:off x="1983225" y="7065188"/>
            <a:ext cx="1980850" cy="2651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ERP</a:t>
            </a:r>
            <a:endParaRPr sz="3600"/>
          </a:p>
        </p:txBody>
      </p:sp>
      <p:sp>
        <p:nvSpPr>
          <p:cNvPr id="132" name="Google Shape;132;g238db1afaff_0_100"/>
          <p:cNvSpPr/>
          <p:nvPr/>
        </p:nvSpPr>
        <p:spPr>
          <a:xfrm>
            <a:off x="1983225" y="9877700"/>
            <a:ext cx="1980850" cy="2651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SCM</a:t>
            </a:r>
            <a:endParaRPr sz="3600"/>
          </a:p>
        </p:txBody>
      </p:sp>
      <p:sp>
        <p:nvSpPr>
          <p:cNvPr id="133" name="Google Shape;133;g238db1afaff_0_100"/>
          <p:cNvSpPr/>
          <p:nvPr/>
        </p:nvSpPr>
        <p:spPr>
          <a:xfrm>
            <a:off x="4107725" y="7668975"/>
            <a:ext cx="3243900" cy="1804500"/>
          </a:xfrm>
          <a:prstGeom prst="rightArrow">
            <a:avLst>
              <a:gd fmla="val 50000" name="adj1"/>
              <a:gd fmla="val 50000" name="adj2"/>
            </a:avLst>
          </a:prstGeom>
          <a:solidFill>
            <a:schemeClr val="lt2"/>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spcBef>
                <a:spcPts val="0"/>
              </a:spcBef>
              <a:spcAft>
                <a:spcPts val="0"/>
              </a:spcAft>
              <a:buNone/>
            </a:pPr>
            <a:r>
              <a:rPr lang="en-US" sz="4700">
                <a:solidFill>
                  <a:srgbClr val="111111"/>
                </a:solidFill>
                <a:latin typeface="Calibri"/>
                <a:ea typeface="Calibri"/>
                <a:cs typeface="Calibri"/>
                <a:sym typeface="Calibri"/>
              </a:rPr>
              <a:t>Extract</a:t>
            </a:r>
            <a:endParaRPr sz="3900">
              <a:solidFill>
                <a:srgbClr val="111111"/>
              </a:solidFill>
            </a:endParaRPr>
          </a:p>
        </p:txBody>
      </p:sp>
      <p:sp>
        <p:nvSpPr>
          <p:cNvPr id="134" name="Google Shape;134;g238db1afaff_0_100"/>
          <p:cNvSpPr txBox="1"/>
          <p:nvPr/>
        </p:nvSpPr>
        <p:spPr>
          <a:xfrm>
            <a:off x="13698110" y="10885375"/>
            <a:ext cx="421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latin typeface="Cabin"/>
                <a:ea typeface="Cabin"/>
                <a:cs typeface="Cabin"/>
                <a:sym typeface="Cabin"/>
              </a:rPr>
              <a:t>Datamarts</a:t>
            </a:r>
            <a:endParaRPr sz="4800">
              <a:latin typeface="Cabin"/>
              <a:ea typeface="Cabin"/>
              <a:cs typeface="Cabin"/>
              <a:sym typeface="Cabin"/>
            </a:endParaRPr>
          </a:p>
        </p:txBody>
      </p:sp>
      <p:cxnSp>
        <p:nvCxnSpPr>
          <p:cNvPr id="135" name="Google Shape;135;g238db1afaff_0_100"/>
          <p:cNvCxnSpPr>
            <a:endCxn id="136" idx="1"/>
          </p:cNvCxnSpPr>
          <p:nvPr/>
        </p:nvCxnSpPr>
        <p:spPr>
          <a:xfrm>
            <a:off x="18367982" y="10084404"/>
            <a:ext cx="2564100" cy="318000"/>
          </a:xfrm>
          <a:prstGeom prst="straightConnector1">
            <a:avLst/>
          </a:prstGeom>
          <a:noFill/>
          <a:ln cap="flat" cmpd="sng" w="76200">
            <a:solidFill>
              <a:schemeClr val="dk2"/>
            </a:solidFill>
            <a:prstDash val="solid"/>
            <a:round/>
            <a:headEnd len="med" w="med" type="none"/>
            <a:tailEnd len="med" w="med" type="triangle"/>
          </a:ln>
        </p:spPr>
      </p:cxnSp>
      <p:pic>
        <p:nvPicPr>
          <p:cNvPr id="136" name="Google Shape;136;g238db1afaff_0_100"/>
          <p:cNvPicPr preferRelativeResize="0"/>
          <p:nvPr/>
        </p:nvPicPr>
        <p:blipFill>
          <a:blip r:embed="rId4">
            <a:alphaModFix/>
          </a:blip>
          <a:stretch>
            <a:fillRect/>
          </a:stretch>
        </p:blipFill>
        <p:spPr>
          <a:xfrm>
            <a:off x="20932082" y="9716604"/>
            <a:ext cx="1371600" cy="1371600"/>
          </a:xfrm>
          <a:prstGeom prst="rect">
            <a:avLst/>
          </a:prstGeom>
          <a:noFill/>
          <a:ln>
            <a:noFill/>
          </a:ln>
        </p:spPr>
      </p:pic>
      <p:cxnSp>
        <p:nvCxnSpPr>
          <p:cNvPr id="137" name="Google Shape;137;g238db1afaff_0_100"/>
          <p:cNvCxnSpPr/>
          <p:nvPr/>
        </p:nvCxnSpPr>
        <p:spPr>
          <a:xfrm flipH="1" rot="10800000">
            <a:off x="18367982" y="9153979"/>
            <a:ext cx="2551200" cy="262500"/>
          </a:xfrm>
          <a:prstGeom prst="straightConnector1">
            <a:avLst/>
          </a:prstGeom>
          <a:noFill/>
          <a:ln cap="flat" cmpd="sng" w="76200">
            <a:solidFill>
              <a:schemeClr val="dk2"/>
            </a:solidFill>
            <a:prstDash val="solid"/>
            <a:round/>
            <a:headEnd len="med" w="med" type="none"/>
            <a:tailEnd len="med" w="med" type="triangle"/>
          </a:ln>
        </p:spPr>
      </p:cxnSp>
      <p:pic>
        <p:nvPicPr>
          <p:cNvPr id="138" name="Google Shape;138;g238db1afaff_0_100"/>
          <p:cNvPicPr preferRelativeResize="0"/>
          <p:nvPr/>
        </p:nvPicPr>
        <p:blipFill>
          <a:blip r:embed="rId4">
            <a:alphaModFix/>
          </a:blip>
          <a:stretch>
            <a:fillRect/>
          </a:stretch>
        </p:blipFill>
        <p:spPr>
          <a:xfrm>
            <a:off x="21054482" y="8044879"/>
            <a:ext cx="1371600" cy="1371600"/>
          </a:xfrm>
          <a:prstGeom prst="rect">
            <a:avLst/>
          </a:prstGeom>
          <a:noFill/>
          <a:ln>
            <a:noFill/>
          </a:ln>
        </p:spPr>
      </p:pic>
      <p:sp>
        <p:nvSpPr>
          <p:cNvPr id="139" name="Google Shape;139;g238db1afaff_0_100"/>
          <p:cNvSpPr/>
          <p:nvPr/>
        </p:nvSpPr>
        <p:spPr>
          <a:xfrm>
            <a:off x="7351625" y="7668975"/>
            <a:ext cx="3774000" cy="1804500"/>
          </a:xfrm>
          <a:prstGeom prst="rightArrow">
            <a:avLst>
              <a:gd fmla="val 50000" name="adj1"/>
              <a:gd fmla="val 50000" name="adj2"/>
            </a:avLst>
          </a:prstGeom>
          <a:solidFill>
            <a:schemeClr val="lt2"/>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l">
              <a:spcBef>
                <a:spcPts val="0"/>
              </a:spcBef>
              <a:spcAft>
                <a:spcPts val="0"/>
              </a:spcAft>
              <a:buNone/>
            </a:pPr>
            <a:r>
              <a:rPr lang="en-US" sz="4700">
                <a:solidFill>
                  <a:srgbClr val="111111"/>
                </a:solidFill>
                <a:latin typeface="Calibri"/>
                <a:ea typeface="Calibri"/>
                <a:cs typeface="Calibri"/>
                <a:sym typeface="Calibri"/>
              </a:rPr>
              <a:t>Transform </a:t>
            </a:r>
            <a:endParaRPr sz="3900">
              <a:solidFill>
                <a:srgbClr val="111111"/>
              </a:solidFill>
            </a:endParaRPr>
          </a:p>
        </p:txBody>
      </p:sp>
      <p:sp>
        <p:nvSpPr>
          <p:cNvPr id="140" name="Google Shape;140;g238db1afaff_0_100"/>
          <p:cNvSpPr/>
          <p:nvPr/>
        </p:nvSpPr>
        <p:spPr>
          <a:xfrm>
            <a:off x="11125624" y="7668975"/>
            <a:ext cx="2859000" cy="1804500"/>
          </a:xfrm>
          <a:prstGeom prst="rightArrow">
            <a:avLst>
              <a:gd fmla="val 50000" name="adj1"/>
              <a:gd fmla="val 50000" name="adj2"/>
            </a:avLst>
          </a:prstGeom>
          <a:solidFill>
            <a:schemeClr val="lt2"/>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l">
              <a:spcBef>
                <a:spcPts val="0"/>
              </a:spcBef>
              <a:spcAft>
                <a:spcPts val="0"/>
              </a:spcAft>
              <a:buNone/>
            </a:pPr>
            <a:r>
              <a:rPr lang="en-US" sz="4700">
                <a:solidFill>
                  <a:srgbClr val="111111"/>
                </a:solidFill>
                <a:latin typeface="Calibri"/>
                <a:ea typeface="Calibri"/>
                <a:cs typeface="Calibri"/>
                <a:sym typeface="Calibri"/>
              </a:rPr>
              <a:t>Load</a:t>
            </a:r>
            <a:r>
              <a:rPr lang="en-US" sz="4700">
                <a:solidFill>
                  <a:srgbClr val="111111"/>
                </a:solidFill>
                <a:latin typeface="Calibri"/>
                <a:ea typeface="Calibri"/>
                <a:cs typeface="Calibri"/>
                <a:sym typeface="Calibri"/>
              </a:rPr>
              <a:t> </a:t>
            </a:r>
            <a:endParaRPr sz="3900">
              <a:solidFill>
                <a:srgbClr val="111111"/>
              </a:solidFill>
            </a:endParaRPr>
          </a:p>
        </p:txBody>
      </p:sp>
      <p:sp>
        <p:nvSpPr>
          <p:cNvPr id="141" name="Google Shape;141;g238db1afaff_0_100"/>
          <p:cNvSpPr/>
          <p:nvPr/>
        </p:nvSpPr>
        <p:spPr>
          <a:xfrm rot="1633367">
            <a:off x="4302063" y="4780620"/>
            <a:ext cx="3471188" cy="2123421"/>
          </a:xfrm>
          <a:prstGeom prst="rightArrow">
            <a:avLst>
              <a:gd fmla="val 50000" name="adj1"/>
              <a:gd fmla="val 50000" name="adj2"/>
            </a:avLst>
          </a:prstGeom>
          <a:solidFill>
            <a:schemeClr val="lt2"/>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spcBef>
                <a:spcPts val="0"/>
              </a:spcBef>
              <a:spcAft>
                <a:spcPts val="0"/>
              </a:spcAft>
              <a:buNone/>
            </a:pPr>
            <a:r>
              <a:rPr lang="en-US" sz="4700">
                <a:solidFill>
                  <a:srgbClr val="111111"/>
                </a:solidFill>
                <a:latin typeface="Calibri"/>
                <a:ea typeface="Calibri"/>
                <a:cs typeface="Calibri"/>
                <a:sym typeface="Calibri"/>
              </a:rPr>
              <a:t>Extract</a:t>
            </a:r>
            <a:endParaRPr sz="3900">
              <a:solidFill>
                <a:srgbClr val="111111"/>
              </a:solidFill>
            </a:endParaRPr>
          </a:p>
        </p:txBody>
      </p:sp>
      <p:sp>
        <p:nvSpPr>
          <p:cNvPr id="142" name="Google Shape;142;g238db1afaff_0_100"/>
          <p:cNvSpPr/>
          <p:nvPr/>
        </p:nvSpPr>
        <p:spPr>
          <a:xfrm rot="-1132781">
            <a:off x="4634520" y="9658463"/>
            <a:ext cx="3471147" cy="2123312"/>
          </a:xfrm>
          <a:prstGeom prst="rightArrow">
            <a:avLst>
              <a:gd fmla="val 50000" name="adj1"/>
              <a:gd fmla="val 50000" name="adj2"/>
            </a:avLst>
          </a:prstGeom>
          <a:solidFill>
            <a:schemeClr val="lt2"/>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spcBef>
                <a:spcPts val="0"/>
              </a:spcBef>
              <a:spcAft>
                <a:spcPts val="0"/>
              </a:spcAft>
              <a:buNone/>
            </a:pPr>
            <a:r>
              <a:rPr lang="en-US" sz="4700">
                <a:solidFill>
                  <a:srgbClr val="111111"/>
                </a:solidFill>
                <a:latin typeface="Calibri"/>
                <a:ea typeface="Calibri"/>
                <a:cs typeface="Calibri"/>
                <a:sym typeface="Calibri"/>
              </a:rPr>
              <a:t>Extract</a:t>
            </a:r>
            <a:endParaRPr sz="3900">
              <a:solidFill>
                <a:srgbClr val="11111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034e3c337_0_149"/>
          <p:cNvSpPr/>
          <p:nvPr/>
        </p:nvSpPr>
        <p:spPr>
          <a:xfrm>
            <a:off x="8796420" y="5257800"/>
            <a:ext cx="5106872" cy="3200400"/>
          </a:xfrm>
          <a:custGeom>
            <a:rect b="b" l="l" r="r" t="t"/>
            <a:pathLst>
              <a:path extrusionOk="0" h="1600200" w="2553436">
                <a:moveTo>
                  <a:pt x="145215" y="1028700"/>
                </a:moveTo>
                <a:lnTo>
                  <a:pt x="145215" y="1028700"/>
                </a:lnTo>
                <a:cubicBezTo>
                  <a:pt x="173790" y="1081087"/>
                  <a:pt x="195651" y="1137741"/>
                  <a:pt x="230940" y="1185862"/>
                </a:cubicBezTo>
                <a:cubicBezTo>
                  <a:pt x="248974" y="1210453"/>
                  <a:pt x="276037" y="1227646"/>
                  <a:pt x="302378" y="1243012"/>
                </a:cubicBezTo>
                <a:cubicBezTo>
                  <a:pt x="392572" y="1295625"/>
                  <a:pt x="416919" y="1283272"/>
                  <a:pt x="516690" y="1314450"/>
                </a:cubicBezTo>
                <a:cubicBezTo>
                  <a:pt x="556807" y="1326987"/>
                  <a:pt x="689985" y="1379666"/>
                  <a:pt x="731003" y="1400175"/>
                </a:cubicBezTo>
                <a:cubicBezTo>
                  <a:pt x="801352" y="1435350"/>
                  <a:pt x="845620" y="1462809"/>
                  <a:pt x="902453" y="1514475"/>
                </a:cubicBezTo>
                <a:cubicBezTo>
                  <a:pt x="932355" y="1541658"/>
                  <a:pt x="988178" y="1600200"/>
                  <a:pt x="988178" y="1600200"/>
                </a:cubicBezTo>
                <a:cubicBezTo>
                  <a:pt x="1007228" y="1595437"/>
                  <a:pt x="1034921" y="1602564"/>
                  <a:pt x="1045328" y="1585912"/>
                </a:cubicBezTo>
                <a:cubicBezTo>
                  <a:pt x="1052608" y="1574264"/>
                  <a:pt x="1069618" y="1375225"/>
                  <a:pt x="1073903" y="1371600"/>
                </a:cubicBezTo>
                <a:cubicBezTo>
                  <a:pt x="1118873" y="1333548"/>
                  <a:pt x="1188928" y="1345664"/>
                  <a:pt x="1245353" y="1328737"/>
                </a:cubicBezTo>
                <a:cubicBezTo>
                  <a:pt x="1425005" y="1274842"/>
                  <a:pt x="1338890" y="1292042"/>
                  <a:pt x="1502528" y="1271587"/>
                </a:cubicBezTo>
                <a:cubicBezTo>
                  <a:pt x="1588253" y="1281112"/>
                  <a:pt x="1674974" y="1284023"/>
                  <a:pt x="1759703" y="1300162"/>
                </a:cubicBezTo>
                <a:cubicBezTo>
                  <a:pt x="1776571" y="1303375"/>
                  <a:pt x="1787656" y="1320218"/>
                  <a:pt x="1802565" y="1328737"/>
                </a:cubicBezTo>
                <a:cubicBezTo>
                  <a:pt x="1866267" y="1365139"/>
                  <a:pt x="1856125" y="1356594"/>
                  <a:pt x="1931153" y="1371600"/>
                </a:cubicBezTo>
                <a:cubicBezTo>
                  <a:pt x="1950203" y="1366837"/>
                  <a:pt x="1969048" y="1361163"/>
                  <a:pt x="1988303" y="1357312"/>
                </a:cubicBezTo>
                <a:cubicBezTo>
                  <a:pt x="2016710" y="1351631"/>
                  <a:pt x="2046281" y="1351349"/>
                  <a:pt x="2074028" y="1343025"/>
                </a:cubicBezTo>
                <a:cubicBezTo>
                  <a:pt x="2116587" y="1330257"/>
                  <a:pt x="2164324" y="1288605"/>
                  <a:pt x="2202615" y="1271587"/>
                </a:cubicBezTo>
                <a:cubicBezTo>
                  <a:pt x="2220559" y="1263612"/>
                  <a:pt x="2240715" y="1262062"/>
                  <a:pt x="2259765" y="1257300"/>
                </a:cubicBezTo>
                <a:cubicBezTo>
                  <a:pt x="2348177" y="1213094"/>
                  <a:pt x="2364797" y="1219844"/>
                  <a:pt x="2416928" y="1157287"/>
                </a:cubicBezTo>
                <a:cubicBezTo>
                  <a:pt x="2451690" y="1115572"/>
                  <a:pt x="2562121" y="998579"/>
                  <a:pt x="2516940" y="1028700"/>
                </a:cubicBezTo>
                <a:cubicBezTo>
                  <a:pt x="2502653" y="1038225"/>
                  <a:pt x="2487269" y="1046282"/>
                  <a:pt x="2474078" y="1057275"/>
                </a:cubicBezTo>
                <a:cubicBezTo>
                  <a:pt x="2458556" y="1070210"/>
                  <a:pt x="2448027" y="1088929"/>
                  <a:pt x="2431215" y="1100137"/>
                </a:cubicBezTo>
                <a:cubicBezTo>
                  <a:pt x="2418684" y="1108491"/>
                  <a:pt x="2402640" y="1109662"/>
                  <a:pt x="2388353" y="1114425"/>
                </a:cubicBezTo>
                <a:cubicBezTo>
                  <a:pt x="2355015" y="1095375"/>
                  <a:pt x="2312326" y="1087258"/>
                  <a:pt x="2288340" y="1057275"/>
                </a:cubicBezTo>
                <a:cubicBezTo>
                  <a:pt x="2270243" y="1034654"/>
                  <a:pt x="2277086" y="1000360"/>
                  <a:pt x="2274053" y="971550"/>
                </a:cubicBezTo>
                <a:cubicBezTo>
                  <a:pt x="2267553" y="909796"/>
                  <a:pt x="2264528" y="847725"/>
                  <a:pt x="2259765" y="785812"/>
                </a:cubicBezTo>
                <a:cubicBezTo>
                  <a:pt x="2264528" y="771525"/>
                  <a:pt x="2263404" y="753599"/>
                  <a:pt x="2274053" y="742950"/>
                </a:cubicBezTo>
                <a:cubicBezTo>
                  <a:pt x="2289113" y="727890"/>
                  <a:pt x="2311627" y="722765"/>
                  <a:pt x="2331203" y="714375"/>
                </a:cubicBezTo>
                <a:cubicBezTo>
                  <a:pt x="2359904" y="702074"/>
                  <a:pt x="2402206" y="693052"/>
                  <a:pt x="2431215" y="685800"/>
                </a:cubicBezTo>
                <a:cubicBezTo>
                  <a:pt x="2450265" y="666750"/>
                  <a:pt x="2472706" y="650573"/>
                  <a:pt x="2488365" y="628650"/>
                </a:cubicBezTo>
                <a:cubicBezTo>
                  <a:pt x="2497119" y="616395"/>
                  <a:pt x="2495918" y="599258"/>
                  <a:pt x="2502653" y="585787"/>
                </a:cubicBezTo>
                <a:cubicBezTo>
                  <a:pt x="2510332" y="570429"/>
                  <a:pt x="2521703" y="557212"/>
                  <a:pt x="2531228" y="542925"/>
                </a:cubicBezTo>
                <a:cubicBezTo>
                  <a:pt x="2508157" y="-10751"/>
                  <a:pt x="2626542" y="261970"/>
                  <a:pt x="2474078" y="185737"/>
                </a:cubicBezTo>
                <a:cubicBezTo>
                  <a:pt x="2458719" y="178058"/>
                  <a:pt x="2445503" y="166687"/>
                  <a:pt x="2431215" y="157162"/>
                </a:cubicBezTo>
                <a:cubicBezTo>
                  <a:pt x="2421690" y="142875"/>
                  <a:pt x="2419679" y="116430"/>
                  <a:pt x="2402640" y="114300"/>
                </a:cubicBezTo>
                <a:cubicBezTo>
                  <a:pt x="2332648" y="105551"/>
                  <a:pt x="2310714" y="160263"/>
                  <a:pt x="2259765" y="185737"/>
                </a:cubicBezTo>
                <a:cubicBezTo>
                  <a:pt x="2232824" y="199207"/>
                  <a:pt x="2202615" y="204787"/>
                  <a:pt x="2174040" y="214312"/>
                </a:cubicBezTo>
                <a:lnTo>
                  <a:pt x="2131178" y="228600"/>
                </a:lnTo>
                <a:cubicBezTo>
                  <a:pt x="2116890" y="195262"/>
                  <a:pt x="2109115" y="158301"/>
                  <a:pt x="2088315" y="128587"/>
                </a:cubicBezTo>
                <a:cubicBezTo>
                  <a:pt x="2074659" y="109079"/>
                  <a:pt x="2050978" y="98934"/>
                  <a:pt x="2031165" y="85725"/>
                </a:cubicBezTo>
                <a:cubicBezTo>
                  <a:pt x="2008059" y="70321"/>
                  <a:pt x="1985512" y="53175"/>
                  <a:pt x="1959728" y="42862"/>
                </a:cubicBezTo>
                <a:cubicBezTo>
                  <a:pt x="1937181" y="33843"/>
                  <a:pt x="1911996" y="33843"/>
                  <a:pt x="1888290" y="28575"/>
                </a:cubicBezTo>
                <a:cubicBezTo>
                  <a:pt x="1869121" y="24315"/>
                  <a:pt x="1850190" y="19050"/>
                  <a:pt x="1831140" y="14287"/>
                </a:cubicBezTo>
                <a:cubicBezTo>
                  <a:pt x="1655243" y="49466"/>
                  <a:pt x="1736345" y="49730"/>
                  <a:pt x="1588253" y="28575"/>
                </a:cubicBezTo>
                <a:cubicBezTo>
                  <a:pt x="1564440" y="19050"/>
                  <a:pt x="1542462" y="0"/>
                  <a:pt x="1516815" y="0"/>
                </a:cubicBezTo>
                <a:cubicBezTo>
                  <a:pt x="1424769" y="0"/>
                  <a:pt x="1457540" y="35935"/>
                  <a:pt x="1416803" y="85725"/>
                </a:cubicBezTo>
                <a:cubicBezTo>
                  <a:pt x="1337137" y="183093"/>
                  <a:pt x="1342963" y="172650"/>
                  <a:pt x="1259640" y="214312"/>
                </a:cubicBezTo>
                <a:cubicBezTo>
                  <a:pt x="1202490" y="209550"/>
                  <a:pt x="1145012" y="207773"/>
                  <a:pt x="1088190" y="200025"/>
                </a:cubicBezTo>
                <a:cubicBezTo>
                  <a:pt x="1040067" y="193463"/>
                  <a:pt x="945315" y="171450"/>
                  <a:pt x="945315" y="171450"/>
                </a:cubicBezTo>
                <a:cubicBezTo>
                  <a:pt x="873878" y="180975"/>
                  <a:pt x="800033" y="179316"/>
                  <a:pt x="731003" y="200025"/>
                </a:cubicBezTo>
                <a:cubicBezTo>
                  <a:pt x="675082" y="216801"/>
                  <a:pt x="628805" y="301430"/>
                  <a:pt x="602415" y="342900"/>
                </a:cubicBezTo>
                <a:cubicBezTo>
                  <a:pt x="587506" y="366328"/>
                  <a:pt x="573039" y="390062"/>
                  <a:pt x="559553" y="414337"/>
                </a:cubicBezTo>
                <a:cubicBezTo>
                  <a:pt x="549210" y="432955"/>
                  <a:pt x="543358" y="454156"/>
                  <a:pt x="530978" y="471487"/>
                </a:cubicBezTo>
                <a:cubicBezTo>
                  <a:pt x="505976" y="506490"/>
                  <a:pt x="479430" y="520140"/>
                  <a:pt x="445253" y="542925"/>
                </a:cubicBezTo>
                <a:cubicBezTo>
                  <a:pt x="430965" y="533400"/>
                  <a:pt x="419562" y="514350"/>
                  <a:pt x="402390" y="514350"/>
                </a:cubicBezTo>
                <a:cubicBezTo>
                  <a:pt x="381091" y="514350"/>
                  <a:pt x="361411" y="529064"/>
                  <a:pt x="345240" y="542925"/>
                </a:cubicBezTo>
                <a:cubicBezTo>
                  <a:pt x="303038" y="579098"/>
                  <a:pt x="307681" y="605294"/>
                  <a:pt x="273803" y="642937"/>
                </a:cubicBezTo>
                <a:lnTo>
                  <a:pt x="130928" y="785812"/>
                </a:lnTo>
                <a:cubicBezTo>
                  <a:pt x="111878" y="804862"/>
                  <a:pt x="90608" y="821925"/>
                  <a:pt x="73778" y="842962"/>
                </a:cubicBezTo>
                <a:lnTo>
                  <a:pt x="16628" y="914400"/>
                </a:lnTo>
                <a:cubicBezTo>
                  <a:pt x="11865" y="928687"/>
                  <a:pt x="-6414" y="945007"/>
                  <a:pt x="2340" y="957262"/>
                </a:cubicBezTo>
                <a:cubicBezTo>
                  <a:pt x="52596" y="1027621"/>
                  <a:pt x="121403" y="1016794"/>
                  <a:pt x="145215" y="1028700"/>
                </a:cubicBez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S3 Data Lake</a:t>
            </a:r>
            <a:endParaRPr b="0" i="0" sz="2800" u="none" cap="none" strike="noStrike">
              <a:solidFill>
                <a:srgbClr val="000000"/>
              </a:solidFill>
              <a:latin typeface="Arial"/>
              <a:ea typeface="Arial"/>
              <a:cs typeface="Arial"/>
              <a:sym typeface="Arial"/>
            </a:endParaRPr>
          </a:p>
        </p:txBody>
      </p:sp>
      <p:pic>
        <p:nvPicPr>
          <p:cNvPr descr="Warehouse with solid fill" id="148" name="Google Shape;148;g13034e3c337_0_149"/>
          <p:cNvPicPr preferRelativeResize="0"/>
          <p:nvPr/>
        </p:nvPicPr>
        <p:blipFill rotWithShape="1">
          <a:blip r:embed="rId3">
            <a:alphaModFix/>
          </a:blip>
          <a:srcRect b="0" l="0" r="0" t="0"/>
          <a:stretch/>
        </p:blipFill>
        <p:spPr>
          <a:xfrm>
            <a:off x="4718476" y="8008012"/>
            <a:ext cx="1828800" cy="1828800"/>
          </a:xfrm>
          <a:prstGeom prst="rect">
            <a:avLst/>
          </a:prstGeom>
          <a:noFill/>
          <a:ln>
            <a:noFill/>
          </a:ln>
        </p:spPr>
      </p:pic>
      <p:pic>
        <p:nvPicPr>
          <p:cNvPr descr="Database with solid fill" id="149" name="Google Shape;149;g13034e3c337_0_149"/>
          <p:cNvPicPr preferRelativeResize="0"/>
          <p:nvPr/>
        </p:nvPicPr>
        <p:blipFill rotWithShape="1">
          <a:blip r:embed="rId4">
            <a:alphaModFix/>
          </a:blip>
          <a:srcRect b="0" l="0" r="0" t="0"/>
          <a:stretch/>
        </p:blipFill>
        <p:spPr>
          <a:xfrm>
            <a:off x="6665978" y="2450574"/>
            <a:ext cx="1828800" cy="1828800"/>
          </a:xfrm>
          <a:prstGeom prst="rect">
            <a:avLst/>
          </a:prstGeom>
          <a:noFill/>
          <a:ln>
            <a:noFill/>
          </a:ln>
        </p:spPr>
      </p:pic>
      <p:pic>
        <p:nvPicPr>
          <p:cNvPr descr="Database outline" id="150" name="Google Shape;150;g13034e3c337_0_149"/>
          <p:cNvPicPr preferRelativeResize="0"/>
          <p:nvPr/>
        </p:nvPicPr>
        <p:blipFill rotWithShape="1">
          <a:blip r:embed="rId5">
            <a:alphaModFix/>
          </a:blip>
          <a:srcRect b="0" l="0" r="0" t="0"/>
          <a:stretch/>
        </p:blipFill>
        <p:spPr>
          <a:xfrm>
            <a:off x="12730618" y="10020334"/>
            <a:ext cx="1828800" cy="1828800"/>
          </a:xfrm>
          <a:prstGeom prst="rect">
            <a:avLst/>
          </a:prstGeom>
          <a:noFill/>
          <a:ln>
            <a:noFill/>
          </a:ln>
        </p:spPr>
      </p:pic>
      <p:pic>
        <p:nvPicPr>
          <p:cNvPr descr="Brain with solid fill" id="151" name="Google Shape;151;g13034e3c337_0_149"/>
          <p:cNvPicPr preferRelativeResize="0"/>
          <p:nvPr/>
        </p:nvPicPr>
        <p:blipFill rotWithShape="1">
          <a:blip r:embed="rId6">
            <a:alphaModFix/>
          </a:blip>
          <a:srcRect b="0" l="0" r="0" t="0"/>
          <a:stretch/>
        </p:blipFill>
        <p:spPr>
          <a:xfrm>
            <a:off x="16335376" y="5572126"/>
            <a:ext cx="1828800" cy="1828800"/>
          </a:xfrm>
          <a:prstGeom prst="rect">
            <a:avLst/>
          </a:prstGeom>
          <a:noFill/>
          <a:ln>
            <a:noFill/>
          </a:ln>
        </p:spPr>
      </p:pic>
      <p:pic>
        <p:nvPicPr>
          <p:cNvPr descr="Statistics outline" id="152" name="Google Shape;152;g13034e3c337_0_149"/>
          <p:cNvPicPr preferRelativeResize="0"/>
          <p:nvPr/>
        </p:nvPicPr>
        <p:blipFill rotWithShape="1">
          <a:blip r:embed="rId7">
            <a:alphaModFix/>
          </a:blip>
          <a:srcRect b="0" l="0" r="0" t="0"/>
          <a:stretch/>
        </p:blipFill>
        <p:spPr>
          <a:xfrm>
            <a:off x="15685168" y="8427474"/>
            <a:ext cx="1828800" cy="1828800"/>
          </a:xfrm>
          <a:prstGeom prst="rect">
            <a:avLst/>
          </a:prstGeom>
          <a:noFill/>
          <a:ln>
            <a:noFill/>
          </a:ln>
        </p:spPr>
      </p:pic>
      <p:sp>
        <p:nvSpPr>
          <p:cNvPr id="153" name="Google Shape;153;g13034e3c337_0_149"/>
          <p:cNvSpPr/>
          <p:nvPr/>
        </p:nvSpPr>
        <p:spPr>
          <a:xfrm rot="2071933">
            <a:off x="8012835" y="4381671"/>
            <a:ext cx="2615417" cy="692504"/>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54" name="Google Shape;154;g13034e3c337_0_149"/>
          <p:cNvSpPr/>
          <p:nvPr/>
        </p:nvSpPr>
        <p:spPr>
          <a:xfrm rot="-1307499">
            <a:off x="6658900" y="7861791"/>
            <a:ext cx="2615073" cy="692792"/>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55" name="Google Shape;155;g13034e3c337_0_149"/>
          <p:cNvSpPr/>
          <p:nvPr/>
        </p:nvSpPr>
        <p:spPr>
          <a:xfrm rot="2071933">
            <a:off x="13573279" y="8081271"/>
            <a:ext cx="2615417" cy="692504"/>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56" name="Google Shape;156;g13034e3c337_0_149"/>
          <p:cNvSpPr/>
          <p:nvPr/>
        </p:nvSpPr>
        <p:spPr>
          <a:xfrm rot="-1957527">
            <a:off x="12579231" y="4240003"/>
            <a:ext cx="2615253" cy="692711"/>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57" name="Google Shape;157;g13034e3c337_0_149"/>
          <p:cNvSpPr/>
          <p:nvPr/>
        </p:nvSpPr>
        <p:spPr>
          <a:xfrm rot="227323">
            <a:off x="13811822" y="6056378"/>
            <a:ext cx="2615115" cy="692703"/>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58" name="Google Shape;158;g13034e3c337_0_149"/>
          <p:cNvSpPr/>
          <p:nvPr/>
        </p:nvSpPr>
        <p:spPr>
          <a:xfrm rot="4381726">
            <a:off x="11358898" y="8609677"/>
            <a:ext cx="1864392" cy="692574"/>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pic>
        <p:nvPicPr>
          <p:cNvPr descr="Customer review with solid fill" id="159" name="Google Shape;159;g13034e3c337_0_149"/>
          <p:cNvPicPr preferRelativeResize="0"/>
          <p:nvPr/>
        </p:nvPicPr>
        <p:blipFill rotWithShape="1">
          <a:blip r:embed="rId8">
            <a:alphaModFix/>
          </a:blip>
          <a:srcRect b="0" l="0" r="0" t="0"/>
          <a:stretch/>
        </p:blipFill>
        <p:spPr>
          <a:xfrm>
            <a:off x="15399006" y="2175645"/>
            <a:ext cx="1828800" cy="1828800"/>
          </a:xfrm>
          <a:prstGeom prst="rect">
            <a:avLst/>
          </a:prstGeom>
          <a:noFill/>
          <a:ln>
            <a:noFill/>
          </a:ln>
        </p:spPr>
      </p:pic>
      <p:sp>
        <p:nvSpPr>
          <p:cNvPr id="160" name="Google Shape;160;g13034e3c337_0_149"/>
          <p:cNvSpPr txBox="1"/>
          <p:nvPr/>
        </p:nvSpPr>
        <p:spPr>
          <a:xfrm>
            <a:off x="6665978" y="1943100"/>
            <a:ext cx="1629000" cy="7389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NoSQL</a:t>
            </a:r>
            <a:endParaRPr b="0" i="0" sz="2800" u="none" cap="none" strike="noStrike">
              <a:solidFill>
                <a:srgbClr val="000000"/>
              </a:solidFill>
              <a:latin typeface="Arial"/>
              <a:ea typeface="Arial"/>
              <a:cs typeface="Arial"/>
              <a:sym typeface="Arial"/>
            </a:endParaRPr>
          </a:p>
        </p:txBody>
      </p:sp>
      <p:sp>
        <p:nvSpPr>
          <p:cNvPr id="161" name="Google Shape;161;g13034e3c337_0_149"/>
          <p:cNvSpPr txBox="1"/>
          <p:nvPr/>
        </p:nvSpPr>
        <p:spPr>
          <a:xfrm>
            <a:off x="11137927" y="10014201"/>
            <a:ext cx="1761000" cy="12930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RDBMS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(SQL)</a:t>
            </a:r>
            <a:endParaRPr b="0" i="0" sz="2800" u="none" cap="none" strike="noStrike">
              <a:solidFill>
                <a:srgbClr val="000000"/>
              </a:solidFill>
              <a:latin typeface="Arial"/>
              <a:ea typeface="Arial"/>
              <a:cs typeface="Arial"/>
              <a:sym typeface="Arial"/>
            </a:endParaRPr>
          </a:p>
        </p:txBody>
      </p:sp>
      <p:sp>
        <p:nvSpPr>
          <p:cNvPr id="162" name="Google Shape;162;g13034e3c337_0_149"/>
          <p:cNvSpPr txBox="1"/>
          <p:nvPr/>
        </p:nvSpPr>
        <p:spPr>
          <a:xfrm>
            <a:off x="4824718" y="9545708"/>
            <a:ext cx="2511600" cy="12930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Data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Warehouse</a:t>
            </a:r>
            <a:endParaRPr b="0" i="0" sz="2800" u="none" cap="none" strike="noStrike">
              <a:solidFill>
                <a:srgbClr val="000000"/>
              </a:solidFill>
              <a:latin typeface="Arial"/>
              <a:ea typeface="Arial"/>
              <a:cs typeface="Arial"/>
              <a:sym typeface="Arial"/>
            </a:endParaRPr>
          </a:p>
        </p:txBody>
      </p:sp>
      <p:sp>
        <p:nvSpPr>
          <p:cNvPr id="163" name="Google Shape;163;g13034e3c337_0_149"/>
          <p:cNvSpPr txBox="1"/>
          <p:nvPr/>
        </p:nvSpPr>
        <p:spPr>
          <a:xfrm>
            <a:off x="15174906" y="3873886"/>
            <a:ext cx="2277000" cy="12930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Streaming</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Data</a:t>
            </a:r>
            <a:endParaRPr b="0" i="0" sz="2800" u="none" cap="none" strike="noStrike">
              <a:solidFill>
                <a:srgbClr val="000000"/>
              </a:solidFill>
              <a:latin typeface="Arial"/>
              <a:ea typeface="Arial"/>
              <a:cs typeface="Arial"/>
              <a:sym typeface="Arial"/>
            </a:endParaRPr>
          </a:p>
        </p:txBody>
      </p:sp>
      <p:sp>
        <p:nvSpPr>
          <p:cNvPr id="164" name="Google Shape;164;g13034e3c337_0_149"/>
          <p:cNvSpPr txBox="1"/>
          <p:nvPr/>
        </p:nvSpPr>
        <p:spPr>
          <a:xfrm>
            <a:off x="15576984" y="9923970"/>
            <a:ext cx="2051400" cy="7389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Analytics</a:t>
            </a:r>
            <a:endParaRPr b="0" i="0" sz="2800" u="none" cap="none" strike="noStrike">
              <a:solidFill>
                <a:srgbClr val="000000"/>
              </a:solidFill>
              <a:latin typeface="Arial"/>
              <a:ea typeface="Arial"/>
              <a:cs typeface="Arial"/>
              <a:sym typeface="Arial"/>
            </a:endParaRPr>
          </a:p>
        </p:txBody>
      </p:sp>
      <p:sp>
        <p:nvSpPr>
          <p:cNvPr id="165" name="Google Shape;165;g13034e3c337_0_149"/>
          <p:cNvSpPr txBox="1"/>
          <p:nvPr/>
        </p:nvSpPr>
        <p:spPr>
          <a:xfrm>
            <a:off x="16223982" y="7031590"/>
            <a:ext cx="2004600" cy="1293000"/>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Machine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Learning</a:t>
            </a:r>
            <a:endParaRPr b="0" i="0" sz="2800" u="none" cap="none" strike="noStrike">
              <a:solidFill>
                <a:srgbClr val="000000"/>
              </a:solidFill>
              <a:latin typeface="Arial"/>
              <a:ea typeface="Arial"/>
              <a:cs typeface="Arial"/>
              <a:sym typeface="Arial"/>
            </a:endParaRPr>
          </a:p>
        </p:txBody>
      </p:sp>
      <p:sp>
        <p:nvSpPr>
          <p:cNvPr id="166" name="Google Shape;166;g13034e3c337_0_149"/>
          <p:cNvSpPr/>
          <p:nvPr/>
        </p:nvSpPr>
        <p:spPr>
          <a:xfrm rot="-4607778">
            <a:off x="4651642" y="5831345"/>
            <a:ext cx="3795744" cy="692752"/>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sp>
        <p:nvSpPr>
          <p:cNvPr id="167" name="Google Shape;167;g13034e3c337_0_149"/>
          <p:cNvSpPr txBox="1"/>
          <p:nvPr>
            <p:ph idx="4294967295" type="title"/>
          </p:nvPr>
        </p:nvSpPr>
        <p:spPr>
          <a:xfrm>
            <a:off x="1651225" y="-160849"/>
            <a:ext cx="20388300" cy="161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400"/>
              <a:buNone/>
            </a:pPr>
            <a:r>
              <a:rPr lang="en-US"/>
              <a:t>Enterprise Cloud Computing</a:t>
            </a:r>
            <a:endParaRPr/>
          </a:p>
        </p:txBody>
      </p:sp>
      <p:sp>
        <p:nvSpPr>
          <p:cNvPr id="168" name="Google Shape;168;g13034e3c337_0_149"/>
          <p:cNvSpPr/>
          <p:nvPr/>
        </p:nvSpPr>
        <p:spPr>
          <a:xfrm rot="1220134">
            <a:off x="7219637" y="9653222"/>
            <a:ext cx="3795778" cy="692632"/>
          </a:xfrm>
          <a:prstGeom prst="leftRightArrow">
            <a:avLst>
              <a:gd fmla="val 50000" name="adj1"/>
              <a:gd fmla="val 50000" name="adj2"/>
            </a:avLst>
          </a:prstGeom>
          <a:solidFill>
            <a:srgbClr val="AEABAB"/>
          </a:solidFill>
          <a:ln cap="flat" cmpd="sng" w="12700">
            <a:solidFill>
              <a:schemeClr val="dk1"/>
            </a:solidFill>
            <a:prstDash val="solid"/>
            <a:miter lim="800000"/>
            <a:headEnd len="sm" w="sm" type="none"/>
            <a:tailEnd len="sm" w="sm" type="none"/>
          </a:ln>
        </p:spPr>
        <p:txBody>
          <a:bodyPr anchorCtr="0" anchor="ctr"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ETL</a:t>
            </a:r>
            <a:endParaRPr b="0" i="0" sz="2800" u="none" cap="none" strike="noStrike">
              <a:solidFill>
                <a:srgbClr val="000000"/>
              </a:solidFill>
              <a:latin typeface="Arial"/>
              <a:ea typeface="Arial"/>
              <a:cs typeface="Arial"/>
              <a:sym typeface="Arial"/>
            </a:endParaRPr>
          </a:p>
        </p:txBody>
      </p:sp>
      <p:pic>
        <p:nvPicPr>
          <p:cNvPr id="169" name="Google Shape;169;g13034e3c337_0_149"/>
          <p:cNvPicPr preferRelativeResize="0"/>
          <p:nvPr/>
        </p:nvPicPr>
        <p:blipFill>
          <a:blip r:embed="rId9">
            <a:alphaModFix/>
          </a:blip>
          <a:stretch>
            <a:fillRect/>
          </a:stretch>
        </p:blipFill>
        <p:spPr>
          <a:xfrm>
            <a:off x="2775482" y="1626754"/>
            <a:ext cx="1371600" cy="1371600"/>
          </a:xfrm>
          <a:prstGeom prst="rect">
            <a:avLst/>
          </a:prstGeom>
          <a:noFill/>
          <a:ln>
            <a:noFill/>
          </a:ln>
        </p:spPr>
      </p:pic>
      <p:cxnSp>
        <p:nvCxnSpPr>
          <p:cNvPr id="170" name="Google Shape;170;g13034e3c337_0_149"/>
          <p:cNvCxnSpPr>
            <a:stCxn id="169" idx="3"/>
            <a:endCxn id="149" idx="1"/>
          </p:cNvCxnSpPr>
          <p:nvPr/>
        </p:nvCxnSpPr>
        <p:spPr>
          <a:xfrm>
            <a:off x="4147082" y="2312554"/>
            <a:ext cx="2518800" cy="1052400"/>
          </a:xfrm>
          <a:prstGeom prst="straightConnector1">
            <a:avLst/>
          </a:prstGeom>
          <a:noFill/>
          <a:ln cap="flat" cmpd="sng" w="9525">
            <a:solidFill>
              <a:schemeClr val="dk2"/>
            </a:solidFill>
            <a:prstDash val="solid"/>
            <a:round/>
            <a:headEnd len="med" w="med" type="none"/>
            <a:tailEnd len="med" w="med" type="triangle"/>
          </a:ln>
        </p:spPr>
      </p:cxnSp>
      <p:pic>
        <p:nvPicPr>
          <p:cNvPr id="171" name="Google Shape;171;g13034e3c337_0_149"/>
          <p:cNvPicPr preferRelativeResize="0"/>
          <p:nvPr/>
        </p:nvPicPr>
        <p:blipFill>
          <a:blip r:embed="rId10">
            <a:alphaModFix/>
          </a:blip>
          <a:stretch>
            <a:fillRect/>
          </a:stretch>
        </p:blipFill>
        <p:spPr>
          <a:xfrm>
            <a:off x="16563982" y="11282829"/>
            <a:ext cx="1371600" cy="1371600"/>
          </a:xfrm>
          <a:prstGeom prst="rect">
            <a:avLst/>
          </a:prstGeom>
          <a:noFill/>
          <a:ln>
            <a:noFill/>
          </a:ln>
        </p:spPr>
      </p:pic>
      <p:pic>
        <p:nvPicPr>
          <p:cNvPr id="172" name="Google Shape;172;g13034e3c337_0_149"/>
          <p:cNvPicPr preferRelativeResize="0"/>
          <p:nvPr/>
        </p:nvPicPr>
        <p:blipFill>
          <a:blip r:embed="rId10">
            <a:alphaModFix/>
          </a:blip>
          <a:stretch>
            <a:fillRect/>
          </a:stretch>
        </p:blipFill>
        <p:spPr>
          <a:xfrm>
            <a:off x="19551482" y="8656079"/>
            <a:ext cx="1371600" cy="1371600"/>
          </a:xfrm>
          <a:prstGeom prst="rect">
            <a:avLst/>
          </a:prstGeom>
          <a:noFill/>
          <a:ln>
            <a:noFill/>
          </a:ln>
        </p:spPr>
      </p:pic>
      <p:cxnSp>
        <p:nvCxnSpPr>
          <p:cNvPr id="173" name="Google Shape;173;g13034e3c337_0_149"/>
          <p:cNvCxnSpPr>
            <a:stCxn id="152" idx="3"/>
            <a:endCxn id="172" idx="1"/>
          </p:cNvCxnSpPr>
          <p:nvPr/>
        </p:nvCxnSpPr>
        <p:spPr>
          <a:xfrm>
            <a:off x="17513968" y="9341874"/>
            <a:ext cx="20376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g13034e3c337_0_149"/>
          <p:cNvCxnSpPr>
            <a:stCxn id="171" idx="1"/>
            <a:endCxn id="150" idx="3"/>
          </p:cNvCxnSpPr>
          <p:nvPr/>
        </p:nvCxnSpPr>
        <p:spPr>
          <a:xfrm rot="10800000">
            <a:off x="14559382" y="10934829"/>
            <a:ext cx="2004600" cy="1033800"/>
          </a:xfrm>
          <a:prstGeom prst="straightConnector1">
            <a:avLst/>
          </a:prstGeom>
          <a:noFill/>
          <a:ln cap="flat" cmpd="sng" w="9525">
            <a:solidFill>
              <a:schemeClr val="dk2"/>
            </a:solidFill>
            <a:prstDash val="solid"/>
            <a:round/>
            <a:headEnd len="med" w="med" type="none"/>
            <a:tailEnd len="med" w="med" type="triangle"/>
          </a:ln>
        </p:spPr>
      </p:cxnSp>
      <p:pic>
        <p:nvPicPr>
          <p:cNvPr id="175" name="Google Shape;175;g13034e3c337_0_149"/>
          <p:cNvPicPr preferRelativeResize="0"/>
          <p:nvPr/>
        </p:nvPicPr>
        <p:blipFill>
          <a:blip r:embed="rId10">
            <a:alphaModFix/>
          </a:blip>
          <a:stretch>
            <a:fillRect/>
          </a:stretch>
        </p:blipFill>
        <p:spPr>
          <a:xfrm>
            <a:off x="1919907" y="9607629"/>
            <a:ext cx="1371600" cy="1371600"/>
          </a:xfrm>
          <a:prstGeom prst="rect">
            <a:avLst/>
          </a:prstGeom>
          <a:noFill/>
          <a:ln>
            <a:noFill/>
          </a:ln>
        </p:spPr>
      </p:pic>
      <p:cxnSp>
        <p:nvCxnSpPr>
          <p:cNvPr id="176" name="Google Shape;176;g13034e3c337_0_149"/>
          <p:cNvCxnSpPr>
            <a:stCxn id="162" idx="1"/>
            <a:endCxn id="175" idx="3"/>
          </p:cNvCxnSpPr>
          <p:nvPr/>
        </p:nvCxnSpPr>
        <p:spPr>
          <a:xfrm flipH="1">
            <a:off x="3291418" y="10192208"/>
            <a:ext cx="1533300" cy="1011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g13034e3c337_0_149"/>
          <p:cNvSpPr/>
          <p:nvPr/>
        </p:nvSpPr>
        <p:spPr>
          <a:xfrm>
            <a:off x="3031325" y="990425"/>
            <a:ext cx="17891712" cy="11945232"/>
          </a:xfrm>
          <a:prstGeom prst="cloud">
            <a:avLst/>
          </a:prstGeom>
          <a:noFill/>
          <a:ln cap="flat" cmpd="sng" w="1905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3920bff54c_0_0"/>
          <p:cNvSpPr txBox="1"/>
          <p:nvPr>
            <p:ph type="title"/>
          </p:nvPr>
        </p:nvSpPr>
        <p:spPr>
          <a:xfrm>
            <a:off x="2635844" y="1232989"/>
            <a:ext cx="19112400" cy="16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Enterprise Data Use Cases</a:t>
            </a:r>
            <a:endParaRPr/>
          </a:p>
        </p:txBody>
      </p:sp>
      <p:sp>
        <p:nvSpPr>
          <p:cNvPr id="183" name="Google Shape;183;g23920bff54c_0_0"/>
          <p:cNvSpPr txBox="1"/>
          <p:nvPr>
            <p:ph idx="1" type="body"/>
          </p:nvPr>
        </p:nvSpPr>
        <p:spPr>
          <a:xfrm>
            <a:off x="1923250" y="3603325"/>
            <a:ext cx="20749800" cy="8461800"/>
          </a:xfrm>
          <a:prstGeom prst="rect">
            <a:avLst/>
          </a:prstGeom>
        </p:spPr>
        <p:txBody>
          <a:bodyPr anchorCtr="0" anchor="t" bIns="91425" lIns="91425" spcFirstLastPara="1" rIns="91425" wrap="square" tIns="91425">
            <a:noAutofit/>
          </a:bodyPr>
          <a:lstStyle/>
          <a:p>
            <a:pPr indent="-476250" lvl="0" marL="457200" rtl="0" algn="l">
              <a:spcBef>
                <a:spcPts val="1600"/>
              </a:spcBef>
              <a:spcAft>
                <a:spcPts val="0"/>
              </a:spcAft>
              <a:buSzPts val="3900"/>
              <a:buChar char="๏"/>
            </a:pPr>
            <a:r>
              <a:rPr lang="en-US"/>
              <a:t>A business analyst wants to create a chart of sales and profit for the past 2 quarters </a:t>
            </a:r>
            <a:endParaRPr/>
          </a:p>
          <a:p>
            <a:pPr indent="-476250" lvl="0" marL="457200" rtl="0" algn="l">
              <a:spcBef>
                <a:spcPts val="0"/>
              </a:spcBef>
              <a:spcAft>
                <a:spcPts val="0"/>
              </a:spcAft>
              <a:buSzPts val="3900"/>
              <a:buChar char="๏"/>
            </a:pPr>
            <a:r>
              <a:rPr lang="en-US"/>
              <a:t>A product manager wants to know how many furniture products have been left in customer shopping carts for more than 24 hours</a:t>
            </a:r>
            <a:endParaRPr/>
          </a:p>
          <a:p>
            <a:pPr indent="-476250" lvl="0" marL="457200" rtl="0" algn="l">
              <a:spcBef>
                <a:spcPts val="0"/>
              </a:spcBef>
              <a:spcAft>
                <a:spcPts val="0"/>
              </a:spcAft>
              <a:buSzPts val="3900"/>
              <a:buChar char="๏"/>
            </a:pPr>
            <a:r>
              <a:rPr lang="en-US"/>
              <a:t>A marketing manager wants to know what topics are trending this week</a:t>
            </a:r>
            <a:endParaRPr/>
          </a:p>
          <a:p>
            <a:pPr indent="-476250" lvl="0" marL="457200" rtl="0" algn="l">
              <a:spcBef>
                <a:spcPts val="0"/>
              </a:spcBef>
              <a:spcAft>
                <a:spcPts val="0"/>
              </a:spcAft>
              <a:buSzPts val="3900"/>
              <a:buChar char="๏"/>
            </a:pPr>
            <a:r>
              <a:rPr lang="en-US"/>
              <a:t>A sales manager wants to know how many customers visit the web site more than 5 times but don’t purchase anything</a:t>
            </a:r>
            <a:endParaRPr/>
          </a:p>
          <a:p>
            <a:pPr indent="-476250" lvl="0" marL="457200" rtl="0" algn="l">
              <a:spcBef>
                <a:spcPts val="0"/>
              </a:spcBef>
              <a:spcAft>
                <a:spcPts val="0"/>
              </a:spcAft>
              <a:buSzPts val="3900"/>
              <a:buChar char="๏"/>
            </a:pPr>
            <a:r>
              <a:rPr lang="en-US"/>
              <a:t>A warehouse manager wants to know how long it took for customers to receive their orders in the past year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84f62cbfa1_0_535"/>
          <p:cNvSpPr txBox="1"/>
          <p:nvPr>
            <p:ph idx="4294967295" type="title"/>
          </p:nvPr>
        </p:nvSpPr>
        <p:spPr>
          <a:xfrm>
            <a:off x="831200" y="281600"/>
            <a:ext cx="22721700" cy="1527300"/>
          </a:xfrm>
          <a:prstGeom prst="rect">
            <a:avLst/>
          </a:prstGeom>
          <a:noFill/>
          <a:ln>
            <a:noFill/>
          </a:ln>
        </p:spPr>
        <p:txBody>
          <a:bodyPr anchorCtr="0" anchor="t" bIns="243800" lIns="243800" spcFirstLastPara="1" rIns="243800" wrap="square" tIns="243800">
            <a:normAutofit/>
          </a:bodyPr>
          <a:lstStyle/>
          <a:p>
            <a:pPr indent="0" lvl="0" marL="0" rtl="0" algn="ctr">
              <a:lnSpc>
                <a:spcPct val="100000"/>
              </a:lnSpc>
              <a:spcBef>
                <a:spcPts val="0"/>
              </a:spcBef>
              <a:spcAft>
                <a:spcPts val="0"/>
              </a:spcAft>
              <a:buSzPts val="7500"/>
              <a:buNone/>
            </a:pPr>
            <a:r>
              <a:rPr lang="en-US" sz="6700"/>
              <a:t>Data Governance</a:t>
            </a:r>
            <a:endParaRPr b="1" sz="6700"/>
          </a:p>
        </p:txBody>
      </p:sp>
      <p:pic>
        <p:nvPicPr>
          <p:cNvPr id="189" name="Google Shape;189;g184f62cbfa1_0_535"/>
          <p:cNvPicPr preferRelativeResize="0"/>
          <p:nvPr/>
        </p:nvPicPr>
        <p:blipFill rotWithShape="1">
          <a:blip r:embed="rId3">
            <a:alphaModFix/>
          </a:blip>
          <a:srcRect b="0" l="0" r="0" t="0"/>
          <a:stretch/>
        </p:blipFill>
        <p:spPr>
          <a:xfrm>
            <a:off x="2833150" y="4725628"/>
            <a:ext cx="4767050" cy="4767050"/>
          </a:xfrm>
          <a:prstGeom prst="rect">
            <a:avLst/>
          </a:prstGeom>
          <a:noFill/>
          <a:ln>
            <a:noFill/>
          </a:ln>
        </p:spPr>
      </p:pic>
      <p:pic>
        <p:nvPicPr>
          <p:cNvPr id="190" name="Google Shape;190;g184f62cbfa1_0_535"/>
          <p:cNvPicPr preferRelativeResize="0"/>
          <p:nvPr/>
        </p:nvPicPr>
        <p:blipFill rotWithShape="1">
          <a:blip r:embed="rId4">
            <a:alphaModFix/>
          </a:blip>
          <a:srcRect b="0" l="0" r="0" t="0"/>
          <a:stretch/>
        </p:blipFill>
        <p:spPr>
          <a:xfrm>
            <a:off x="9489896" y="3696954"/>
            <a:ext cx="5497000" cy="5497000"/>
          </a:xfrm>
          <a:prstGeom prst="rect">
            <a:avLst/>
          </a:prstGeom>
          <a:noFill/>
          <a:ln>
            <a:noFill/>
          </a:ln>
        </p:spPr>
      </p:pic>
      <p:pic>
        <p:nvPicPr>
          <p:cNvPr id="191" name="Google Shape;191;g184f62cbfa1_0_535"/>
          <p:cNvPicPr preferRelativeResize="0"/>
          <p:nvPr/>
        </p:nvPicPr>
        <p:blipFill rotWithShape="1">
          <a:blip r:embed="rId5">
            <a:alphaModFix/>
          </a:blip>
          <a:srcRect b="0" l="0" r="0" t="0"/>
          <a:stretch/>
        </p:blipFill>
        <p:spPr>
          <a:xfrm>
            <a:off x="17969696" y="4223337"/>
            <a:ext cx="2728090" cy="5269325"/>
          </a:xfrm>
          <a:prstGeom prst="rect">
            <a:avLst/>
          </a:prstGeom>
          <a:noFill/>
          <a:ln>
            <a:noFill/>
          </a:ln>
        </p:spPr>
      </p:pic>
      <p:sp>
        <p:nvSpPr>
          <p:cNvPr id="192" name="Google Shape;192;g184f62cbfa1_0_535"/>
          <p:cNvSpPr txBox="1"/>
          <p:nvPr/>
        </p:nvSpPr>
        <p:spPr>
          <a:xfrm>
            <a:off x="4424950" y="9683575"/>
            <a:ext cx="14991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bin"/>
                <a:ea typeface="Cabin"/>
                <a:cs typeface="Cabin"/>
                <a:sym typeface="Cabin"/>
              </a:rPr>
              <a:t>People</a:t>
            </a:r>
            <a:endParaRPr b="0" i="0" sz="4800" u="none" cap="none" strike="noStrike">
              <a:solidFill>
                <a:srgbClr val="000000"/>
              </a:solidFill>
              <a:latin typeface="Cabin"/>
              <a:ea typeface="Cabin"/>
              <a:cs typeface="Cabin"/>
              <a:sym typeface="Cabin"/>
            </a:endParaRPr>
          </a:p>
        </p:txBody>
      </p:sp>
      <p:sp>
        <p:nvSpPr>
          <p:cNvPr id="193" name="Google Shape;193;g184f62cbfa1_0_535"/>
          <p:cNvSpPr txBox="1"/>
          <p:nvPr/>
        </p:nvSpPr>
        <p:spPr>
          <a:xfrm>
            <a:off x="11136000" y="9683575"/>
            <a:ext cx="2112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bin"/>
                <a:ea typeface="Cabin"/>
                <a:cs typeface="Cabin"/>
                <a:sym typeface="Cabin"/>
              </a:rPr>
              <a:t>Policy</a:t>
            </a:r>
            <a:endParaRPr b="0" i="0" sz="4800" u="none" cap="none" strike="noStrike">
              <a:solidFill>
                <a:srgbClr val="000000"/>
              </a:solidFill>
              <a:latin typeface="Cabin"/>
              <a:ea typeface="Cabin"/>
              <a:cs typeface="Cabin"/>
              <a:sym typeface="Cabin"/>
            </a:endParaRPr>
          </a:p>
        </p:txBody>
      </p:sp>
      <p:sp>
        <p:nvSpPr>
          <p:cNvPr id="194" name="Google Shape;194;g184f62cbfa1_0_535"/>
          <p:cNvSpPr txBox="1"/>
          <p:nvPr/>
        </p:nvSpPr>
        <p:spPr>
          <a:xfrm>
            <a:off x="18297163" y="9683575"/>
            <a:ext cx="2400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Cabin"/>
                <a:ea typeface="Cabin"/>
                <a:cs typeface="Cabin"/>
                <a:sym typeface="Cabin"/>
              </a:rPr>
              <a:t>Service</a:t>
            </a:r>
            <a:endParaRPr b="0" i="0" sz="4800" u="none" cap="none" strike="noStrike">
              <a:solidFill>
                <a:srgbClr val="000000"/>
              </a:solidFill>
              <a:latin typeface="Cabin"/>
              <a:ea typeface="Cabin"/>
              <a:cs typeface="Cabin"/>
              <a:sym typeface="Cabin"/>
            </a:endParaRPr>
          </a:p>
        </p:txBody>
      </p:sp>
      <p:sp>
        <p:nvSpPr>
          <p:cNvPr id="195" name="Google Shape;195;g184f62cbfa1_0_535"/>
          <p:cNvSpPr txBox="1"/>
          <p:nvPr/>
        </p:nvSpPr>
        <p:spPr>
          <a:xfrm>
            <a:off x="7929075" y="6687675"/>
            <a:ext cx="811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200">
                <a:latin typeface="Cabin"/>
                <a:ea typeface="Cabin"/>
                <a:cs typeface="Cabin"/>
                <a:sym typeface="Cabin"/>
              </a:rPr>
              <a:t>+</a:t>
            </a:r>
            <a:endParaRPr sz="7200">
              <a:latin typeface="Cabin"/>
              <a:ea typeface="Cabin"/>
              <a:cs typeface="Cabin"/>
              <a:sym typeface="Cabin"/>
            </a:endParaRPr>
          </a:p>
        </p:txBody>
      </p:sp>
      <p:sp>
        <p:nvSpPr>
          <p:cNvPr id="196" name="Google Shape;196;g184f62cbfa1_0_535"/>
          <p:cNvSpPr txBox="1"/>
          <p:nvPr/>
        </p:nvSpPr>
        <p:spPr>
          <a:xfrm>
            <a:off x="15575225" y="6687675"/>
            <a:ext cx="811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200">
                <a:latin typeface="Cabin"/>
                <a:ea typeface="Cabin"/>
                <a:cs typeface="Cabin"/>
                <a:sym typeface="Cabin"/>
              </a:rPr>
              <a:t>+</a:t>
            </a:r>
            <a:endParaRPr sz="7200">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7B7B7B"/>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