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4"/>
  </p:notesMasterIdLst>
  <p:sldIdLst>
    <p:sldId id="290" r:id="rId2"/>
    <p:sldId id="260" r:id="rId3"/>
  </p:sldIdLst>
  <p:sldSz cx="9144000" cy="5143500" type="screen16x9"/>
  <p:notesSz cx="6858000" cy="9144000"/>
  <p:embeddedFontLst>
    <p:embeddedFont>
      <p:font typeface="Arvo" panose="020B0604020202020204" charset="0"/>
      <p:regular r:id="rId5"/>
      <p:bold r:id="rId6"/>
      <p:italic r:id="rId7"/>
      <p:boldItalic r:id="rId8"/>
    </p:embeddedFont>
    <p:embeddedFont>
      <p:font typeface="Encode Sans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F18E9A-FA42-4474-8976-54A8F5C8B9E0}">
  <a:tblStyle styleId="{71F18E9A-FA42-4474-8976-54A8F5C8B9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0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[actor info-1676053765835.xlsx]Sheet1!PivotTable15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5"/>
        <c:spPr>
          <a:solidFill>
            <a:srgbClr val="FFC000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C000"/>
          </a:solidFill>
          <a:ln>
            <a:noFill/>
          </a:ln>
          <a:effectLst/>
        </c:spPr>
      </c:pivotFmt>
      <c:pivotFmt>
        <c:idx val="8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FC000"/>
          </a:solidFill>
          <a:ln>
            <a:noFill/>
          </a:ln>
          <a:effectLst/>
        </c:spPr>
      </c:pivotFmt>
      <c:pivotFmt>
        <c:idx val="11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2653912244717339"/>
          <c:y val="0.11479721955710742"/>
          <c:w val="0.8368332377085157"/>
          <c:h val="0.7102736839749194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1A2-432D-9A4D-0590BA06F7BA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1A2-432D-9A4D-0590BA06F7B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Sheet1!$A$4:$A$5</c:f>
              <c:strCache>
                <c:ptCount val="2"/>
                <c:pt idx="0">
                  <c:v>Gold</c:v>
                </c:pt>
                <c:pt idx="1">
                  <c:v>Silver</c:v>
                </c:pt>
              </c:strCache>
            </c:strRef>
          </c:cat>
          <c:val>
            <c:numRef>
              <c:f>Sheet1!$B$4:$B$5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A2-432D-9A4D-0590BA06F7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9"/>
        <c:axId val="2093852432"/>
        <c:axId val="2093848688"/>
      </c:barChart>
      <c:catAx>
        <c:axId val="2093852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848688"/>
        <c:crosses val="autoZero"/>
        <c:auto val="1"/>
        <c:lblAlgn val="ctr"/>
        <c:lblOffset val="100"/>
        <c:noMultiLvlLbl val="0"/>
      </c:catAx>
      <c:valAx>
        <c:axId val="20938486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93852432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[actor info-1676055290616.csv]Sheet1!PivotTable17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600" b="1" dirty="0">
                <a:solidFill>
                  <a:schemeClr val="bg2"/>
                </a:solidFill>
                <a:latin typeface="Encode Sans" panose="020B0604020202020204" charset="0"/>
              </a:rPr>
              <a:t>1988 Medal Count (Athletics)</a:t>
            </a:r>
            <a:r>
              <a:rPr lang="en-US" sz="1800" b="1" dirty="0">
                <a:solidFill>
                  <a:schemeClr val="bg2"/>
                </a:solidFill>
                <a:latin typeface="Encode Sans" panose="020B0604020202020204" charset="0"/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Sheet1!$A$4:$A$9</c:f>
              <c:strCache>
                <c:ptCount val="5"/>
                <c:pt idx="0">
                  <c:v>Florence Griffith Joyner</c:v>
                </c:pt>
                <c:pt idx="1">
                  <c:v>Gwen Torrence</c:v>
                </c:pt>
                <c:pt idx="2">
                  <c:v>Carl Lewis</c:v>
                </c:pt>
                <c:pt idx="3">
                  <c:v>Valerie Brisco</c:v>
                </c:pt>
                <c:pt idx="4">
                  <c:v>Steve Lewis</c:v>
                </c:pt>
              </c:strCache>
            </c:strRef>
          </c:cat>
          <c:val>
            <c:numRef>
              <c:f>Sheet1!$B$4:$B$9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C6-4838-8304-268DB80FCB8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943800080"/>
        <c:axId val="1943800496"/>
      </c:barChart>
      <c:catAx>
        <c:axId val="194380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3800496"/>
        <c:crosses val="autoZero"/>
        <c:auto val="1"/>
        <c:lblAlgn val="ctr"/>
        <c:lblOffset val="100"/>
        <c:noMultiLvlLbl val="0"/>
      </c:catAx>
      <c:valAx>
        <c:axId val="19438004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43800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pilepsy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Florence_Griffith_Joyner#cite_note-uneasy-55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1300503d765_0_3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1300503d765_0_3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cause of death was suffocation during a severe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Epilepsy"/>
              </a:rPr>
              <a:t>epileptic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seizure.</a:t>
            </a:r>
            <a:r>
              <a:rPr lang="en-US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/>
              </a:rPr>
              <a:t>[54]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300503d765_0_3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300503d765_0_3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5667000" y="2394300"/>
            <a:ext cx="2757000" cy="6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5933325" y="3165000"/>
            <a:ext cx="24906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6339725" y="890400"/>
            <a:ext cx="2084400" cy="15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 flipH="1">
            <a:off x="7625119" y="39047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174318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flipH="1">
            <a:off x="5681432" y="3665755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flipH="1">
            <a:off x="249944" y="2752571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flipH="1">
            <a:off x="8118288" y="40986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flipH="1">
            <a:off x="3114061" y="3330296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flipH="1">
            <a:off x="1883657" y="2949296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 flipH="1">
            <a:off x="-27155" y="3558914"/>
            <a:ext cx="7928361" cy="1672319"/>
            <a:chOff x="1691672" y="4955436"/>
            <a:chExt cx="2621552" cy="552961"/>
          </a:xfrm>
        </p:grpSpPr>
        <p:sp>
          <p:nvSpPr>
            <p:cNvPr id="39" name="Google Shape;39;p3"/>
            <p:cNvSpPr/>
            <p:nvPr/>
          </p:nvSpPr>
          <p:spPr>
            <a:xfrm>
              <a:off x="1691672" y="4955436"/>
              <a:ext cx="2621533" cy="552958"/>
            </a:xfrm>
            <a:custGeom>
              <a:avLst/>
              <a:gdLst/>
              <a:ahLst/>
              <a:cxnLst/>
              <a:rect l="l" t="t" r="r" b="b"/>
              <a:pathLst>
                <a:path w="58759" h="12394" extrusionOk="0">
                  <a:moveTo>
                    <a:pt x="50305" y="0"/>
                  </a:moveTo>
                  <a:cubicBezTo>
                    <a:pt x="39301" y="0"/>
                    <a:pt x="19201" y="1727"/>
                    <a:pt x="1" y="12394"/>
                  </a:cubicBezTo>
                  <a:lnTo>
                    <a:pt x="58758" y="12394"/>
                  </a:lnTo>
                  <a:lnTo>
                    <a:pt x="58758" y="396"/>
                  </a:lnTo>
                  <a:cubicBezTo>
                    <a:pt x="58758" y="396"/>
                    <a:pt x="55575" y="0"/>
                    <a:pt x="50305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591174" y="4965029"/>
              <a:ext cx="722049" cy="543366"/>
            </a:xfrm>
            <a:custGeom>
              <a:avLst/>
              <a:gdLst/>
              <a:ahLst/>
              <a:cxnLst/>
              <a:rect l="l" t="t" r="r" b="b"/>
              <a:pathLst>
                <a:path w="16184" h="12179" extrusionOk="0">
                  <a:moveTo>
                    <a:pt x="13424" y="0"/>
                  </a:moveTo>
                  <a:cubicBezTo>
                    <a:pt x="11705" y="3132"/>
                    <a:pt x="9341" y="5824"/>
                    <a:pt x="6401" y="8165"/>
                  </a:cubicBezTo>
                  <a:cubicBezTo>
                    <a:pt x="4388" y="9759"/>
                    <a:pt x="2240" y="11071"/>
                    <a:pt x="1" y="12179"/>
                  </a:cubicBezTo>
                  <a:lnTo>
                    <a:pt x="16183" y="12179"/>
                  </a:lnTo>
                  <a:lnTo>
                    <a:pt x="16183" y="181"/>
                  </a:lnTo>
                  <a:cubicBezTo>
                    <a:pt x="15279" y="114"/>
                    <a:pt x="14351" y="57"/>
                    <a:pt x="13424" y="0"/>
                  </a:cubicBezTo>
                  <a:close/>
                </a:path>
              </a:pathLst>
            </a:custGeom>
            <a:solidFill>
              <a:srgbClr val="A42C3D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349571" y="4985552"/>
              <a:ext cx="1963640" cy="513296"/>
            </a:xfrm>
            <a:custGeom>
              <a:avLst/>
              <a:gdLst/>
              <a:ahLst/>
              <a:cxnLst/>
              <a:rect l="l" t="t" r="r" b="b"/>
              <a:pathLst>
                <a:path w="44013" h="11505" extrusionOk="0">
                  <a:moveTo>
                    <a:pt x="35221" y="1"/>
                  </a:moveTo>
                  <a:cubicBezTo>
                    <a:pt x="33560" y="1"/>
                    <a:pt x="31899" y="54"/>
                    <a:pt x="30239" y="174"/>
                  </a:cubicBezTo>
                  <a:cubicBezTo>
                    <a:pt x="27151" y="388"/>
                    <a:pt x="24065" y="840"/>
                    <a:pt x="21057" y="1599"/>
                  </a:cubicBezTo>
                  <a:cubicBezTo>
                    <a:pt x="18489" y="2254"/>
                    <a:pt x="15934" y="3057"/>
                    <a:pt x="13435" y="3951"/>
                  </a:cubicBezTo>
                  <a:cubicBezTo>
                    <a:pt x="8628" y="5680"/>
                    <a:pt x="3902" y="7919"/>
                    <a:pt x="1" y="11278"/>
                  </a:cubicBezTo>
                  <a:lnTo>
                    <a:pt x="1" y="11505"/>
                  </a:lnTo>
                  <a:cubicBezTo>
                    <a:pt x="3336" y="8598"/>
                    <a:pt x="7362" y="6506"/>
                    <a:pt x="11467" y="4878"/>
                  </a:cubicBezTo>
                  <a:cubicBezTo>
                    <a:pt x="13910" y="3916"/>
                    <a:pt x="16420" y="3102"/>
                    <a:pt x="18942" y="2368"/>
                  </a:cubicBezTo>
                  <a:cubicBezTo>
                    <a:pt x="21882" y="1519"/>
                    <a:pt x="24856" y="897"/>
                    <a:pt x="27909" y="558"/>
                  </a:cubicBezTo>
                  <a:cubicBezTo>
                    <a:pt x="30302" y="288"/>
                    <a:pt x="32714" y="179"/>
                    <a:pt x="35127" y="179"/>
                  </a:cubicBezTo>
                  <a:cubicBezTo>
                    <a:pt x="35850" y="179"/>
                    <a:pt x="36573" y="189"/>
                    <a:pt x="37295" y="207"/>
                  </a:cubicBezTo>
                  <a:cubicBezTo>
                    <a:pt x="38833" y="242"/>
                    <a:pt x="40371" y="332"/>
                    <a:pt x="41909" y="423"/>
                  </a:cubicBezTo>
                  <a:cubicBezTo>
                    <a:pt x="42610" y="456"/>
                    <a:pt x="43311" y="501"/>
                    <a:pt x="44012" y="581"/>
                  </a:cubicBezTo>
                  <a:lnTo>
                    <a:pt x="44012" y="411"/>
                  </a:lnTo>
                  <a:cubicBezTo>
                    <a:pt x="43990" y="400"/>
                    <a:pt x="43967" y="400"/>
                    <a:pt x="43944" y="400"/>
                  </a:cubicBezTo>
                  <a:cubicBezTo>
                    <a:pt x="42520" y="230"/>
                    <a:pt x="41072" y="185"/>
                    <a:pt x="39635" y="117"/>
                  </a:cubicBezTo>
                  <a:cubicBezTo>
                    <a:pt x="38164" y="42"/>
                    <a:pt x="36693" y="1"/>
                    <a:pt x="35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988364" y="4995769"/>
              <a:ext cx="1316276" cy="503079"/>
            </a:xfrm>
            <a:custGeom>
              <a:avLst/>
              <a:gdLst/>
              <a:ahLst/>
              <a:cxnLst/>
              <a:rect l="l" t="t" r="r" b="b"/>
              <a:pathLst>
                <a:path w="29503" h="11276" extrusionOk="0">
                  <a:moveTo>
                    <a:pt x="29503" y="1"/>
                  </a:moveTo>
                  <a:lnTo>
                    <a:pt x="26585" y="317"/>
                  </a:lnTo>
                  <a:cubicBezTo>
                    <a:pt x="24720" y="566"/>
                    <a:pt x="22876" y="917"/>
                    <a:pt x="21067" y="1370"/>
                  </a:cubicBezTo>
                  <a:cubicBezTo>
                    <a:pt x="18489" y="2025"/>
                    <a:pt x="15945" y="2828"/>
                    <a:pt x="13445" y="3722"/>
                  </a:cubicBezTo>
                  <a:cubicBezTo>
                    <a:pt x="8628" y="5451"/>
                    <a:pt x="3901" y="7690"/>
                    <a:pt x="0" y="11049"/>
                  </a:cubicBezTo>
                  <a:lnTo>
                    <a:pt x="0" y="11276"/>
                  </a:lnTo>
                  <a:cubicBezTo>
                    <a:pt x="3347" y="8369"/>
                    <a:pt x="7361" y="6277"/>
                    <a:pt x="11477" y="4649"/>
                  </a:cubicBezTo>
                  <a:cubicBezTo>
                    <a:pt x="13920" y="3687"/>
                    <a:pt x="16420" y="2873"/>
                    <a:pt x="18941" y="2139"/>
                  </a:cubicBezTo>
                  <a:cubicBezTo>
                    <a:pt x="21881" y="1290"/>
                    <a:pt x="26461" y="340"/>
                    <a:pt x="29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765788" y="5062469"/>
              <a:ext cx="1547427" cy="445927"/>
            </a:xfrm>
            <a:custGeom>
              <a:avLst/>
              <a:gdLst/>
              <a:ahLst/>
              <a:cxnLst/>
              <a:rect l="l" t="t" r="r" b="b"/>
              <a:pathLst>
                <a:path w="34684" h="9995" extrusionOk="0">
                  <a:moveTo>
                    <a:pt x="31317" y="0"/>
                  </a:moveTo>
                  <a:cubicBezTo>
                    <a:pt x="28523" y="0"/>
                    <a:pt x="25719" y="318"/>
                    <a:pt x="22979" y="745"/>
                  </a:cubicBezTo>
                  <a:cubicBezTo>
                    <a:pt x="20684" y="1096"/>
                    <a:pt x="18422" y="1548"/>
                    <a:pt x="16183" y="2170"/>
                  </a:cubicBezTo>
                  <a:cubicBezTo>
                    <a:pt x="14012" y="2769"/>
                    <a:pt x="11874" y="3527"/>
                    <a:pt x="9793" y="4409"/>
                  </a:cubicBezTo>
                  <a:cubicBezTo>
                    <a:pt x="6333" y="5891"/>
                    <a:pt x="3031" y="7756"/>
                    <a:pt x="1" y="9995"/>
                  </a:cubicBezTo>
                  <a:lnTo>
                    <a:pt x="306" y="9995"/>
                  </a:lnTo>
                  <a:cubicBezTo>
                    <a:pt x="2873" y="8118"/>
                    <a:pt x="5632" y="6501"/>
                    <a:pt x="8516" y="5167"/>
                  </a:cubicBezTo>
                  <a:cubicBezTo>
                    <a:pt x="12666" y="3244"/>
                    <a:pt x="17076" y="1910"/>
                    <a:pt x="21577" y="1141"/>
                  </a:cubicBezTo>
                  <a:cubicBezTo>
                    <a:pt x="24760" y="605"/>
                    <a:pt x="28025" y="180"/>
                    <a:pt x="31278" y="180"/>
                  </a:cubicBezTo>
                  <a:cubicBezTo>
                    <a:pt x="32416" y="180"/>
                    <a:pt x="33552" y="232"/>
                    <a:pt x="34683" y="350"/>
                  </a:cubicBezTo>
                  <a:lnTo>
                    <a:pt x="34683" y="169"/>
                  </a:lnTo>
                  <a:cubicBezTo>
                    <a:pt x="33566" y="52"/>
                    <a:pt x="32442" y="0"/>
                    <a:pt x="3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53703" y="5107798"/>
              <a:ext cx="1059517" cy="400598"/>
            </a:xfrm>
            <a:custGeom>
              <a:avLst/>
              <a:gdLst/>
              <a:ahLst/>
              <a:cxnLst/>
              <a:rect l="l" t="t" r="r" b="b"/>
              <a:pathLst>
                <a:path w="23748" h="8979" extrusionOk="0">
                  <a:moveTo>
                    <a:pt x="23747" y="0"/>
                  </a:moveTo>
                  <a:cubicBezTo>
                    <a:pt x="20931" y="170"/>
                    <a:pt x="18138" y="826"/>
                    <a:pt x="15424" y="1583"/>
                  </a:cubicBezTo>
                  <a:cubicBezTo>
                    <a:pt x="12178" y="2500"/>
                    <a:pt x="9024" y="3676"/>
                    <a:pt x="6027" y="5225"/>
                  </a:cubicBezTo>
                  <a:cubicBezTo>
                    <a:pt x="3924" y="6310"/>
                    <a:pt x="1900" y="7577"/>
                    <a:pt x="0" y="8979"/>
                  </a:cubicBezTo>
                  <a:lnTo>
                    <a:pt x="294" y="8979"/>
                  </a:lnTo>
                  <a:cubicBezTo>
                    <a:pt x="1865" y="7837"/>
                    <a:pt x="3494" y="6797"/>
                    <a:pt x="5202" y="5870"/>
                  </a:cubicBezTo>
                  <a:cubicBezTo>
                    <a:pt x="8130" y="4264"/>
                    <a:pt x="11240" y="2986"/>
                    <a:pt x="14440" y="2047"/>
                  </a:cubicBezTo>
                  <a:cubicBezTo>
                    <a:pt x="17471" y="1165"/>
                    <a:pt x="20581" y="362"/>
                    <a:pt x="23747" y="170"/>
                  </a:cubicBezTo>
                  <a:lnTo>
                    <a:pt x="237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649710" y="5186500"/>
              <a:ext cx="663514" cy="321897"/>
            </a:xfrm>
            <a:custGeom>
              <a:avLst/>
              <a:gdLst/>
              <a:ahLst/>
              <a:cxnLst/>
              <a:rect l="l" t="t" r="r" b="b"/>
              <a:pathLst>
                <a:path w="14872" h="7215" extrusionOk="0">
                  <a:moveTo>
                    <a:pt x="14871" y="0"/>
                  </a:moveTo>
                  <a:cubicBezTo>
                    <a:pt x="13107" y="407"/>
                    <a:pt x="11377" y="939"/>
                    <a:pt x="9692" y="1595"/>
                  </a:cubicBezTo>
                  <a:cubicBezTo>
                    <a:pt x="6684" y="2771"/>
                    <a:pt x="3823" y="4332"/>
                    <a:pt x="1234" y="6254"/>
                  </a:cubicBezTo>
                  <a:cubicBezTo>
                    <a:pt x="815" y="6571"/>
                    <a:pt x="408" y="6887"/>
                    <a:pt x="1" y="7215"/>
                  </a:cubicBezTo>
                  <a:lnTo>
                    <a:pt x="284" y="7215"/>
                  </a:lnTo>
                  <a:cubicBezTo>
                    <a:pt x="1832" y="5971"/>
                    <a:pt x="3495" y="4852"/>
                    <a:pt x="5237" y="3890"/>
                  </a:cubicBezTo>
                  <a:cubicBezTo>
                    <a:pt x="8064" y="2307"/>
                    <a:pt x="11117" y="1120"/>
                    <a:pt x="14261" y="329"/>
                  </a:cubicBezTo>
                  <a:cubicBezTo>
                    <a:pt x="14464" y="272"/>
                    <a:pt x="14668" y="226"/>
                    <a:pt x="14871" y="181"/>
                  </a:cubicBezTo>
                  <a:lnTo>
                    <a:pt x="14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MAIN_POINT_2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/>
          <p:nvPr/>
        </p:nvSpPr>
        <p:spPr>
          <a:xfrm>
            <a:off x="7789939" y="328156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0"/>
          <p:cNvSpPr/>
          <p:nvPr/>
        </p:nvSpPr>
        <p:spPr>
          <a:xfrm>
            <a:off x="2244445" y="31785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0"/>
          <p:cNvSpPr/>
          <p:nvPr/>
        </p:nvSpPr>
        <p:spPr>
          <a:xfrm>
            <a:off x="26525" y="327933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0"/>
          <p:cNvSpPr/>
          <p:nvPr/>
        </p:nvSpPr>
        <p:spPr>
          <a:xfrm>
            <a:off x="98657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0"/>
          <p:cNvSpPr/>
          <p:nvPr/>
        </p:nvSpPr>
        <p:spPr>
          <a:xfrm>
            <a:off x="7621628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0"/>
          <p:cNvSpPr/>
          <p:nvPr/>
        </p:nvSpPr>
        <p:spPr>
          <a:xfrm>
            <a:off x="2653796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0"/>
          <p:cNvSpPr/>
          <p:nvPr/>
        </p:nvSpPr>
        <p:spPr>
          <a:xfrm>
            <a:off x="2954930" y="36098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0"/>
          <p:cNvSpPr/>
          <p:nvPr/>
        </p:nvSpPr>
        <p:spPr>
          <a:xfrm flipH="1">
            <a:off x="5" y="368863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0"/>
          <p:cNvSpPr/>
          <p:nvPr/>
        </p:nvSpPr>
        <p:spPr>
          <a:xfrm flipH="1">
            <a:off x="7621630" y="368863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0"/>
          <p:cNvSpPr/>
          <p:nvPr/>
        </p:nvSpPr>
        <p:spPr>
          <a:xfrm>
            <a:off x="-26200" y="4045500"/>
            <a:ext cx="9201600" cy="115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0"/>
          <p:cNvSpPr txBox="1">
            <a:spLocks noGrp="1"/>
          </p:cNvSpPr>
          <p:nvPr>
            <p:ph type="title"/>
          </p:nvPr>
        </p:nvSpPr>
        <p:spPr>
          <a:xfrm>
            <a:off x="722975" y="631600"/>
            <a:ext cx="4661400" cy="10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7" name="Google Shape;407;p30"/>
          <p:cNvSpPr txBox="1"/>
          <p:nvPr/>
        </p:nvSpPr>
        <p:spPr>
          <a:xfrm>
            <a:off x="720000" y="4051625"/>
            <a:ext cx="43323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, and includes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r>
              <a:rPr lang="en" sz="1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and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08" name="Google Shape;408;p30"/>
          <p:cNvSpPr txBox="1">
            <a:spLocks noGrp="1"/>
          </p:cNvSpPr>
          <p:nvPr>
            <p:ph type="subTitle" idx="1"/>
          </p:nvPr>
        </p:nvSpPr>
        <p:spPr>
          <a:xfrm>
            <a:off x="720000" y="1662703"/>
            <a:ext cx="4689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solidFill>
                  <a:schemeClr val="accent6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409" name="Google Shape;409;p30"/>
          <p:cNvSpPr txBox="1">
            <a:spLocks noGrp="1"/>
          </p:cNvSpPr>
          <p:nvPr>
            <p:ph type="subTitle" idx="2"/>
          </p:nvPr>
        </p:nvSpPr>
        <p:spPr>
          <a:xfrm>
            <a:off x="720000" y="2097146"/>
            <a:ext cx="4689300" cy="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"/>
          <p:cNvSpPr/>
          <p:nvPr/>
        </p:nvSpPr>
        <p:spPr>
          <a:xfrm>
            <a:off x="-26200" y="4045500"/>
            <a:ext cx="9201600" cy="115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1"/>
          <p:cNvSpPr/>
          <p:nvPr/>
        </p:nvSpPr>
        <p:spPr>
          <a:xfrm flipH="1">
            <a:off x="-255993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1"/>
          <p:cNvSpPr/>
          <p:nvPr/>
        </p:nvSpPr>
        <p:spPr>
          <a:xfrm flipH="1">
            <a:off x="331577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1"/>
          <p:cNvSpPr/>
          <p:nvPr/>
        </p:nvSpPr>
        <p:spPr>
          <a:xfrm>
            <a:off x="7872614" y="4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1"/>
          <p:cNvSpPr/>
          <p:nvPr/>
        </p:nvSpPr>
        <p:spPr>
          <a:xfrm>
            <a:off x="6724057" y="6574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/>
          <p:nvPr/>
        </p:nvSpPr>
        <p:spPr>
          <a:xfrm>
            <a:off x="7789939" y="4376743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2"/>
          <p:cNvSpPr/>
          <p:nvPr/>
        </p:nvSpPr>
        <p:spPr>
          <a:xfrm>
            <a:off x="2244445" y="4273681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2"/>
          <p:cNvSpPr/>
          <p:nvPr/>
        </p:nvSpPr>
        <p:spPr>
          <a:xfrm>
            <a:off x="26525" y="4374506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2"/>
          <p:cNvSpPr/>
          <p:nvPr/>
        </p:nvSpPr>
        <p:spPr>
          <a:xfrm>
            <a:off x="2954930" y="47049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2"/>
          <p:cNvSpPr/>
          <p:nvPr/>
        </p:nvSpPr>
        <p:spPr>
          <a:xfrm flipH="1">
            <a:off x="5" y="47838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2"/>
          <p:cNvSpPr/>
          <p:nvPr/>
        </p:nvSpPr>
        <p:spPr>
          <a:xfrm flipH="1">
            <a:off x="7621630" y="47838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2"/>
          <p:cNvSpPr/>
          <p:nvPr/>
        </p:nvSpPr>
        <p:spPr>
          <a:xfrm flipH="1">
            <a:off x="7470053" y="174147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2"/>
          <p:cNvSpPr/>
          <p:nvPr/>
        </p:nvSpPr>
        <p:spPr>
          <a:xfrm flipH="1">
            <a:off x="-255993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2"/>
          <p:cNvSpPr/>
          <p:nvPr/>
        </p:nvSpPr>
        <p:spPr>
          <a:xfrm flipH="1">
            <a:off x="331577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DF7E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76" r:id="rId3"/>
    <p:sldLayoutId id="2147483677" r:id="rId4"/>
    <p:sldLayoutId id="214748367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n.wikipedia.org/wiki/Imachen:Los_Angeles_1984_Summer_Olympics_Logo.sv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cursoderedacao.net/artigo/olimpiada-politica-e-competicao-parte-2-55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70"/>
          <p:cNvSpPr txBox="1">
            <a:spLocks noGrp="1"/>
          </p:cNvSpPr>
          <p:nvPr>
            <p:ph type="title"/>
          </p:nvPr>
        </p:nvSpPr>
        <p:spPr>
          <a:xfrm>
            <a:off x="618782" y="-62404"/>
            <a:ext cx="4661400" cy="10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Florence Griffith Joyner</a:t>
            </a:r>
            <a:endParaRPr sz="2800" dirty="0"/>
          </a:p>
        </p:txBody>
      </p:sp>
      <p:sp>
        <p:nvSpPr>
          <p:cNvPr id="1954" name="Google Shape;1954;p70"/>
          <p:cNvSpPr txBox="1">
            <a:spLocks noGrp="1"/>
          </p:cNvSpPr>
          <p:nvPr>
            <p:ph type="subTitle" idx="1"/>
          </p:nvPr>
        </p:nvSpPr>
        <p:spPr>
          <a:xfrm>
            <a:off x="2324500" y="718688"/>
            <a:ext cx="985518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Flo-Jo 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878CFA-85BA-A232-BEB1-DCC258D4AF91}"/>
              </a:ext>
            </a:extLst>
          </p:cNvPr>
          <p:cNvSpPr/>
          <p:nvPr/>
        </p:nvSpPr>
        <p:spPr>
          <a:xfrm>
            <a:off x="665018" y="4135582"/>
            <a:ext cx="4017818" cy="37631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5" name="Google Shape;1955;p70"/>
          <p:cNvSpPr txBox="1">
            <a:spLocks noGrp="1"/>
          </p:cNvSpPr>
          <p:nvPr>
            <p:ph type="subTitle" idx="2"/>
          </p:nvPr>
        </p:nvSpPr>
        <p:spPr>
          <a:xfrm>
            <a:off x="4243956" y="4124018"/>
            <a:ext cx="4689300" cy="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Ali, Rosana, </a:t>
            </a:r>
            <a:r>
              <a:rPr lang="en-US" dirty="0" err="1"/>
              <a:t>Chhaya</a:t>
            </a:r>
            <a:r>
              <a:rPr lang="en-US" dirty="0"/>
              <a:t>, Victor, Kosta</a:t>
            </a:r>
            <a:endParaRPr dirty="0"/>
          </a:p>
        </p:txBody>
      </p:sp>
      <p:sp>
        <p:nvSpPr>
          <p:cNvPr id="3" name="Google Shape;737;p40">
            <a:extLst>
              <a:ext uri="{FF2B5EF4-FFF2-40B4-BE49-F238E27FC236}">
                <a16:creationId xmlns:a16="http://schemas.microsoft.com/office/drawing/2014/main" id="{D1F5AA6B-46D6-ECA8-2AB3-2AC0B67271DE}"/>
              </a:ext>
            </a:extLst>
          </p:cNvPr>
          <p:cNvSpPr txBox="1">
            <a:spLocks/>
          </p:cNvSpPr>
          <p:nvPr/>
        </p:nvSpPr>
        <p:spPr>
          <a:xfrm>
            <a:off x="3957733" y="1646076"/>
            <a:ext cx="4889511" cy="1851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American Track &amp; Field Legend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World Record Holder 100m &amp; 200m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Tragic Death in 1998, only 38 years old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Married to Al Joyner – Triple Jump Gold Medalist, 1984 Olympics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B22A9C-719E-4477-E2EE-795E9EB1435C}"/>
              </a:ext>
            </a:extLst>
          </p:cNvPr>
          <p:cNvGrpSpPr/>
          <p:nvPr/>
        </p:nvGrpSpPr>
        <p:grpSpPr>
          <a:xfrm>
            <a:off x="1521113" y="1142033"/>
            <a:ext cx="2222076" cy="3589558"/>
            <a:chOff x="5722100" y="1013989"/>
            <a:chExt cx="2222076" cy="3589558"/>
          </a:xfrm>
        </p:grpSpPr>
        <p:grpSp>
          <p:nvGrpSpPr>
            <p:cNvPr id="1957" name="Google Shape;1957;p70"/>
            <p:cNvGrpSpPr/>
            <p:nvPr/>
          </p:nvGrpSpPr>
          <p:grpSpPr>
            <a:xfrm>
              <a:off x="5722100" y="1013989"/>
              <a:ext cx="2222076" cy="3589558"/>
              <a:chOff x="5914386" y="1949342"/>
              <a:chExt cx="1642940" cy="2654213"/>
            </a:xfrm>
          </p:grpSpPr>
          <p:sp>
            <p:nvSpPr>
              <p:cNvPr id="1958" name="Google Shape;1958;p70"/>
              <p:cNvSpPr/>
              <p:nvPr/>
            </p:nvSpPr>
            <p:spPr>
              <a:xfrm>
                <a:off x="6311677" y="4406908"/>
                <a:ext cx="978913" cy="196647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1086" extrusionOk="0">
                    <a:moveTo>
                      <a:pt x="2704" y="0"/>
                    </a:moveTo>
                    <a:cubicBezTo>
                      <a:pt x="1211" y="0"/>
                      <a:pt x="0" y="249"/>
                      <a:pt x="0" y="543"/>
                    </a:cubicBezTo>
                    <a:cubicBezTo>
                      <a:pt x="0" y="837"/>
                      <a:pt x="1211" y="1086"/>
                      <a:pt x="2704" y="1086"/>
                    </a:cubicBezTo>
                    <a:cubicBezTo>
                      <a:pt x="4196" y="1086"/>
                      <a:pt x="5406" y="837"/>
                      <a:pt x="5406" y="543"/>
                    </a:cubicBezTo>
                    <a:cubicBezTo>
                      <a:pt x="5406" y="249"/>
                      <a:pt x="4196" y="0"/>
                      <a:pt x="2704" y="0"/>
                    </a:cubicBezTo>
                    <a:close/>
                  </a:path>
                </a:pathLst>
              </a:custGeom>
              <a:solidFill>
                <a:srgbClr val="17253A">
                  <a:alpha val="24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70"/>
              <p:cNvSpPr/>
              <p:nvPr/>
            </p:nvSpPr>
            <p:spPr>
              <a:xfrm>
                <a:off x="5914386" y="1969984"/>
                <a:ext cx="620738" cy="616015"/>
              </a:xfrm>
              <a:custGeom>
                <a:avLst/>
                <a:gdLst/>
                <a:ahLst/>
                <a:cxnLst/>
                <a:rect l="l" t="t" r="r" b="b"/>
                <a:pathLst>
                  <a:path w="3428" h="3402" extrusionOk="0">
                    <a:moveTo>
                      <a:pt x="2073" y="0"/>
                    </a:moveTo>
                    <a:cubicBezTo>
                      <a:pt x="1936" y="0"/>
                      <a:pt x="1788" y="25"/>
                      <a:pt x="1629" y="81"/>
                    </a:cubicBezTo>
                    <a:cubicBezTo>
                      <a:pt x="640" y="429"/>
                      <a:pt x="884" y="2397"/>
                      <a:pt x="100" y="2397"/>
                    </a:cubicBezTo>
                    <a:cubicBezTo>
                      <a:pt x="68" y="2397"/>
                      <a:pt x="35" y="2394"/>
                      <a:pt x="1" y="2388"/>
                    </a:cubicBezTo>
                    <a:lnTo>
                      <a:pt x="1" y="2388"/>
                    </a:lnTo>
                    <a:cubicBezTo>
                      <a:pt x="1" y="2388"/>
                      <a:pt x="238" y="3402"/>
                      <a:pt x="985" y="3402"/>
                    </a:cubicBezTo>
                    <a:cubicBezTo>
                      <a:pt x="1069" y="3402"/>
                      <a:pt x="1159" y="3389"/>
                      <a:pt x="1256" y="3360"/>
                    </a:cubicBezTo>
                    <a:cubicBezTo>
                      <a:pt x="2511" y="2987"/>
                      <a:pt x="2003" y="1822"/>
                      <a:pt x="2297" y="1483"/>
                    </a:cubicBezTo>
                    <a:cubicBezTo>
                      <a:pt x="2363" y="1407"/>
                      <a:pt x="2432" y="1378"/>
                      <a:pt x="2501" y="1378"/>
                    </a:cubicBezTo>
                    <a:cubicBezTo>
                      <a:pt x="2739" y="1378"/>
                      <a:pt x="2963" y="1732"/>
                      <a:pt x="2963" y="1732"/>
                    </a:cubicBezTo>
                    <a:lnTo>
                      <a:pt x="3428" y="1076"/>
                    </a:lnTo>
                    <a:cubicBezTo>
                      <a:pt x="3428" y="1076"/>
                      <a:pt x="2984" y="0"/>
                      <a:pt x="2073" y="0"/>
                    </a:cubicBezTo>
                    <a:close/>
                  </a:path>
                </a:pathLst>
              </a:custGeom>
              <a:solidFill>
                <a:srgbClr val="3111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70"/>
              <p:cNvSpPr/>
              <p:nvPr/>
            </p:nvSpPr>
            <p:spPr>
              <a:xfrm>
                <a:off x="6301537" y="1949342"/>
                <a:ext cx="962072" cy="866079"/>
              </a:xfrm>
              <a:custGeom>
                <a:avLst/>
                <a:gdLst/>
                <a:ahLst/>
                <a:cxnLst/>
                <a:rect l="l" t="t" r="r" b="b"/>
                <a:pathLst>
                  <a:path w="5313" h="4783" extrusionOk="0">
                    <a:moveTo>
                      <a:pt x="2822" y="1"/>
                    </a:moveTo>
                    <a:cubicBezTo>
                      <a:pt x="2573" y="1"/>
                      <a:pt x="2319" y="45"/>
                      <a:pt x="2069" y="138"/>
                    </a:cubicBezTo>
                    <a:cubicBezTo>
                      <a:pt x="702" y="636"/>
                      <a:pt x="882" y="1507"/>
                      <a:pt x="882" y="1507"/>
                    </a:cubicBezTo>
                    <a:cubicBezTo>
                      <a:pt x="124" y="1812"/>
                      <a:pt x="0" y="2739"/>
                      <a:pt x="599" y="3768"/>
                    </a:cubicBezTo>
                    <a:cubicBezTo>
                      <a:pt x="1135" y="4681"/>
                      <a:pt x="1949" y="4783"/>
                      <a:pt x="2287" y="4783"/>
                    </a:cubicBezTo>
                    <a:cubicBezTo>
                      <a:pt x="2385" y="4783"/>
                      <a:pt x="2443" y="4774"/>
                      <a:pt x="2443" y="4774"/>
                    </a:cubicBezTo>
                    <a:cubicBezTo>
                      <a:pt x="4071" y="4661"/>
                      <a:pt x="4818" y="2829"/>
                      <a:pt x="4818" y="2829"/>
                    </a:cubicBezTo>
                    <a:cubicBezTo>
                      <a:pt x="5312" y="1231"/>
                      <a:pt x="4142" y="1"/>
                      <a:pt x="2822" y="1"/>
                    </a:cubicBezTo>
                    <a:close/>
                  </a:path>
                </a:pathLst>
              </a:custGeom>
              <a:solidFill>
                <a:srgbClr val="3111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70"/>
              <p:cNvSpPr/>
              <p:nvPr/>
            </p:nvSpPr>
            <p:spPr>
              <a:xfrm>
                <a:off x="6481712" y="2264958"/>
                <a:ext cx="109915" cy="217651"/>
              </a:xfrm>
              <a:custGeom>
                <a:avLst/>
                <a:gdLst/>
                <a:ahLst/>
                <a:cxnLst/>
                <a:rect l="l" t="t" r="r" b="b"/>
                <a:pathLst>
                  <a:path w="607" h="1202" extrusionOk="0">
                    <a:moveTo>
                      <a:pt x="1" y="1"/>
                    </a:moveTo>
                    <a:cubicBezTo>
                      <a:pt x="11" y="408"/>
                      <a:pt x="124" y="1008"/>
                      <a:pt x="543" y="1199"/>
                    </a:cubicBezTo>
                    <a:cubicBezTo>
                      <a:pt x="548" y="1201"/>
                      <a:pt x="553" y="1202"/>
                      <a:pt x="557" y="1202"/>
                    </a:cubicBezTo>
                    <a:cubicBezTo>
                      <a:pt x="585" y="1202"/>
                      <a:pt x="606" y="1172"/>
                      <a:pt x="577" y="1143"/>
                    </a:cubicBezTo>
                    <a:cubicBezTo>
                      <a:pt x="249" y="827"/>
                      <a:pt x="57" y="465"/>
                      <a:pt x="11" y="1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70"/>
              <p:cNvSpPr/>
              <p:nvPr/>
            </p:nvSpPr>
            <p:spPr>
              <a:xfrm>
                <a:off x="6416161" y="2260974"/>
                <a:ext cx="151020" cy="324304"/>
              </a:xfrm>
              <a:custGeom>
                <a:avLst/>
                <a:gdLst/>
                <a:ahLst/>
                <a:cxnLst/>
                <a:rect l="l" t="t" r="r" b="b"/>
                <a:pathLst>
                  <a:path w="834" h="1791" extrusionOk="0">
                    <a:moveTo>
                      <a:pt x="159" y="0"/>
                    </a:moveTo>
                    <a:cubicBezTo>
                      <a:pt x="1" y="679"/>
                      <a:pt x="238" y="1357"/>
                      <a:pt x="780" y="1787"/>
                    </a:cubicBezTo>
                    <a:cubicBezTo>
                      <a:pt x="785" y="1789"/>
                      <a:pt x="789" y="1790"/>
                      <a:pt x="794" y="1790"/>
                    </a:cubicBezTo>
                    <a:cubicBezTo>
                      <a:pt x="814" y="1790"/>
                      <a:pt x="833" y="1772"/>
                      <a:pt x="815" y="1753"/>
                    </a:cubicBezTo>
                    <a:cubicBezTo>
                      <a:pt x="363" y="1256"/>
                      <a:pt x="57" y="690"/>
                      <a:pt x="159" y="0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70"/>
              <p:cNvSpPr/>
              <p:nvPr/>
            </p:nvSpPr>
            <p:spPr>
              <a:xfrm>
                <a:off x="6362923" y="2305881"/>
                <a:ext cx="346223" cy="473329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2614" extrusionOk="0">
                    <a:moveTo>
                      <a:pt x="147" y="1"/>
                    </a:moveTo>
                    <a:cubicBezTo>
                      <a:pt x="1" y="1154"/>
                      <a:pt x="566" y="2568"/>
                      <a:pt x="1878" y="2614"/>
                    </a:cubicBezTo>
                    <a:cubicBezTo>
                      <a:pt x="1911" y="2614"/>
                      <a:pt x="1911" y="2568"/>
                      <a:pt x="1889" y="2557"/>
                    </a:cubicBezTo>
                    <a:cubicBezTo>
                      <a:pt x="1368" y="2466"/>
                      <a:pt x="984" y="2285"/>
                      <a:pt x="667" y="1855"/>
                    </a:cubicBezTo>
                    <a:cubicBezTo>
                      <a:pt x="295" y="1313"/>
                      <a:pt x="114" y="646"/>
                      <a:pt x="159" y="1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70"/>
              <p:cNvSpPr/>
              <p:nvPr/>
            </p:nvSpPr>
            <p:spPr>
              <a:xfrm>
                <a:off x="6496018" y="2219870"/>
                <a:ext cx="126393" cy="15898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878" extrusionOk="0">
                    <a:moveTo>
                      <a:pt x="0" y="1"/>
                    </a:moveTo>
                    <a:cubicBezTo>
                      <a:pt x="226" y="284"/>
                      <a:pt x="475" y="544"/>
                      <a:pt x="645" y="860"/>
                    </a:cubicBezTo>
                    <a:cubicBezTo>
                      <a:pt x="653" y="872"/>
                      <a:pt x="662" y="878"/>
                      <a:pt x="671" y="878"/>
                    </a:cubicBezTo>
                    <a:cubicBezTo>
                      <a:pt x="686" y="878"/>
                      <a:pt x="698" y="860"/>
                      <a:pt x="690" y="838"/>
                    </a:cubicBezTo>
                    <a:cubicBezTo>
                      <a:pt x="520" y="510"/>
                      <a:pt x="249" y="262"/>
                      <a:pt x="12" y="1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70"/>
              <p:cNvSpPr/>
              <p:nvPr/>
            </p:nvSpPr>
            <p:spPr>
              <a:xfrm>
                <a:off x="6489861" y="2185284"/>
                <a:ext cx="231057" cy="117336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648" extrusionOk="0">
                    <a:moveTo>
                      <a:pt x="12" y="0"/>
                    </a:moveTo>
                    <a:cubicBezTo>
                      <a:pt x="1" y="0"/>
                      <a:pt x="1" y="23"/>
                      <a:pt x="12" y="23"/>
                    </a:cubicBezTo>
                    <a:cubicBezTo>
                      <a:pt x="487" y="45"/>
                      <a:pt x="928" y="294"/>
                      <a:pt x="1245" y="644"/>
                    </a:cubicBezTo>
                    <a:cubicBezTo>
                      <a:pt x="1247" y="647"/>
                      <a:pt x="1249" y="648"/>
                      <a:pt x="1252" y="648"/>
                    </a:cubicBezTo>
                    <a:cubicBezTo>
                      <a:pt x="1263" y="648"/>
                      <a:pt x="1276" y="631"/>
                      <a:pt x="1267" y="622"/>
                    </a:cubicBezTo>
                    <a:cubicBezTo>
                      <a:pt x="939" y="237"/>
                      <a:pt x="521" y="0"/>
                      <a:pt x="12" y="0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70"/>
              <p:cNvSpPr/>
              <p:nvPr/>
            </p:nvSpPr>
            <p:spPr>
              <a:xfrm>
                <a:off x="6502174" y="2136937"/>
                <a:ext cx="288278" cy="91080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503" extrusionOk="0">
                    <a:moveTo>
                      <a:pt x="544" y="0"/>
                    </a:moveTo>
                    <a:cubicBezTo>
                      <a:pt x="363" y="0"/>
                      <a:pt x="181" y="25"/>
                      <a:pt x="11" y="64"/>
                    </a:cubicBezTo>
                    <a:cubicBezTo>
                      <a:pt x="1" y="64"/>
                      <a:pt x="1" y="75"/>
                      <a:pt x="11" y="75"/>
                    </a:cubicBezTo>
                    <a:cubicBezTo>
                      <a:pt x="151" y="57"/>
                      <a:pt x="293" y="46"/>
                      <a:pt x="433" y="46"/>
                    </a:cubicBezTo>
                    <a:cubicBezTo>
                      <a:pt x="850" y="46"/>
                      <a:pt x="1254" y="146"/>
                      <a:pt x="1549" y="493"/>
                    </a:cubicBezTo>
                    <a:cubicBezTo>
                      <a:pt x="1553" y="500"/>
                      <a:pt x="1558" y="503"/>
                      <a:pt x="1564" y="503"/>
                    </a:cubicBezTo>
                    <a:cubicBezTo>
                      <a:pt x="1577" y="503"/>
                      <a:pt x="1591" y="487"/>
                      <a:pt x="1584" y="471"/>
                    </a:cubicBezTo>
                    <a:cubicBezTo>
                      <a:pt x="1342" y="120"/>
                      <a:pt x="945" y="0"/>
                      <a:pt x="544" y="0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70"/>
              <p:cNvSpPr/>
              <p:nvPr/>
            </p:nvSpPr>
            <p:spPr>
              <a:xfrm>
                <a:off x="6522636" y="2053098"/>
                <a:ext cx="386422" cy="116431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643" extrusionOk="0">
                    <a:moveTo>
                      <a:pt x="878" y="0"/>
                    </a:moveTo>
                    <a:cubicBezTo>
                      <a:pt x="581" y="0"/>
                      <a:pt x="280" y="89"/>
                      <a:pt x="12" y="278"/>
                    </a:cubicBezTo>
                    <a:cubicBezTo>
                      <a:pt x="1" y="289"/>
                      <a:pt x="12" y="311"/>
                      <a:pt x="23" y="311"/>
                    </a:cubicBezTo>
                    <a:cubicBezTo>
                      <a:pt x="280" y="138"/>
                      <a:pt x="591" y="73"/>
                      <a:pt x="894" y="73"/>
                    </a:cubicBezTo>
                    <a:cubicBezTo>
                      <a:pt x="1005" y="73"/>
                      <a:pt x="1116" y="82"/>
                      <a:pt x="1222" y="97"/>
                    </a:cubicBezTo>
                    <a:cubicBezTo>
                      <a:pt x="1584" y="142"/>
                      <a:pt x="1833" y="414"/>
                      <a:pt x="2081" y="640"/>
                    </a:cubicBezTo>
                    <a:cubicBezTo>
                      <a:pt x="2085" y="642"/>
                      <a:pt x="2090" y="643"/>
                      <a:pt x="2094" y="643"/>
                    </a:cubicBezTo>
                    <a:cubicBezTo>
                      <a:pt x="2114" y="643"/>
                      <a:pt x="2133" y="624"/>
                      <a:pt x="2115" y="605"/>
                    </a:cubicBezTo>
                    <a:cubicBezTo>
                      <a:pt x="1804" y="218"/>
                      <a:pt x="1345" y="0"/>
                      <a:pt x="878" y="0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70"/>
              <p:cNvSpPr/>
              <p:nvPr/>
            </p:nvSpPr>
            <p:spPr>
              <a:xfrm>
                <a:off x="6567726" y="1991170"/>
                <a:ext cx="421190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1107" extrusionOk="0">
                    <a:moveTo>
                      <a:pt x="1068" y="0"/>
                    </a:moveTo>
                    <a:cubicBezTo>
                      <a:pt x="705" y="0"/>
                      <a:pt x="325" y="134"/>
                      <a:pt x="11" y="258"/>
                    </a:cubicBezTo>
                    <a:cubicBezTo>
                      <a:pt x="0" y="258"/>
                      <a:pt x="0" y="269"/>
                      <a:pt x="11" y="269"/>
                    </a:cubicBezTo>
                    <a:cubicBezTo>
                      <a:pt x="318" y="167"/>
                      <a:pt x="646" y="81"/>
                      <a:pt x="969" y="81"/>
                    </a:cubicBezTo>
                    <a:cubicBezTo>
                      <a:pt x="1182" y="81"/>
                      <a:pt x="1393" y="118"/>
                      <a:pt x="1594" y="213"/>
                    </a:cubicBezTo>
                    <a:cubicBezTo>
                      <a:pt x="1945" y="371"/>
                      <a:pt x="2137" y="766"/>
                      <a:pt x="2285" y="1095"/>
                    </a:cubicBezTo>
                    <a:cubicBezTo>
                      <a:pt x="2289" y="1103"/>
                      <a:pt x="2296" y="1107"/>
                      <a:pt x="2303" y="1107"/>
                    </a:cubicBezTo>
                    <a:cubicBezTo>
                      <a:pt x="2315" y="1107"/>
                      <a:pt x="2326" y="1097"/>
                      <a:pt x="2318" y="1083"/>
                    </a:cubicBezTo>
                    <a:cubicBezTo>
                      <a:pt x="2194" y="688"/>
                      <a:pt x="2002" y="348"/>
                      <a:pt x="1640" y="145"/>
                    </a:cubicBezTo>
                    <a:cubicBezTo>
                      <a:pt x="1463" y="41"/>
                      <a:pt x="1268" y="0"/>
                      <a:pt x="1068" y="0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70"/>
              <p:cNvSpPr/>
              <p:nvPr/>
            </p:nvSpPr>
            <p:spPr>
              <a:xfrm>
                <a:off x="6823593" y="1960025"/>
                <a:ext cx="327753" cy="43313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2392" extrusionOk="0">
                    <a:moveTo>
                      <a:pt x="12" y="0"/>
                    </a:moveTo>
                    <a:cubicBezTo>
                      <a:pt x="1" y="0"/>
                      <a:pt x="1" y="11"/>
                      <a:pt x="12" y="11"/>
                    </a:cubicBezTo>
                    <a:cubicBezTo>
                      <a:pt x="1188" y="294"/>
                      <a:pt x="1709" y="1222"/>
                      <a:pt x="1731" y="2375"/>
                    </a:cubicBezTo>
                    <a:cubicBezTo>
                      <a:pt x="1731" y="2386"/>
                      <a:pt x="1740" y="2392"/>
                      <a:pt x="1748" y="2392"/>
                    </a:cubicBezTo>
                    <a:cubicBezTo>
                      <a:pt x="1756" y="2392"/>
                      <a:pt x="1765" y="2386"/>
                      <a:pt x="1765" y="2375"/>
                    </a:cubicBezTo>
                    <a:cubicBezTo>
                      <a:pt x="1810" y="1199"/>
                      <a:pt x="1244" y="181"/>
                      <a:pt x="12" y="0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70"/>
              <p:cNvSpPr/>
              <p:nvPr/>
            </p:nvSpPr>
            <p:spPr>
              <a:xfrm>
                <a:off x="5960743" y="1988092"/>
                <a:ext cx="512272" cy="429690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2373" extrusionOk="0">
                    <a:moveTo>
                      <a:pt x="1848" y="0"/>
                    </a:moveTo>
                    <a:cubicBezTo>
                      <a:pt x="1666" y="0"/>
                      <a:pt x="1476" y="74"/>
                      <a:pt x="1283" y="252"/>
                    </a:cubicBezTo>
                    <a:cubicBezTo>
                      <a:pt x="1056" y="467"/>
                      <a:pt x="933" y="773"/>
                      <a:pt x="830" y="1055"/>
                    </a:cubicBezTo>
                    <a:cubicBezTo>
                      <a:pt x="627" y="1587"/>
                      <a:pt x="514" y="1982"/>
                      <a:pt x="28" y="2321"/>
                    </a:cubicBezTo>
                    <a:cubicBezTo>
                      <a:pt x="0" y="2340"/>
                      <a:pt x="10" y="2373"/>
                      <a:pt x="32" y="2373"/>
                    </a:cubicBezTo>
                    <a:cubicBezTo>
                      <a:pt x="38" y="2373"/>
                      <a:pt x="44" y="2371"/>
                      <a:pt x="50" y="2367"/>
                    </a:cubicBezTo>
                    <a:cubicBezTo>
                      <a:pt x="571" y="2152"/>
                      <a:pt x="717" y="1677"/>
                      <a:pt x="876" y="1191"/>
                    </a:cubicBezTo>
                    <a:cubicBezTo>
                      <a:pt x="1011" y="783"/>
                      <a:pt x="1170" y="411"/>
                      <a:pt x="1531" y="150"/>
                    </a:cubicBezTo>
                    <a:cubicBezTo>
                      <a:pt x="1633" y="77"/>
                      <a:pt x="1739" y="46"/>
                      <a:pt x="1845" y="46"/>
                    </a:cubicBezTo>
                    <a:cubicBezTo>
                      <a:pt x="2210" y="46"/>
                      <a:pt x="2579" y="411"/>
                      <a:pt x="2798" y="648"/>
                    </a:cubicBezTo>
                    <a:cubicBezTo>
                      <a:pt x="2801" y="651"/>
                      <a:pt x="2806" y="653"/>
                      <a:pt x="2810" y="653"/>
                    </a:cubicBezTo>
                    <a:cubicBezTo>
                      <a:pt x="2820" y="653"/>
                      <a:pt x="2829" y="645"/>
                      <a:pt x="2821" y="637"/>
                    </a:cubicBezTo>
                    <a:cubicBezTo>
                      <a:pt x="2543" y="291"/>
                      <a:pt x="2210" y="0"/>
                      <a:pt x="1848" y="0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70"/>
              <p:cNvSpPr/>
              <p:nvPr/>
            </p:nvSpPr>
            <p:spPr>
              <a:xfrm>
                <a:off x="5926700" y="2087684"/>
                <a:ext cx="541788" cy="350379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1935" extrusionOk="0">
                    <a:moveTo>
                      <a:pt x="2204" y="1"/>
                    </a:moveTo>
                    <a:cubicBezTo>
                      <a:pt x="2058" y="1"/>
                      <a:pt x="1903" y="54"/>
                      <a:pt x="1742" y="177"/>
                    </a:cubicBezTo>
                    <a:cubicBezTo>
                      <a:pt x="1073" y="679"/>
                      <a:pt x="1235" y="1887"/>
                      <a:pt x="271" y="1887"/>
                    </a:cubicBezTo>
                    <a:cubicBezTo>
                      <a:pt x="193" y="1887"/>
                      <a:pt x="107" y="1879"/>
                      <a:pt x="12" y="1862"/>
                    </a:cubicBezTo>
                    <a:cubicBezTo>
                      <a:pt x="1" y="1862"/>
                      <a:pt x="1" y="1874"/>
                      <a:pt x="12" y="1884"/>
                    </a:cubicBezTo>
                    <a:cubicBezTo>
                      <a:pt x="134" y="1918"/>
                      <a:pt x="245" y="1934"/>
                      <a:pt x="347" y="1934"/>
                    </a:cubicBezTo>
                    <a:cubicBezTo>
                      <a:pt x="725" y="1934"/>
                      <a:pt x="974" y="1709"/>
                      <a:pt x="1188" y="1308"/>
                    </a:cubicBezTo>
                    <a:cubicBezTo>
                      <a:pt x="1335" y="1025"/>
                      <a:pt x="1425" y="708"/>
                      <a:pt x="1606" y="437"/>
                    </a:cubicBezTo>
                    <a:cubicBezTo>
                      <a:pt x="1742" y="223"/>
                      <a:pt x="1946" y="98"/>
                      <a:pt x="2194" y="75"/>
                    </a:cubicBezTo>
                    <a:cubicBezTo>
                      <a:pt x="2212" y="73"/>
                      <a:pt x="2230" y="72"/>
                      <a:pt x="2247" y="72"/>
                    </a:cubicBezTo>
                    <a:cubicBezTo>
                      <a:pt x="2546" y="72"/>
                      <a:pt x="2746" y="336"/>
                      <a:pt x="2895" y="550"/>
                    </a:cubicBezTo>
                    <a:cubicBezTo>
                      <a:pt x="2906" y="563"/>
                      <a:pt x="2918" y="569"/>
                      <a:pt x="2931" y="569"/>
                    </a:cubicBezTo>
                    <a:cubicBezTo>
                      <a:pt x="2962" y="569"/>
                      <a:pt x="2991" y="537"/>
                      <a:pt x="2975" y="505"/>
                    </a:cubicBezTo>
                    <a:cubicBezTo>
                      <a:pt x="2763" y="217"/>
                      <a:pt x="2501" y="1"/>
                      <a:pt x="2204" y="1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70"/>
              <p:cNvSpPr/>
              <p:nvPr/>
            </p:nvSpPr>
            <p:spPr>
              <a:xfrm>
                <a:off x="5952051" y="2159390"/>
                <a:ext cx="486740" cy="384602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2124" extrusionOk="0">
                    <a:moveTo>
                      <a:pt x="2169" y="0"/>
                    </a:moveTo>
                    <a:cubicBezTo>
                      <a:pt x="1984" y="0"/>
                      <a:pt x="1799" y="93"/>
                      <a:pt x="1659" y="279"/>
                    </a:cubicBezTo>
                    <a:cubicBezTo>
                      <a:pt x="1444" y="561"/>
                      <a:pt x="1466" y="991"/>
                      <a:pt x="1410" y="1319"/>
                    </a:cubicBezTo>
                    <a:cubicBezTo>
                      <a:pt x="1341" y="1742"/>
                      <a:pt x="969" y="2033"/>
                      <a:pt x="614" y="2033"/>
                    </a:cubicBezTo>
                    <a:cubicBezTo>
                      <a:pt x="390" y="2033"/>
                      <a:pt x="173" y="1918"/>
                      <a:pt x="41" y="1647"/>
                    </a:cubicBezTo>
                    <a:cubicBezTo>
                      <a:pt x="37" y="1638"/>
                      <a:pt x="30" y="1635"/>
                      <a:pt x="23" y="1635"/>
                    </a:cubicBezTo>
                    <a:cubicBezTo>
                      <a:pt x="11" y="1635"/>
                      <a:pt x="1" y="1644"/>
                      <a:pt x="8" y="1659"/>
                    </a:cubicBezTo>
                    <a:cubicBezTo>
                      <a:pt x="133" y="1977"/>
                      <a:pt x="362" y="2123"/>
                      <a:pt x="616" y="2123"/>
                    </a:cubicBezTo>
                    <a:cubicBezTo>
                      <a:pt x="821" y="2123"/>
                      <a:pt x="1043" y="2027"/>
                      <a:pt x="1240" y="1850"/>
                    </a:cubicBezTo>
                    <a:cubicBezTo>
                      <a:pt x="1466" y="1636"/>
                      <a:pt x="1501" y="1297"/>
                      <a:pt x="1523" y="1003"/>
                    </a:cubicBezTo>
                    <a:cubicBezTo>
                      <a:pt x="1557" y="697"/>
                      <a:pt x="1602" y="415"/>
                      <a:pt x="1828" y="177"/>
                    </a:cubicBezTo>
                    <a:cubicBezTo>
                      <a:pt x="1919" y="82"/>
                      <a:pt x="2017" y="46"/>
                      <a:pt x="2115" y="46"/>
                    </a:cubicBezTo>
                    <a:cubicBezTo>
                      <a:pt x="2311" y="46"/>
                      <a:pt x="2511" y="188"/>
                      <a:pt x="2677" y="302"/>
                    </a:cubicBezTo>
                    <a:cubicBezTo>
                      <a:pt x="2688" y="302"/>
                      <a:pt x="2688" y="302"/>
                      <a:pt x="2688" y="290"/>
                    </a:cubicBezTo>
                    <a:cubicBezTo>
                      <a:pt x="2545" y="96"/>
                      <a:pt x="2357" y="0"/>
                      <a:pt x="2169" y="0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70"/>
              <p:cNvSpPr/>
              <p:nvPr/>
            </p:nvSpPr>
            <p:spPr>
              <a:xfrm>
                <a:off x="7024230" y="2280530"/>
                <a:ext cx="533096" cy="742224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4099" extrusionOk="0">
                    <a:moveTo>
                      <a:pt x="2529" y="0"/>
                    </a:moveTo>
                    <a:cubicBezTo>
                      <a:pt x="2492" y="0"/>
                      <a:pt x="2430" y="83"/>
                      <a:pt x="2387" y="186"/>
                    </a:cubicBezTo>
                    <a:cubicBezTo>
                      <a:pt x="2330" y="311"/>
                      <a:pt x="2138" y="661"/>
                      <a:pt x="2104" y="684"/>
                    </a:cubicBezTo>
                    <a:cubicBezTo>
                      <a:pt x="2103" y="684"/>
                      <a:pt x="2103" y="684"/>
                      <a:pt x="2102" y="684"/>
                    </a:cubicBezTo>
                    <a:cubicBezTo>
                      <a:pt x="2072" y="684"/>
                      <a:pt x="2102" y="220"/>
                      <a:pt x="2014" y="198"/>
                    </a:cubicBezTo>
                    <a:cubicBezTo>
                      <a:pt x="2013" y="198"/>
                      <a:pt x="2012" y="198"/>
                      <a:pt x="2012" y="198"/>
                    </a:cubicBezTo>
                    <a:cubicBezTo>
                      <a:pt x="1921" y="198"/>
                      <a:pt x="1789" y="958"/>
                      <a:pt x="1935" y="1306"/>
                    </a:cubicBezTo>
                    <a:cubicBezTo>
                      <a:pt x="1935" y="1306"/>
                      <a:pt x="1720" y="2584"/>
                      <a:pt x="1" y="3352"/>
                    </a:cubicBezTo>
                    <a:lnTo>
                      <a:pt x="430" y="4099"/>
                    </a:lnTo>
                    <a:cubicBezTo>
                      <a:pt x="2285" y="3511"/>
                      <a:pt x="2308" y="1362"/>
                      <a:pt x="2308" y="1362"/>
                    </a:cubicBezTo>
                    <a:cubicBezTo>
                      <a:pt x="2308" y="1362"/>
                      <a:pt x="2918" y="967"/>
                      <a:pt x="2941" y="571"/>
                    </a:cubicBezTo>
                    <a:cubicBezTo>
                      <a:pt x="2943" y="529"/>
                      <a:pt x="2936" y="512"/>
                      <a:pt x="2922" y="512"/>
                    </a:cubicBezTo>
                    <a:cubicBezTo>
                      <a:pt x="2866" y="512"/>
                      <a:pt x="2705" y="763"/>
                      <a:pt x="2579" y="809"/>
                    </a:cubicBezTo>
                    <a:cubicBezTo>
                      <a:pt x="2579" y="809"/>
                      <a:pt x="2794" y="435"/>
                      <a:pt x="2850" y="231"/>
                    </a:cubicBezTo>
                    <a:cubicBezTo>
                      <a:pt x="2880" y="126"/>
                      <a:pt x="2861" y="66"/>
                      <a:pt x="2819" y="66"/>
                    </a:cubicBezTo>
                    <a:cubicBezTo>
                      <a:pt x="2781" y="66"/>
                      <a:pt x="2724" y="117"/>
                      <a:pt x="2669" y="231"/>
                    </a:cubicBezTo>
                    <a:cubicBezTo>
                      <a:pt x="2556" y="458"/>
                      <a:pt x="2489" y="548"/>
                      <a:pt x="2387" y="605"/>
                    </a:cubicBezTo>
                    <a:cubicBezTo>
                      <a:pt x="2387" y="605"/>
                      <a:pt x="2591" y="153"/>
                      <a:pt x="2556" y="28"/>
                    </a:cubicBezTo>
                    <a:cubicBezTo>
                      <a:pt x="2551" y="9"/>
                      <a:pt x="2541" y="0"/>
                      <a:pt x="2529" y="0"/>
                    </a:cubicBezTo>
                    <a:close/>
                  </a:path>
                </a:pathLst>
              </a:custGeom>
              <a:solidFill>
                <a:srgbClr val="A96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70"/>
              <p:cNvSpPr/>
              <p:nvPr/>
            </p:nvSpPr>
            <p:spPr>
              <a:xfrm>
                <a:off x="7024230" y="2844582"/>
                <a:ext cx="256227" cy="178177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984" extrusionOk="0">
                    <a:moveTo>
                      <a:pt x="476" y="0"/>
                    </a:moveTo>
                    <a:cubicBezTo>
                      <a:pt x="329" y="79"/>
                      <a:pt x="171" y="159"/>
                      <a:pt x="1" y="237"/>
                    </a:cubicBezTo>
                    <a:lnTo>
                      <a:pt x="430" y="984"/>
                    </a:lnTo>
                    <a:cubicBezTo>
                      <a:pt x="838" y="848"/>
                      <a:pt x="1154" y="645"/>
                      <a:pt x="1415" y="408"/>
                    </a:cubicBezTo>
                    <a:cubicBezTo>
                      <a:pt x="1075" y="340"/>
                      <a:pt x="770" y="192"/>
                      <a:pt x="476" y="0"/>
                    </a:cubicBezTo>
                    <a:close/>
                  </a:path>
                </a:pathLst>
              </a:custGeom>
              <a:solidFill>
                <a:srgbClr val="8E45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70"/>
              <p:cNvSpPr/>
              <p:nvPr/>
            </p:nvSpPr>
            <p:spPr>
              <a:xfrm>
                <a:off x="6921919" y="2826113"/>
                <a:ext cx="241740" cy="2381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15" extrusionOk="0">
                    <a:moveTo>
                      <a:pt x="973" y="0"/>
                    </a:moveTo>
                    <a:cubicBezTo>
                      <a:pt x="973" y="0"/>
                      <a:pt x="487" y="216"/>
                      <a:pt x="159" y="487"/>
                    </a:cubicBezTo>
                    <a:cubicBezTo>
                      <a:pt x="0" y="611"/>
                      <a:pt x="46" y="1256"/>
                      <a:pt x="498" y="1312"/>
                    </a:cubicBezTo>
                    <a:cubicBezTo>
                      <a:pt x="510" y="1314"/>
                      <a:pt x="523" y="1314"/>
                      <a:pt x="538" y="1314"/>
                    </a:cubicBezTo>
                    <a:cubicBezTo>
                      <a:pt x="724" y="1314"/>
                      <a:pt x="1136" y="1189"/>
                      <a:pt x="1335" y="1063"/>
                    </a:cubicBezTo>
                    <a:lnTo>
                      <a:pt x="973" y="0"/>
                    </a:lnTo>
                    <a:close/>
                  </a:path>
                </a:pathLst>
              </a:custGeom>
              <a:solidFill>
                <a:srgbClr val="A42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70"/>
              <p:cNvSpPr/>
              <p:nvPr/>
            </p:nvSpPr>
            <p:spPr>
              <a:xfrm>
                <a:off x="7083806" y="2826113"/>
                <a:ext cx="79856" cy="204976"/>
              </a:xfrm>
              <a:custGeom>
                <a:avLst/>
                <a:gdLst/>
                <a:ahLst/>
                <a:cxnLst/>
                <a:rect l="l" t="t" r="r" b="b"/>
                <a:pathLst>
                  <a:path w="441" h="1132" extrusionOk="0">
                    <a:moveTo>
                      <a:pt x="79" y="0"/>
                    </a:moveTo>
                    <a:cubicBezTo>
                      <a:pt x="79" y="0"/>
                      <a:pt x="56" y="12"/>
                      <a:pt x="23" y="35"/>
                    </a:cubicBezTo>
                    <a:cubicBezTo>
                      <a:pt x="0" y="204"/>
                      <a:pt x="56" y="385"/>
                      <a:pt x="113" y="555"/>
                    </a:cubicBezTo>
                    <a:cubicBezTo>
                      <a:pt x="181" y="747"/>
                      <a:pt x="237" y="939"/>
                      <a:pt x="305" y="1131"/>
                    </a:cubicBezTo>
                    <a:cubicBezTo>
                      <a:pt x="362" y="1108"/>
                      <a:pt x="407" y="1086"/>
                      <a:pt x="441" y="1063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70"/>
              <p:cNvSpPr/>
              <p:nvPr/>
            </p:nvSpPr>
            <p:spPr>
              <a:xfrm>
                <a:off x="6891317" y="3634980"/>
                <a:ext cx="331918" cy="860466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4752" extrusionOk="0">
                    <a:moveTo>
                      <a:pt x="1176" y="0"/>
                    </a:moveTo>
                    <a:lnTo>
                      <a:pt x="0" y="328"/>
                    </a:lnTo>
                    <a:cubicBezTo>
                      <a:pt x="430" y="1617"/>
                      <a:pt x="328" y="4467"/>
                      <a:pt x="328" y="4467"/>
                    </a:cubicBezTo>
                    <a:cubicBezTo>
                      <a:pt x="328" y="4467"/>
                      <a:pt x="373" y="4501"/>
                      <a:pt x="350" y="4637"/>
                    </a:cubicBezTo>
                    <a:cubicBezTo>
                      <a:pt x="344" y="4715"/>
                      <a:pt x="778" y="4751"/>
                      <a:pt x="1166" y="4751"/>
                    </a:cubicBezTo>
                    <a:cubicBezTo>
                      <a:pt x="1453" y="4751"/>
                      <a:pt x="1714" y="4731"/>
                      <a:pt x="1752" y="4693"/>
                    </a:cubicBezTo>
                    <a:cubicBezTo>
                      <a:pt x="1832" y="4602"/>
                      <a:pt x="961" y="4411"/>
                      <a:pt x="961" y="4411"/>
                    </a:cubicBezTo>
                    <a:cubicBezTo>
                      <a:pt x="1606" y="2363"/>
                      <a:pt x="1176" y="0"/>
                      <a:pt x="1176" y="0"/>
                    </a:cubicBezTo>
                    <a:close/>
                  </a:path>
                </a:pathLst>
              </a:custGeom>
              <a:solidFill>
                <a:srgbClr val="A96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70"/>
              <p:cNvSpPr/>
              <p:nvPr/>
            </p:nvSpPr>
            <p:spPr>
              <a:xfrm>
                <a:off x="6891317" y="3634980"/>
                <a:ext cx="229427" cy="196647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1086" extrusionOk="0">
                    <a:moveTo>
                      <a:pt x="1176" y="0"/>
                    </a:moveTo>
                    <a:lnTo>
                      <a:pt x="0" y="328"/>
                    </a:lnTo>
                    <a:cubicBezTo>
                      <a:pt x="79" y="543"/>
                      <a:pt x="136" y="803"/>
                      <a:pt x="181" y="1086"/>
                    </a:cubicBezTo>
                    <a:cubicBezTo>
                      <a:pt x="543" y="1018"/>
                      <a:pt x="905" y="916"/>
                      <a:pt x="1267" y="758"/>
                    </a:cubicBezTo>
                    <a:cubicBezTo>
                      <a:pt x="1221" y="294"/>
                      <a:pt x="1176" y="0"/>
                      <a:pt x="1176" y="0"/>
                    </a:cubicBezTo>
                    <a:close/>
                  </a:path>
                </a:pathLst>
              </a:custGeom>
              <a:solidFill>
                <a:srgbClr val="8E45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70"/>
              <p:cNvSpPr/>
              <p:nvPr/>
            </p:nvSpPr>
            <p:spPr>
              <a:xfrm>
                <a:off x="6934233" y="4350412"/>
                <a:ext cx="320872" cy="165321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913" extrusionOk="0">
                    <a:moveTo>
                      <a:pt x="820" y="0"/>
                    </a:moveTo>
                    <a:cubicBezTo>
                      <a:pt x="690" y="0"/>
                      <a:pt x="645" y="369"/>
                      <a:pt x="645" y="369"/>
                    </a:cubicBezTo>
                    <a:cubicBezTo>
                      <a:pt x="517" y="452"/>
                      <a:pt x="363" y="470"/>
                      <a:pt x="254" y="470"/>
                    </a:cubicBezTo>
                    <a:cubicBezTo>
                      <a:pt x="171" y="470"/>
                      <a:pt x="113" y="460"/>
                      <a:pt x="113" y="460"/>
                    </a:cubicBezTo>
                    <a:cubicBezTo>
                      <a:pt x="0" y="606"/>
                      <a:pt x="113" y="821"/>
                      <a:pt x="113" y="821"/>
                    </a:cubicBezTo>
                    <a:cubicBezTo>
                      <a:pt x="550" y="888"/>
                      <a:pt x="883" y="912"/>
                      <a:pt x="1132" y="912"/>
                    </a:cubicBezTo>
                    <a:cubicBezTo>
                      <a:pt x="1605" y="912"/>
                      <a:pt x="1772" y="824"/>
                      <a:pt x="1764" y="764"/>
                    </a:cubicBezTo>
                    <a:cubicBezTo>
                      <a:pt x="1764" y="674"/>
                      <a:pt x="927" y="335"/>
                      <a:pt x="927" y="335"/>
                    </a:cubicBezTo>
                    <a:cubicBezTo>
                      <a:pt x="927" y="335"/>
                      <a:pt x="984" y="86"/>
                      <a:pt x="871" y="18"/>
                    </a:cubicBezTo>
                    <a:cubicBezTo>
                      <a:pt x="853" y="6"/>
                      <a:pt x="836" y="0"/>
                      <a:pt x="820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70"/>
              <p:cNvSpPr/>
              <p:nvPr/>
            </p:nvSpPr>
            <p:spPr>
              <a:xfrm>
                <a:off x="6944555" y="4447831"/>
                <a:ext cx="323588" cy="72792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402" extrusionOk="0">
                    <a:moveTo>
                      <a:pt x="1413" y="0"/>
                    </a:moveTo>
                    <a:cubicBezTo>
                      <a:pt x="1187" y="136"/>
                      <a:pt x="1131" y="329"/>
                      <a:pt x="1131" y="329"/>
                    </a:cubicBezTo>
                    <a:cubicBezTo>
                      <a:pt x="1131" y="329"/>
                      <a:pt x="45" y="204"/>
                      <a:pt x="23" y="204"/>
                    </a:cubicBezTo>
                    <a:cubicBezTo>
                      <a:pt x="0" y="216"/>
                      <a:pt x="0" y="249"/>
                      <a:pt x="23" y="306"/>
                    </a:cubicBezTo>
                    <a:cubicBezTo>
                      <a:pt x="42" y="345"/>
                      <a:pt x="744" y="401"/>
                      <a:pt x="1227" y="401"/>
                    </a:cubicBezTo>
                    <a:cubicBezTo>
                      <a:pt x="1303" y="401"/>
                      <a:pt x="1374" y="400"/>
                      <a:pt x="1436" y="397"/>
                    </a:cubicBezTo>
                    <a:cubicBezTo>
                      <a:pt x="1629" y="397"/>
                      <a:pt x="1787" y="340"/>
                      <a:pt x="1764" y="226"/>
                    </a:cubicBezTo>
                    <a:cubicBezTo>
                      <a:pt x="1730" y="113"/>
                      <a:pt x="1413" y="0"/>
                      <a:pt x="14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70"/>
              <p:cNvSpPr/>
              <p:nvPr/>
            </p:nvSpPr>
            <p:spPr>
              <a:xfrm>
                <a:off x="7118030" y="4425378"/>
                <a:ext cx="55953" cy="43458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40" extrusionOk="0">
                    <a:moveTo>
                      <a:pt x="252" y="0"/>
                    </a:moveTo>
                    <a:cubicBezTo>
                      <a:pt x="139" y="11"/>
                      <a:pt x="48" y="102"/>
                      <a:pt x="15" y="192"/>
                    </a:cubicBezTo>
                    <a:cubicBezTo>
                      <a:pt x="1" y="220"/>
                      <a:pt x="25" y="239"/>
                      <a:pt x="49" y="239"/>
                    </a:cubicBezTo>
                    <a:cubicBezTo>
                      <a:pt x="64" y="239"/>
                      <a:pt x="78" y="232"/>
                      <a:pt x="83" y="215"/>
                    </a:cubicBezTo>
                    <a:cubicBezTo>
                      <a:pt x="116" y="147"/>
                      <a:pt x="184" y="91"/>
                      <a:pt x="263" y="79"/>
                    </a:cubicBezTo>
                    <a:cubicBezTo>
                      <a:pt x="309" y="79"/>
                      <a:pt x="297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70"/>
              <p:cNvSpPr/>
              <p:nvPr/>
            </p:nvSpPr>
            <p:spPr>
              <a:xfrm>
                <a:off x="7085616" y="4408900"/>
                <a:ext cx="51607" cy="3983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20" extrusionOk="0">
                    <a:moveTo>
                      <a:pt x="216" y="1"/>
                    </a:moveTo>
                    <a:cubicBezTo>
                      <a:pt x="137" y="24"/>
                      <a:pt x="13" y="91"/>
                      <a:pt x="1" y="182"/>
                    </a:cubicBezTo>
                    <a:cubicBezTo>
                      <a:pt x="1" y="206"/>
                      <a:pt x="23" y="220"/>
                      <a:pt x="44" y="220"/>
                    </a:cubicBezTo>
                    <a:cubicBezTo>
                      <a:pt x="63" y="220"/>
                      <a:pt x="81" y="208"/>
                      <a:pt x="81" y="182"/>
                    </a:cubicBezTo>
                    <a:cubicBezTo>
                      <a:pt x="91" y="125"/>
                      <a:pt x="182" y="91"/>
                      <a:pt x="227" y="80"/>
                    </a:cubicBezTo>
                    <a:cubicBezTo>
                      <a:pt x="284" y="69"/>
                      <a:pt x="262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70"/>
              <p:cNvSpPr/>
              <p:nvPr/>
            </p:nvSpPr>
            <p:spPr>
              <a:xfrm>
                <a:off x="6505072" y="3665582"/>
                <a:ext cx="288097" cy="858836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4743" extrusionOk="0">
                    <a:moveTo>
                      <a:pt x="1488" y="1"/>
                    </a:moveTo>
                    <a:lnTo>
                      <a:pt x="279" y="159"/>
                    </a:lnTo>
                    <a:cubicBezTo>
                      <a:pt x="527" y="1493"/>
                      <a:pt x="30" y="4309"/>
                      <a:pt x="30" y="4309"/>
                    </a:cubicBezTo>
                    <a:cubicBezTo>
                      <a:pt x="30" y="4309"/>
                      <a:pt x="63" y="4343"/>
                      <a:pt x="30" y="4479"/>
                    </a:cubicBezTo>
                    <a:cubicBezTo>
                      <a:pt x="1" y="4594"/>
                      <a:pt x="945" y="4742"/>
                      <a:pt x="1291" y="4742"/>
                    </a:cubicBezTo>
                    <a:cubicBezTo>
                      <a:pt x="1352" y="4742"/>
                      <a:pt x="1394" y="4738"/>
                      <a:pt x="1409" y="4727"/>
                    </a:cubicBezTo>
                    <a:cubicBezTo>
                      <a:pt x="1500" y="4649"/>
                      <a:pt x="663" y="4332"/>
                      <a:pt x="663" y="4332"/>
                    </a:cubicBezTo>
                    <a:cubicBezTo>
                      <a:pt x="1590" y="2398"/>
                      <a:pt x="1488" y="1"/>
                      <a:pt x="1488" y="1"/>
                    </a:cubicBezTo>
                    <a:close/>
                  </a:path>
                </a:pathLst>
              </a:custGeom>
              <a:solidFill>
                <a:srgbClr val="A96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70"/>
              <p:cNvSpPr/>
              <p:nvPr/>
            </p:nvSpPr>
            <p:spPr>
              <a:xfrm>
                <a:off x="6555412" y="3665582"/>
                <a:ext cx="221278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963" extrusionOk="0">
                    <a:moveTo>
                      <a:pt x="1210" y="1"/>
                    </a:moveTo>
                    <a:lnTo>
                      <a:pt x="1" y="159"/>
                    </a:lnTo>
                    <a:cubicBezTo>
                      <a:pt x="34" y="329"/>
                      <a:pt x="57" y="521"/>
                      <a:pt x="68" y="724"/>
                    </a:cubicBezTo>
                    <a:cubicBezTo>
                      <a:pt x="430" y="860"/>
                      <a:pt x="803" y="940"/>
                      <a:pt x="1188" y="962"/>
                    </a:cubicBezTo>
                    <a:cubicBezTo>
                      <a:pt x="1222" y="374"/>
                      <a:pt x="1210" y="1"/>
                      <a:pt x="1210" y="1"/>
                    </a:cubicBezTo>
                    <a:close/>
                  </a:path>
                </a:pathLst>
              </a:custGeom>
              <a:solidFill>
                <a:srgbClr val="8E45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70"/>
              <p:cNvSpPr/>
              <p:nvPr/>
            </p:nvSpPr>
            <p:spPr>
              <a:xfrm>
                <a:off x="6491853" y="4371598"/>
                <a:ext cx="313629" cy="175823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971" extrusionOk="0">
                    <a:moveTo>
                      <a:pt x="887" y="1"/>
                    </a:moveTo>
                    <a:cubicBezTo>
                      <a:pt x="754" y="1"/>
                      <a:pt x="668" y="343"/>
                      <a:pt x="668" y="343"/>
                    </a:cubicBezTo>
                    <a:cubicBezTo>
                      <a:pt x="580" y="383"/>
                      <a:pt x="485" y="396"/>
                      <a:pt x="401" y="396"/>
                    </a:cubicBezTo>
                    <a:cubicBezTo>
                      <a:pt x="247" y="396"/>
                      <a:pt x="125" y="353"/>
                      <a:pt x="125" y="353"/>
                    </a:cubicBezTo>
                    <a:cubicBezTo>
                      <a:pt x="1" y="478"/>
                      <a:pt x="80" y="715"/>
                      <a:pt x="80" y="715"/>
                    </a:cubicBezTo>
                    <a:cubicBezTo>
                      <a:pt x="739" y="911"/>
                      <a:pt x="1164" y="971"/>
                      <a:pt x="1418" y="971"/>
                    </a:cubicBezTo>
                    <a:cubicBezTo>
                      <a:pt x="1634" y="971"/>
                      <a:pt x="1726" y="927"/>
                      <a:pt x="1731" y="885"/>
                    </a:cubicBezTo>
                    <a:cubicBezTo>
                      <a:pt x="1731" y="806"/>
                      <a:pt x="950" y="343"/>
                      <a:pt x="950" y="343"/>
                    </a:cubicBezTo>
                    <a:cubicBezTo>
                      <a:pt x="950" y="343"/>
                      <a:pt x="1053" y="105"/>
                      <a:pt x="950" y="26"/>
                    </a:cubicBezTo>
                    <a:cubicBezTo>
                      <a:pt x="928" y="8"/>
                      <a:pt x="907" y="1"/>
                      <a:pt x="887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70"/>
              <p:cNvSpPr/>
              <p:nvPr/>
            </p:nvSpPr>
            <p:spPr>
              <a:xfrm>
                <a:off x="6496018" y="4484590"/>
                <a:ext cx="319242" cy="7315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404" extrusionOk="0">
                    <a:moveTo>
                      <a:pt x="1448" y="1"/>
                    </a:moveTo>
                    <a:cubicBezTo>
                      <a:pt x="1188" y="103"/>
                      <a:pt x="1120" y="284"/>
                      <a:pt x="1120" y="284"/>
                    </a:cubicBezTo>
                    <a:cubicBezTo>
                      <a:pt x="1120" y="284"/>
                      <a:pt x="57" y="13"/>
                      <a:pt x="35" y="13"/>
                    </a:cubicBezTo>
                    <a:cubicBezTo>
                      <a:pt x="12" y="13"/>
                      <a:pt x="0" y="46"/>
                      <a:pt x="23" y="103"/>
                    </a:cubicBezTo>
                    <a:cubicBezTo>
                      <a:pt x="35" y="148"/>
                      <a:pt x="950" y="352"/>
                      <a:pt x="1414" y="397"/>
                    </a:cubicBezTo>
                    <a:cubicBezTo>
                      <a:pt x="1449" y="401"/>
                      <a:pt x="1483" y="404"/>
                      <a:pt x="1516" y="404"/>
                    </a:cubicBezTo>
                    <a:cubicBezTo>
                      <a:pt x="1653" y="404"/>
                      <a:pt x="1762" y="364"/>
                      <a:pt x="1753" y="272"/>
                    </a:cubicBezTo>
                    <a:cubicBezTo>
                      <a:pt x="1742" y="159"/>
                      <a:pt x="1448" y="1"/>
                      <a:pt x="1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70"/>
              <p:cNvSpPr/>
              <p:nvPr/>
            </p:nvSpPr>
            <p:spPr>
              <a:xfrm>
                <a:off x="6673477" y="4455980"/>
                <a:ext cx="5812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15" extrusionOk="0">
                    <a:moveTo>
                      <a:pt x="276" y="1"/>
                    </a:moveTo>
                    <a:cubicBezTo>
                      <a:pt x="163" y="1"/>
                      <a:pt x="61" y="68"/>
                      <a:pt x="15" y="159"/>
                    </a:cubicBezTo>
                    <a:cubicBezTo>
                      <a:pt x="0" y="189"/>
                      <a:pt x="26" y="214"/>
                      <a:pt x="51" y="214"/>
                    </a:cubicBezTo>
                    <a:cubicBezTo>
                      <a:pt x="63" y="214"/>
                      <a:pt x="76" y="208"/>
                      <a:pt x="83" y="193"/>
                    </a:cubicBezTo>
                    <a:cubicBezTo>
                      <a:pt x="118" y="125"/>
                      <a:pt x="196" y="80"/>
                      <a:pt x="276" y="80"/>
                    </a:cubicBezTo>
                    <a:cubicBezTo>
                      <a:pt x="279" y="81"/>
                      <a:pt x="282" y="81"/>
                      <a:pt x="284" y="81"/>
                    </a:cubicBezTo>
                    <a:cubicBezTo>
                      <a:pt x="321" y="81"/>
                      <a:pt x="318" y="12"/>
                      <a:pt x="2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70"/>
              <p:cNvSpPr/>
              <p:nvPr/>
            </p:nvSpPr>
            <p:spPr>
              <a:xfrm>
                <a:off x="6644323" y="4435518"/>
                <a:ext cx="52513" cy="34947"/>
              </a:xfrm>
              <a:custGeom>
                <a:avLst/>
                <a:gdLst/>
                <a:ahLst/>
                <a:cxnLst/>
                <a:rect l="l" t="t" r="r" b="b"/>
                <a:pathLst>
                  <a:path w="290" h="193" extrusionOk="0">
                    <a:moveTo>
                      <a:pt x="233" y="0"/>
                    </a:moveTo>
                    <a:cubicBezTo>
                      <a:pt x="154" y="0"/>
                      <a:pt x="18" y="57"/>
                      <a:pt x="7" y="148"/>
                    </a:cubicBezTo>
                    <a:cubicBezTo>
                      <a:pt x="0" y="174"/>
                      <a:pt x="24" y="193"/>
                      <a:pt x="45" y="193"/>
                    </a:cubicBezTo>
                    <a:cubicBezTo>
                      <a:pt x="61" y="193"/>
                      <a:pt x="75" y="183"/>
                      <a:pt x="75" y="159"/>
                    </a:cubicBezTo>
                    <a:cubicBezTo>
                      <a:pt x="86" y="103"/>
                      <a:pt x="199" y="80"/>
                      <a:pt x="244" y="80"/>
                    </a:cubicBezTo>
                    <a:cubicBezTo>
                      <a:pt x="289" y="80"/>
                      <a:pt x="289" y="0"/>
                      <a:pt x="2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70"/>
              <p:cNvSpPr/>
              <p:nvPr/>
            </p:nvSpPr>
            <p:spPr>
              <a:xfrm>
                <a:off x="6489861" y="3325702"/>
                <a:ext cx="661481" cy="461016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2546" extrusionOk="0">
                    <a:moveTo>
                      <a:pt x="657" y="0"/>
                    </a:moveTo>
                    <a:lnTo>
                      <a:pt x="1" y="2126"/>
                    </a:lnTo>
                    <a:cubicBezTo>
                      <a:pt x="599" y="2470"/>
                      <a:pt x="1129" y="2545"/>
                      <a:pt x="1478" y="2545"/>
                    </a:cubicBezTo>
                    <a:cubicBezTo>
                      <a:pt x="1749" y="2545"/>
                      <a:pt x="1911" y="2500"/>
                      <a:pt x="1911" y="2500"/>
                    </a:cubicBezTo>
                    <a:lnTo>
                      <a:pt x="2070" y="1742"/>
                    </a:lnTo>
                    <a:lnTo>
                      <a:pt x="2138" y="2488"/>
                    </a:lnTo>
                    <a:cubicBezTo>
                      <a:pt x="2178" y="2493"/>
                      <a:pt x="2221" y="2494"/>
                      <a:pt x="2266" y="2494"/>
                    </a:cubicBezTo>
                    <a:cubicBezTo>
                      <a:pt x="2821" y="2494"/>
                      <a:pt x="3653" y="2194"/>
                      <a:pt x="3653" y="2194"/>
                    </a:cubicBezTo>
                    <a:lnTo>
                      <a:pt x="3246" y="103"/>
                    </a:lnTo>
                    <a:lnTo>
                      <a:pt x="6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70"/>
              <p:cNvSpPr/>
              <p:nvPr/>
            </p:nvSpPr>
            <p:spPr>
              <a:xfrm>
                <a:off x="6864517" y="3569431"/>
                <a:ext cx="94342" cy="208236"/>
              </a:xfrm>
              <a:custGeom>
                <a:avLst/>
                <a:gdLst/>
                <a:ahLst/>
                <a:cxnLst/>
                <a:rect l="l" t="t" r="r" b="b"/>
                <a:pathLst>
                  <a:path w="521" h="1150" extrusionOk="0">
                    <a:moveTo>
                      <a:pt x="148" y="1"/>
                    </a:moveTo>
                    <a:lnTo>
                      <a:pt x="1" y="396"/>
                    </a:lnTo>
                    <a:lnTo>
                      <a:pt x="69" y="1142"/>
                    </a:lnTo>
                    <a:cubicBezTo>
                      <a:pt x="119" y="1147"/>
                      <a:pt x="172" y="1149"/>
                      <a:pt x="227" y="1149"/>
                    </a:cubicBezTo>
                    <a:cubicBezTo>
                      <a:pt x="321" y="1149"/>
                      <a:pt x="421" y="1141"/>
                      <a:pt x="521" y="1120"/>
                    </a:cubicBez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1725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70"/>
              <p:cNvSpPr/>
              <p:nvPr/>
            </p:nvSpPr>
            <p:spPr>
              <a:xfrm>
                <a:off x="6559577" y="3327875"/>
                <a:ext cx="112631" cy="421903"/>
              </a:xfrm>
              <a:custGeom>
                <a:avLst/>
                <a:gdLst/>
                <a:ahLst/>
                <a:cxnLst/>
                <a:rect l="l" t="t" r="r" b="b"/>
                <a:pathLst>
                  <a:path w="622" h="2330" extrusionOk="0">
                    <a:moveTo>
                      <a:pt x="509" y="0"/>
                    </a:moveTo>
                    <a:cubicBezTo>
                      <a:pt x="554" y="158"/>
                      <a:pt x="453" y="362"/>
                      <a:pt x="407" y="509"/>
                    </a:cubicBezTo>
                    <a:cubicBezTo>
                      <a:pt x="317" y="724"/>
                      <a:pt x="260" y="938"/>
                      <a:pt x="204" y="1164"/>
                    </a:cubicBezTo>
                    <a:cubicBezTo>
                      <a:pt x="113" y="1549"/>
                      <a:pt x="56" y="1923"/>
                      <a:pt x="0" y="2307"/>
                    </a:cubicBezTo>
                    <a:cubicBezTo>
                      <a:pt x="23" y="2318"/>
                      <a:pt x="45" y="2318"/>
                      <a:pt x="68" y="2330"/>
                    </a:cubicBezTo>
                    <a:cubicBezTo>
                      <a:pt x="136" y="1900"/>
                      <a:pt x="215" y="1470"/>
                      <a:pt x="317" y="1041"/>
                    </a:cubicBezTo>
                    <a:cubicBezTo>
                      <a:pt x="373" y="837"/>
                      <a:pt x="441" y="644"/>
                      <a:pt x="509" y="441"/>
                    </a:cubicBezTo>
                    <a:cubicBezTo>
                      <a:pt x="554" y="305"/>
                      <a:pt x="622" y="147"/>
                      <a:pt x="588" y="0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70"/>
              <p:cNvSpPr/>
              <p:nvPr/>
            </p:nvSpPr>
            <p:spPr>
              <a:xfrm>
                <a:off x="6618790" y="3339645"/>
                <a:ext cx="116253" cy="43059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2378" extrusionOk="0">
                    <a:moveTo>
                      <a:pt x="589" y="1"/>
                    </a:moveTo>
                    <a:cubicBezTo>
                      <a:pt x="574" y="1"/>
                      <a:pt x="559" y="8"/>
                      <a:pt x="555" y="26"/>
                    </a:cubicBezTo>
                    <a:cubicBezTo>
                      <a:pt x="340" y="795"/>
                      <a:pt x="171" y="1574"/>
                      <a:pt x="1" y="2355"/>
                    </a:cubicBezTo>
                    <a:cubicBezTo>
                      <a:pt x="35" y="2366"/>
                      <a:pt x="58" y="2366"/>
                      <a:pt x="80" y="2378"/>
                    </a:cubicBezTo>
                    <a:cubicBezTo>
                      <a:pt x="249" y="1597"/>
                      <a:pt x="420" y="817"/>
                      <a:pt x="634" y="48"/>
                    </a:cubicBezTo>
                    <a:cubicBezTo>
                      <a:pt x="641" y="20"/>
                      <a:pt x="614" y="1"/>
                      <a:pt x="589" y="1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70"/>
              <p:cNvSpPr/>
              <p:nvPr/>
            </p:nvSpPr>
            <p:spPr>
              <a:xfrm>
                <a:off x="6590180" y="2892206"/>
                <a:ext cx="512091" cy="548656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3030" extrusionOk="0">
                    <a:moveTo>
                      <a:pt x="1534" y="1"/>
                    </a:moveTo>
                    <a:cubicBezTo>
                      <a:pt x="1277" y="1"/>
                      <a:pt x="961" y="22"/>
                      <a:pt x="668" y="99"/>
                    </a:cubicBezTo>
                    <a:cubicBezTo>
                      <a:pt x="668" y="99"/>
                      <a:pt x="68" y="2384"/>
                      <a:pt x="0" y="2655"/>
                    </a:cubicBezTo>
                    <a:cubicBezTo>
                      <a:pt x="0" y="2655"/>
                      <a:pt x="772" y="3029"/>
                      <a:pt x="1702" y="3029"/>
                    </a:cubicBezTo>
                    <a:cubicBezTo>
                      <a:pt x="2065" y="3029"/>
                      <a:pt x="2453" y="2972"/>
                      <a:pt x="2827" y="2813"/>
                    </a:cubicBezTo>
                    <a:cubicBezTo>
                      <a:pt x="2827" y="2813"/>
                      <a:pt x="2714" y="1128"/>
                      <a:pt x="2070" y="31"/>
                    </a:cubicBezTo>
                    <a:cubicBezTo>
                      <a:pt x="2070" y="31"/>
                      <a:pt x="1844" y="1"/>
                      <a:pt x="1534" y="1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70"/>
              <p:cNvSpPr/>
              <p:nvPr/>
            </p:nvSpPr>
            <p:spPr>
              <a:xfrm>
                <a:off x="6590180" y="2903794"/>
                <a:ext cx="204981" cy="528556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2919" extrusionOk="0">
                    <a:moveTo>
                      <a:pt x="837" y="1"/>
                    </a:moveTo>
                    <a:lnTo>
                      <a:pt x="668" y="35"/>
                    </a:lnTo>
                    <a:cubicBezTo>
                      <a:pt x="668" y="35"/>
                      <a:pt x="68" y="2320"/>
                      <a:pt x="0" y="2591"/>
                    </a:cubicBezTo>
                    <a:cubicBezTo>
                      <a:pt x="0" y="2591"/>
                      <a:pt x="475" y="2817"/>
                      <a:pt x="1131" y="2918"/>
                    </a:cubicBezTo>
                    <a:cubicBezTo>
                      <a:pt x="781" y="1991"/>
                      <a:pt x="679" y="996"/>
                      <a:pt x="837" y="1"/>
                    </a:cubicBezTo>
                    <a:close/>
                  </a:path>
                </a:pathLst>
              </a:custGeom>
              <a:solidFill>
                <a:srgbClr val="A42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70"/>
              <p:cNvSpPr/>
              <p:nvPr/>
            </p:nvSpPr>
            <p:spPr>
              <a:xfrm>
                <a:off x="6590180" y="3350328"/>
                <a:ext cx="512091" cy="90537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500" extrusionOk="0">
                    <a:moveTo>
                      <a:pt x="35" y="0"/>
                    </a:moveTo>
                    <a:cubicBezTo>
                      <a:pt x="12" y="57"/>
                      <a:pt x="0" y="102"/>
                      <a:pt x="0" y="125"/>
                    </a:cubicBezTo>
                    <a:cubicBezTo>
                      <a:pt x="0" y="125"/>
                      <a:pt x="772" y="499"/>
                      <a:pt x="1702" y="499"/>
                    </a:cubicBezTo>
                    <a:cubicBezTo>
                      <a:pt x="2065" y="499"/>
                      <a:pt x="2453" y="442"/>
                      <a:pt x="2827" y="283"/>
                    </a:cubicBezTo>
                    <a:cubicBezTo>
                      <a:pt x="2827" y="283"/>
                      <a:pt x="2827" y="238"/>
                      <a:pt x="2817" y="158"/>
                    </a:cubicBezTo>
                    <a:cubicBezTo>
                      <a:pt x="2455" y="255"/>
                      <a:pt x="2113" y="291"/>
                      <a:pt x="1798" y="291"/>
                    </a:cubicBezTo>
                    <a:cubicBezTo>
                      <a:pt x="1007" y="291"/>
                      <a:pt x="382" y="65"/>
                      <a:pt x="35" y="0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70"/>
              <p:cNvSpPr/>
              <p:nvPr/>
            </p:nvSpPr>
            <p:spPr>
              <a:xfrm>
                <a:off x="6815444" y="2795511"/>
                <a:ext cx="122953" cy="164053"/>
              </a:xfrm>
              <a:custGeom>
                <a:avLst/>
                <a:gdLst/>
                <a:ahLst/>
                <a:cxnLst/>
                <a:rect l="l" t="t" r="r" b="b"/>
                <a:pathLst>
                  <a:path w="679" h="906" extrusionOk="0">
                    <a:moveTo>
                      <a:pt x="103" y="0"/>
                    </a:moveTo>
                    <a:lnTo>
                      <a:pt x="0" y="656"/>
                    </a:lnTo>
                    <a:cubicBezTo>
                      <a:pt x="167" y="857"/>
                      <a:pt x="328" y="906"/>
                      <a:pt x="445" y="906"/>
                    </a:cubicBezTo>
                    <a:cubicBezTo>
                      <a:pt x="560" y="906"/>
                      <a:pt x="634" y="859"/>
                      <a:pt x="634" y="859"/>
                    </a:cubicBezTo>
                    <a:lnTo>
                      <a:pt x="679" y="11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A96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70"/>
              <p:cNvSpPr/>
              <p:nvPr/>
            </p:nvSpPr>
            <p:spPr>
              <a:xfrm>
                <a:off x="6825766" y="2795511"/>
                <a:ext cx="112631" cy="68084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76" extrusionOk="0">
                    <a:moveTo>
                      <a:pt x="46" y="0"/>
                    </a:moveTo>
                    <a:lnTo>
                      <a:pt x="0" y="294"/>
                    </a:lnTo>
                    <a:cubicBezTo>
                      <a:pt x="141" y="344"/>
                      <a:pt x="294" y="375"/>
                      <a:pt x="441" y="375"/>
                    </a:cubicBezTo>
                    <a:cubicBezTo>
                      <a:pt x="495" y="375"/>
                      <a:pt x="548" y="371"/>
                      <a:pt x="599" y="362"/>
                    </a:cubicBezTo>
                    <a:lnTo>
                      <a:pt x="622" y="1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8E45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70"/>
              <p:cNvSpPr/>
              <p:nvPr/>
            </p:nvSpPr>
            <p:spPr>
              <a:xfrm>
                <a:off x="6534950" y="2118286"/>
                <a:ext cx="735180" cy="710174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3922" extrusionOk="0">
                    <a:moveTo>
                      <a:pt x="1735" y="1"/>
                    </a:moveTo>
                    <a:cubicBezTo>
                      <a:pt x="1388" y="1"/>
                      <a:pt x="1109" y="54"/>
                      <a:pt x="1109" y="54"/>
                    </a:cubicBezTo>
                    <a:cubicBezTo>
                      <a:pt x="905" y="619"/>
                      <a:pt x="170" y="1139"/>
                      <a:pt x="170" y="1139"/>
                    </a:cubicBezTo>
                    <a:cubicBezTo>
                      <a:pt x="295" y="1851"/>
                      <a:pt x="1" y="2869"/>
                      <a:pt x="1" y="2869"/>
                    </a:cubicBezTo>
                    <a:cubicBezTo>
                      <a:pt x="147" y="3417"/>
                      <a:pt x="825" y="3922"/>
                      <a:pt x="1826" y="3922"/>
                    </a:cubicBezTo>
                    <a:cubicBezTo>
                      <a:pt x="2064" y="3922"/>
                      <a:pt x="2319" y="3893"/>
                      <a:pt x="2590" y="3831"/>
                    </a:cubicBezTo>
                    <a:cubicBezTo>
                      <a:pt x="4060" y="3502"/>
                      <a:pt x="3981" y="2258"/>
                      <a:pt x="3675" y="1840"/>
                    </a:cubicBezTo>
                    <a:cubicBezTo>
                      <a:pt x="3280" y="1297"/>
                      <a:pt x="3348" y="868"/>
                      <a:pt x="2850" y="348"/>
                    </a:cubicBezTo>
                    <a:cubicBezTo>
                      <a:pt x="2593" y="67"/>
                      <a:pt x="2122" y="1"/>
                      <a:pt x="1735" y="1"/>
                    </a:cubicBezTo>
                    <a:close/>
                  </a:path>
                </a:pathLst>
              </a:custGeom>
              <a:solidFill>
                <a:srgbClr val="A96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70"/>
              <p:cNvSpPr/>
              <p:nvPr/>
            </p:nvSpPr>
            <p:spPr>
              <a:xfrm>
                <a:off x="6631104" y="2439877"/>
                <a:ext cx="153917" cy="142687"/>
              </a:xfrm>
              <a:custGeom>
                <a:avLst/>
                <a:gdLst/>
                <a:ahLst/>
                <a:cxnLst/>
                <a:rect l="l" t="t" r="r" b="b"/>
                <a:pathLst>
                  <a:path w="850" h="788" extrusionOk="0">
                    <a:moveTo>
                      <a:pt x="460" y="0"/>
                    </a:moveTo>
                    <a:cubicBezTo>
                      <a:pt x="396" y="0"/>
                      <a:pt x="332" y="14"/>
                      <a:pt x="272" y="42"/>
                    </a:cubicBezTo>
                    <a:cubicBezTo>
                      <a:pt x="91" y="98"/>
                      <a:pt x="1" y="290"/>
                      <a:pt x="46" y="482"/>
                    </a:cubicBezTo>
                    <a:cubicBezTo>
                      <a:pt x="68" y="584"/>
                      <a:pt x="136" y="686"/>
                      <a:pt x="227" y="731"/>
                    </a:cubicBezTo>
                    <a:cubicBezTo>
                      <a:pt x="295" y="765"/>
                      <a:pt x="374" y="788"/>
                      <a:pt x="453" y="788"/>
                    </a:cubicBezTo>
                    <a:lnTo>
                      <a:pt x="465" y="788"/>
                    </a:lnTo>
                    <a:cubicBezTo>
                      <a:pt x="543" y="788"/>
                      <a:pt x="566" y="776"/>
                      <a:pt x="634" y="743"/>
                    </a:cubicBezTo>
                    <a:cubicBezTo>
                      <a:pt x="759" y="686"/>
                      <a:pt x="849" y="539"/>
                      <a:pt x="849" y="404"/>
                    </a:cubicBezTo>
                    <a:cubicBezTo>
                      <a:pt x="837" y="268"/>
                      <a:pt x="781" y="120"/>
                      <a:pt x="656" y="53"/>
                    </a:cubicBezTo>
                    <a:cubicBezTo>
                      <a:pt x="597" y="17"/>
                      <a:pt x="529" y="0"/>
                      <a:pt x="460" y="0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70"/>
              <p:cNvSpPr/>
              <p:nvPr/>
            </p:nvSpPr>
            <p:spPr>
              <a:xfrm>
                <a:off x="7118392" y="2408008"/>
                <a:ext cx="110820" cy="110274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09" extrusionOk="0">
                    <a:moveTo>
                      <a:pt x="295" y="1"/>
                    </a:moveTo>
                    <a:cubicBezTo>
                      <a:pt x="270" y="1"/>
                      <a:pt x="246" y="4"/>
                      <a:pt x="227" y="14"/>
                    </a:cubicBezTo>
                    <a:cubicBezTo>
                      <a:pt x="148" y="37"/>
                      <a:pt x="91" y="82"/>
                      <a:pt x="46" y="150"/>
                    </a:cubicBezTo>
                    <a:cubicBezTo>
                      <a:pt x="13" y="229"/>
                      <a:pt x="1" y="296"/>
                      <a:pt x="13" y="376"/>
                    </a:cubicBezTo>
                    <a:cubicBezTo>
                      <a:pt x="35" y="455"/>
                      <a:pt x="81" y="523"/>
                      <a:pt x="148" y="568"/>
                    </a:cubicBezTo>
                    <a:cubicBezTo>
                      <a:pt x="194" y="598"/>
                      <a:pt x="244" y="608"/>
                      <a:pt x="297" y="608"/>
                    </a:cubicBezTo>
                    <a:cubicBezTo>
                      <a:pt x="322" y="608"/>
                      <a:pt x="348" y="606"/>
                      <a:pt x="375" y="602"/>
                    </a:cubicBezTo>
                    <a:cubicBezTo>
                      <a:pt x="476" y="590"/>
                      <a:pt x="555" y="500"/>
                      <a:pt x="589" y="399"/>
                    </a:cubicBezTo>
                    <a:lnTo>
                      <a:pt x="589" y="376"/>
                    </a:lnTo>
                    <a:cubicBezTo>
                      <a:pt x="612" y="308"/>
                      <a:pt x="612" y="229"/>
                      <a:pt x="566" y="161"/>
                    </a:cubicBezTo>
                    <a:cubicBezTo>
                      <a:pt x="521" y="93"/>
                      <a:pt x="465" y="37"/>
                      <a:pt x="397" y="14"/>
                    </a:cubicBezTo>
                    <a:cubicBezTo>
                      <a:pt x="364" y="7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70"/>
              <p:cNvSpPr/>
              <p:nvPr/>
            </p:nvSpPr>
            <p:spPr>
              <a:xfrm>
                <a:off x="6719290" y="2266225"/>
                <a:ext cx="45270" cy="286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58" extrusionOk="0">
                    <a:moveTo>
                      <a:pt x="131" y="1"/>
                    </a:moveTo>
                    <a:cubicBezTo>
                      <a:pt x="117" y="1"/>
                      <a:pt x="104" y="2"/>
                      <a:pt x="91" y="6"/>
                    </a:cubicBezTo>
                    <a:cubicBezTo>
                      <a:pt x="46" y="28"/>
                      <a:pt x="0" y="73"/>
                      <a:pt x="23" y="119"/>
                    </a:cubicBezTo>
                    <a:cubicBezTo>
                      <a:pt x="28" y="147"/>
                      <a:pt x="45" y="158"/>
                      <a:pt x="65" y="158"/>
                    </a:cubicBezTo>
                    <a:cubicBezTo>
                      <a:pt x="85" y="158"/>
                      <a:pt x="107" y="147"/>
                      <a:pt x="124" y="129"/>
                    </a:cubicBezTo>
                    <a:cubicBezTo>
                      <a:pt x="147" y="107"/>
                      <a:pt x="169" y="96"/>
                      <a:pt x="204" y="96"/>
                    </a:cubicBezTo>
                    <a:cubicBezTo>
                      <a:pt x="249" y="96"/>
                      <a:pt x="249" y="39"/>
                      <a:pt x="215" y="16"/>
                    </a:cubicBezTo>
                    <a:cubicBezTo>
                      <a:pt x="191" y="9"/>
                      <a:pt x="162" y="1"/>
                      <a:pt x="131" y="1"/>
                    </a:cubicBezTo>
                    <a:close/>
                  </a:path>
                </a:pathLst>
              </a:custGeom>
              <a:solidFill>
                <a:srgbClr val="3111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70"/>
              <p:cNvSpPr/>
              <p:nvPr/>
            </p:nvSpPr>
            <p:spPr>
              <a:xfrm>
                <a:off x="7038716" y="2233631"/>
                <a:ext cx="38932" cy="22272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23" extrusionOk="0">
                    <a:moveTo>
                      <a:pt x="97" y="0"/>
                    </a:moveTo>
                    <a:cubicBezTo>
                      <a:pt x="84" y="0"/>
                      <a:pt x="70" y="2"/>
                      <a:pt x="56" y="5"/>
                    </a:cubicBezTo>
                    <a:cubicBezTo>
                      <a:pt x="23" y="15"/>
                      <a:pt x="0" y="50"/>
                      <a:pt x="11" y="95"/>
                    </a:cubicBezTo>
                    <a:cubicBezTo>
                      <a:pt x="19" y="103"/>
                      <a:pt x="27" y="111"/>
                      <a:pt x="35" y="111"/>
                    </a:cubicBezTo>
                    <a:cubicBezTo>
                      <a:pt x="39" y="111"/>
                      <a:pt x="42" y="109"/>
                      <a:pt x="46" y="106"/>
                    </a:cubicBezTo>
                    <a:lnTo>
                      <a:pt x="91" y="106"/>
                    </a:lnTo>
                    <a:cubicBezTo>
                      <a:pt x="107" y="114"/>
                      <a:pt x="117" y="122"/>
                      <a:pt x="130" y="122"/>
                    </a:cubicBezTo>
                    <a:cubicBezTo>
                      <a:pt x="135" y="122"/>
                      <a:pt x="140" y="121"/>
                      <a:pt x="147" y="118"/>
                    </a:cubicBezTo>
                    <a:cubicBezTo>
                      <a:pt x="181" y="118"/>
                      <a:pt x="215" y="83"/>
                      <a:pt x="192" y="50"/>
                    </a:cubicBezTo>
                    <a:cubicBezTo>
                      <a:pt x="175" y="15"/>
                      <a:pt x="138" y="0"/>
                      <a:pt x="97" y="0"/>
                    </a:cubicBezTo>
                    <a:close/>
                  </a:path>
                </a:pathLst>
              </a:custGeom>
              <a:solidFill>
                <a:srgbClr val="3111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70"/>
              <p:cNvSpPr/>
              <p:nvPr/>
            </p:nvSpPr>
            <p:spPr>
              <a:xfrm>
                <a:off x="6743736" y="2344269"/>
                <a:ext cx="121866" cy="80759"/>
              </a:xfrm>
              <a:custGeom>
                <a:avLst/>
                <a:gdLst/>
                <a:ahLst/>
                <a:cxnLst/>
                <a:rect l="l" t="t" r="r" b="b"/>
                <a:pathLst>
                  <a:path w="673" h="446" extrusionOk="0">
                    <a:moveTo>
                      <a:pt x="265" y="0"/>
                    </a:moveTo>
                    <a:cubicBezTo>
                      <a:pt x="245" y="0"/>
                      <a:pt x="225" y="2"/>
                      <a:pt x="205" y="4"/>
                    </a:cubicBezTo>
                    <a:cubicBezTo>
                      <a:pt x="24" y="38"/>
                      <a:pt x="1" y="264"/>
                      <a:pt x="12" y="411"/>
                    </a:cubicBezTo>
                    <a:cubicBezTo>
                      <a:pt x="12" y="434"/>
                      <a:pt x="32" y="445"/>
                      <a:pt x="52" y="445"/>
                    </a:cubicBezTo>
                    <a:cubicBezTo>
                      <a:pt x="72" y="445"/>
                      <a:pt x="91" y="434"/>
                      <a:pt x="91" y="411"/>
                    </a:cubicBezTo>
                    <a:cubicBezTo>
                      <a:pt x="80" y="298"/>
                      <a:pt x="80" y="140"/>
                      <a:pt x="205" y="95"/>
                    </a:cubicBezTo>
                    <a:cubicBezTo>
                      <a:pt x="235" y="81"/>
                      <a:pt x="266" y="74"/>
                      <a:pt x="298" y="74"/>
                    </a:cubicBezTo>
                    <a:cubicBezTo>
                      <a:pt x="417" y="74"/>
                      <a:pt x="535" y="166"/>
                      <a:pt x="589" y="264"/>
                    </a:cubicBezTo>
                    <a:cubicBezTo>
                      <a:pt x="596" y="278"/>
                      <a:pt x="607" y="283"/>
                      <a:pt x="618" y="283"/>
                    </a:cubicBezTo>
                    <a:cubicBezTo>
                      <a:pt x="644" y="283"/>
                      <a:pt x="673" y="254"/>
                      <a:pt x="657" y="230"/>
                    </a:cubicBezTo>
                    <a:cubicBezTo>
                      <a:pt x="577" y="79"/>
                      <a:pt x="425" y="0"/>
                      <a:pt x="265" y="0"/>
                    </a:cubicBezTo>
                    <a:close/>
                  </a:path>
                </a:pathLst>
              </a:custGeom>
              <a:solidFill>
                <a:srgbClr val="3111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70"/>
              <p:cNvSpPr/>
              <p:nvPr/>
            </p:nvSpPr>
            <p:spPr>
              <a:xfrm>
                <a:off x="7028395" y="2300086"/>
                <a:ext cx="93075" cy="65368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61" extrusionOk="0">
                    <a:moveTo>
                      <a:pt x="218" y="0"/>
                    </a:moveTo>
                    <a:cubicBezTo>
                      <a:pt x="195" y="0"/>
                      <a:pt x="172" y="3"/>
                      <a:pt x="148" y="10"/>
                    </a:cubicBezTo>
                    <a:cubicBezTo>
                      <a:pt x="23" y="56"/>
                      <a:pt x="12" y="214"/>
                      <a:pt x="0" y="327"/>
                    </a:cubicBezTo>
                    <a:cubicBezTo>
                      <a:pt x="0" y="350"/>
                      <a:pt x="20" y="361"/>
                      <a:pt x="40" y="361"/>
                    </a:cubicBezTo>
                    <a:cubicBezTo>
                      <a:pt x="60" y="361"/>
                      <a:pt x="80" y="350"/>
                      <a:pt x="80" y="327"/>
                    </a:cubicBezTo>
                    <a:cubicBezTo>
                      <a:pt x="80" y="248"/>
                      <a:pt x="91" y="146"/>
                      <a:pt x="159" y="90"/>
                    </a:cubicBezTo>
                    <a:cubicBezTo>
                      <a:pt x="181" y="78"/>
                      <a:pt x="203" y="72"/>
                      <a:pt x="223" y="72"/>
                    </a:cubicBezTo>
                    <a:cubicBezTo>
                      <a:pt x="318" y="72"/>
                      <a:pt x="393" y="183"/>
                      <a:pt x="430" y="248"/>
                    </a:cubicBezTo>
                    <a:cubicBezTo>
                      <a:pt x="438" y="263"/>
                      <a:pt x="450" y="269"/>
                      <a:pt x="463" y="269"/>
                    </a:cubicBezTo>
                    <a:cubicBezTo>
                      <a:pt x="488" y="269"/>
                      <a:pt x="513" y="244"/>
                      <a:pt x="498" y="214"/>
                    </a:cubicBezTo>
                    <a:cubicBezTo>
                      <a:pt x="440" y="99"/>
                      <a:pt x="343" y="0"/>
                      <a:pt x="218" y="0"/>
                    </a:cubicBezTo>
                    <a:close/>
                  </a:path>
                </a:pathLst>
              </a:custGeom>
              <a:solidFill>
                <a:srgbClr val="3111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70"/>
              <p:cNvSpPr/>
              <p:nvPr/>
            </p:nvSpPr>
            <p:spPr>
              <a:xfrm>
                <a:off x="6809287" y="2539469"/>
                <a:ext cx="160798" cy="108464"/>
              </a:xfrm>
              <a:custGeom>
                <a:avLst/>
                <a:gdLst/>
                <a:ahLst/>
                <a:cxnLst/>
                <a:rect l="l" t="t" r="r" b="b"/>
                <a:pathLst>
                  <a:path w="888" h="599" extrusionOk="0">
                    <a:moveTo>
                      <a:pt x="51" y="1"/>
                    </a:moveTo>
                    <a:cubicBezTo>
                      <a:pt x="32" y="1"/>
                      <a:pt x="12" y="12"/>
                      <a:pt x="12" y="34"/>
                    </a:cubicBezTo>
                    <a:cubicBezTo>
                      <a:pt x="1" y="226"/>
                      <a:pt x="57" y="396"/>
                      <a:pt x="215" y="520"/>
                    </a:cubicBezTo>
                    <a:cubicBezTo>
                      <a:pt x="288" y="577"/>
                      <a:pt x="366" y="599"/>
                      <a:pt x="444" y="599"/>
                    </a:cubicBezTo>
                    <a:cubicBezTo>
                      <a:pt x="584" y="599"/>
                      <a:pt x="726" y="529"/>
                      <a:pt x="848" y="464"/>
                    </a:cubicBezTo>
                    <a:cubicBezTo>
                      <a:pt x="887" y="445"/>
                      <a:pt x="859" y="392"/>
                      <a:pt x="822" y="392"/>
                    </a:cubicBezTo>
                    <a:cubicBezTo>
                      <a:pt x="816" y="392"/>
                      <a:pt x="810" y="393"/>
                      <a:pt x="803" y="396"/>
                    </a:cubicBezTo>
                    <a:cubicBezTo>
                      <a:pt x="688" y="461"/>
                      <a:pt x="573" y="516"/>
                      <a:pt x="456" y="516"/>
                    </a:cubicBezTo>
                    <a:cubicBezTo>
                      <a:pt x="388" y="516"/>
                      <a:pt x="320" y="498"/>
                      <a:pt x="250" y="452"/>
                    </a:cubicBezTo>
                    <a:cubicBezTo>
                      <a:pt x="114" y="362"/>
                      <a:pt x="80" y="181"/>
                      <a:pt x="91" y="34"/>
                    </a:cubicBezTo>
                    <a:cubicBezTo>
                      <a:pt x="91" y="12"/>
                      <a:pt x="71" y="1"/>
                      <a:pt x="51" y="1"/>
                    </a:cubicBezTo>
                    <a:close/>
                  </a:path>
                </a:pathLst>
              </a:custGeom>
              <a:solidFill>
                <a:srgbClr val="A42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70"/>
              <p:cNvSpPr/>
              <p:nvPr/>
            </p:nvSpPr>
            <p:spPr>
              <a:xfrm>
                <a:off x="6955782" y="2426478"/>
                <a:ext cx="97420" cy="75508"/>
              </a:xfrm>
              <a:custGeom>
                <a:avLst/>
                <a:gdLst/>
                <a:ahLst/>
                <a:cxnLst/>
                <a:rect l="l" t="t" r="r" b="b"/>
                <a:pathLst>
                  <a:path w="538" h="417" extrusionOk="0">
                    <a:moveTo>
                      <a:pt x="285" y="0"/>
                    </a:moveTo>
                    <a:cubicBezTo>
                      <a:pt x="201" y="0"/>
                      <a:pt x="110" y="35"/>
                      <a:pt x="39" y="70"/>
                    </a:cubicBezTo>
                    <a:cubicBezTo>
                      <a:pt x="1" y="90"/>
                      <a:pt x="29" y="143"/>
                      <a:pt x="66" y="143"/>
                    </a:cubicBezTo>
                    <a:cubicBezTo>
                      <a:pt x="72" y="143"/>
                      <a:pt x="78" y="141"/>
                      <a:pt x="85" y="138"/>
                    </a:cubicBezTo>
                    <a:cubicBezTo>
                      <a:pt x="138" y="108"/>
                      <a:pt x="206" y="83"/>
                      <a:pt x="272" y="83"/>
                    </a:cubicBezTo>
                    <a:cubicBezTo>
                      <a:pt x="305" y="83"/>
                      <a:pt x="338" y="89"/>
                      <a:pt x="368" y="104"/>
                    </a:cubicBezTo>
                    <a:cubicBezTo>
                      <a:pt x="469" y="149"/>
                      <a:pt x="401" y="285"/>
                      <a:pt x="368" y="353"/>
                    </a:cubicBezTo>
                    <a:cubicBezTo>
                      <a:pt x="352" y="385"/>
                      <a:pt x="375" y="417"/>
                      <a:pt x="402" y="417"/>
                    </a:cubicBezTo>
                    <a:cubicBezTo>
                      <a:pt x="414" y="417"/>
                      <a:pt x="426" y="411"/>
                      <a:pt x="436" y="398"/>
                    </a:cubicBezTo>
                    <a:cubicBezTo>
                      <a:pt x="492" y="285"/>
                      <a:pt x="537" y="138"/>
                      <a:pt x="424" y="48"/>
                    </a:cubicBezTo>
                    <a:cubicBezTo>
                      <a:pt x="385" y="13"/>
                      <a:pt x="337" y="0"/>
                      <a:pt x="285" y="0"/>
                    </a:cubicBezTo>
                    <a:close/>
                  </a:path>
                </a:pathLst>
              </a:custGeom>
              <a:solidFill>
                <a:srgbClr val="8E45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70"/>
              <p:cNvSpPr/>
              <p:nvPr/>
            </p:nvSpPr>
            <p:spPr>
              <a:xfrm>
                <a:off x="6368175" y="2494924"/>
                <a:ext cx="220192" cy="223627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35" extrusionOk="0">
                    <a:moveTo>
                      <a:pt x="646" y="1"/>
                    </a:moveTo>
                    <a:cubicBezTo>
                      <a:pt x="566" y="1"/>
                      <a:pt x="480" y="19"/>
                      <a:pt x="390" y="65"/>
                    </a:cubicBezTo>
                    <a:cubicBezTo>
                      <a:pt x="0" y="260"/>
                      <a:pt x="80" y="1234"/>
                      <a:pt x="810" y="1234"/>
                    </a:cubicBezTo>
                    <a:cubicBezTo>
                      <a:pt x="928" y="1234"/>
                      <a:pt x="1063" y="1209"/>
                      <a:pt x="1216" y="1151"/>
                    </a:cubicBezTo>
                    <a:lnTo>
                      <a:pt x="1181" y="280"/>
                    </a:lnTo>
                    <a:cubicBezTo>
                      <a:pt x="1181" y="280"/>
                      <a:pt x="959" y="1"/>
                      <a:pt x="646" y="1"/>
                    </a:cubicBezTo>
                    <a:close/>
                  </a:path>
                </a:pathLst>
              </a:custGeom>
              <a:solidFill>
                <a:srgbClr val="A96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70"/>
              <p:cNvSpPr/>
              <p:nvPr/>
            </p:nvSpPr>
            <p:spPr>
              <a:xfrm>
                <a:off x="6442780" y="2540374"/>
                <a:ext cx="127117" cy="138341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64" extrusionOk="0">
                    <a:moveTo>
                      <a:pt x="422" y="420"/>
                    </a:moveTo>
                    <a:cubicBezTo>
                      <a:pt x="431" y="420"/>
                      <a:pt x="442" y="421"/>
                      <a:pt x="453" y="425"/>
                    </a:cubicBezTo>
                    <a:cubicBezTo>
                      <a:pt x="498" y="447"/>
                      <a:pt x="532" y="470"/>
                      <a:pt x="566" y="493"/>
                    </a:cubicBezTo>
                    <a:cubicBezTo>
                      <a:pt x="577" y="538"/>
                      <a:pt x="588" y="595"/>
                      <a:pt x="600" y="640"/>
                    </a:cubicBezTo>
                    <a:lnTo>
                      <a:pt x="588" y="640"/>
                    </a:lnTo>
                    <a:cubicBezTo>
                      <a:pt x="554" y="650"/>
                      <a:pt x="518" y="657"/>
                      <a:pt x="483" y="657"/>
                    </a:cubicBezTo>
                    <a:cubicBezTo>
                      <a:pt x="438" y="657"/>
                      <a:pt x="394" y="644"/>
                      <a:pt x="362" y="606"/>
                    </a:cubicBezTo>
                    <a:cubicBezTo>
                      <a:pt x="301" y="535"/>
                      <a:pt x="340" y="420"/>
                      <a:pt x="422" y="420"/>
                    </a:cubicBezTo>
                    <a:close/>
                    <a:moveTo>
                      <a:pt x="181" y="1"/>
                    </a:moveTo>
                    <a:cubicBezTo>
                      <a:pt x="122" y="1"/>
                      <a:pt x="64" y="19"/>
                      <a:pt x="12" y="63"/>
                    </a:cubicBezTo>
                    <a:cubicBezTo>
                      <a:pt x="0" y="63"/>
                      <a:pt x="0" y="75"/>
                      <a:pt x="12" y="75"/>
                    </a:cubicBezTo>
                    <a:cubicBezTo>
                      <a:pt x="34" y="73"/>
                      <a:pt x="55" y="73"/>
                      <a:pt x="76" y="73"/>
                    </a:cubicBezTo>
                    <a:cubicBezTo>
                      <a:pt x="237" y="73"/>
                      <a:pt x="364" y="117"/>
                      <a:pt x="464" y="266"/>
                    </a:cubicBezTo>
                    <a:lnTo>
                      <a:pt x="532" y="402"/>
                    </a:lnTo>
                    <a:cubicBezTo>
                      <a:pt x="486" y="383"/>
                      <a:pt x="429" y="363"/>
                      <a:pt x="376" y="363"/>
                    </a:cubicBezTo>
                    <a:cubicBezTo>
                      <a:pt x="337" y="363"/>
                      <a:pt x="300" y="374"/>
                      <a:pt x="272" y="402"/>
                    </a:cubicBezTo>
                    <a:cubicBezTo>
                      <a:pt x="193" y="482"/>
                      <a:pt x="226" y="606"/>
                      <a:pt x="294" y="674"/>
                    </a:cubicBezTo>
                    <a:cubicBezTo>
                      <a:pt x="359" y="739"/>
                      <a:pt x="431" y="763"/>
                      <a:pt x="512" y="763"/>
                    </a:cubicBezTo>
                    <a:cubicBezTo>
                      <a:pt x="543" y="763"/>
                      <a:pt x="576" y="759"/>
                      <a:pt x="611" y="753"/>
                    </a:cubicBezTo>
                    <a:cubicBezTo>
                      <a:pt x="623" y="753"/>
                      <a:pt x="633" y="753"/>
                      <a:pt x="645" y="741"/>
                    </a:cubicBezTo>
                    <a:cubicBezTo>
                      <a:pt x="656" y="741"/>
                      <a:pt x="679" y="731"/>
                      <a:pt x="679" y="708"/>
                    </a:cubicBezTo>
                    <a:cubicBezTo>
                      <a:pt x="701" y="504"/>
                      <a:pt x="633" y="278"/>
                      <a:pt x="487" y="143"/>
                    </a:cubicBezTo>
                    <a:cubicBezTo>
                      <a:pt x="399" y="62"/>
                      <a:pt x="288" y="1"/>
                      <a:pt x="181" y="1"/>
                    </a:cubicBezTo>
                    <a:close/>
                  </a:path>
                </a:pathLst>
              </a:custGeom>
              <a:solidFill>
                <a:srgbClr val="8E45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70"/>
              <p:cNvSpPr/>
              <p:nvPr/>
            </p:nvSpPr>
            <p:spPr>
              <a:xfrm>
                <a:off x="5982654" y="2422675"/>
                <a:ext cx="656773" cy="616558"/>
              </a:xfrm>
              <a:custGeom>
                <a:avLst/>
                <a:gdLst/>
                <a:ahLst/>
                <a:cxnLst/>
                <a:rect l="l" t="t" r="r" b="b"/>
                <a:pathLst>
                  <a:path w="3627" h="3405" extrusionOk="0">
                    <a:moveTo>
                      <a:pt x="318" y="0"/>
                    </a:moveTo>
                    <a:cubicBezTo>
                      <a:pt x="301" y="0"/>
                      <a:pt x="291" y="11"/>
                      <a:pt x="291" y="34"/>
                    </a:cubicBezTo>
                    <a:cubicBezTo>
                      <a:pt x="291" y="159"/>
                      <a:pt x="608" y="544"/>
                      <a:pt x="608" y="544"/>
                    </a:cubicBezTo>
                    <a:cubicBezTo>
                      <a:pt x="495" y="521"/>
                      <a:pt x="404" y="453"/>
                      <a:pt x="234" y="261"/>
                    </a:cubicBezTo>
                    <a:cubicBezTo>
                      <a:pt x="162" y="173"/>
                      <a:pt x="100" y="136"/>
                      <a:pt x="61" y="136"/>
                    </a:cubicBezTo>
                    <a:cubicBezTo>
                      <a:pt x="10" y="136"/>
                      <a:pt x="1" y="202"/>
                      <a:pt x="65" y="306"/>
                    </a:cubicBezTo>
                    <a:cubicBezTo>
                      <a:pt x="166" y="487"/>
                      <a:pt x="472" y="793"/>
                      <a:pt x="472" y="793"/>
                    </a:cubicBezTo>
                    <a:cubicBezTo>
                      <a:pt x="342" y="784"/>
                      <a:pt x="132" y="595"/>
                      <a:pt x="72" y="595"/>
                    </a:cubicBezTo>
                    <a:cubicBezTo>
                      <a:pt x="54" y="595"/>
                      <a:pt x="49" y="612"/>
                      <a:pt x="65" y="657"/>
                    </a:cubicBezTo>
                    <a:cubicBezTo>
                      <a:pt x="189" y="1041"/>
                      <a:pt x="879" y="1256"/>
                      <a:pt x="879" y="1256"/>
                    </a:cubicBezTo>
                    <a:cubicBezTo>
                      <a:pt x="879" y="1256"/>
                      <a:pt x="1467" y="3326"/>
                      <a:pt x="3412" y="3404"/>
                    </a:cubicBezTo>
                    <a:lnTo>
                      <a:pt x="3627" y="2567"/>
                    </a:lnTo>
                    <a:cubicBezTo>
                      <a:pt x="1772" y="2285"/>
                      <a:pt x="1229" y="1109"/>
                      <a:pt x="1229" y="1109"/>
                    </a:cubicBezTo>
                    <a:cubicBezTo>
                      <a:pt x="1274" y="734"/>
                      <a:pt x="962" y="56"/>
                      <a:pt x="874" y="56"/>
                    </a:cubicBezTo>
                    <a:cubicBezTo>
                      <a:pt x="871" y="56"/>
                      <a:pt x="869" y="56"/>
                      <a:pt x="868" y="57"/>
                    </a:cubicBezTo>
                    <a:cubicBezTo>
                      <a:pt x="778" y="91"/>
                      <a:pt x="943" y="555"/>
                      <a:pt x="904" y="555"/>
                    </a:cubicBezTo>
                    <a:cubicBezTo>
                      <a:pt x="903" y="555"/>
                      <a:pt x="903" y="555"/>
                      <a:pt x="902" y="555"/>
                    </a:cubicBezTo>
                    <a:cubicBezTo>
                      <a:pt x="857" y="532"/>
                      <a:pt x="585" y="250"/>
                      <a:pt x="495" y="137"/>
                    </a:cubicBezTo>
                    <a:cubicBezTo>
                      <a:pt x="432" y="57"/>
                      <a:pt x="357" y="0"/>
                      <a:pt x="318" y="0"/>
                    </a:cubicBezTo>
                    <a:close/>
                  </a:path>
                </a:pathLst>
              </a:custGeom>
              <a:solidFill>
                <a:srgbClr val="A96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70"/>
              <p:cNvSpPr/>
              <p:nvPr/>
            </p:nvSpPr>
            <p:spPr>
              <a:xfrm>
                <a:off x="6401856" y="2869209"/>
                <a:ext cx="237576" cy="170029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939" extrusionOk="0">
                    <a:moveTo>
                      <a:pt x="792" y="0"/>
                    </a:moveTo>
                    <a:cubicBezTo>
                      <a:pt x="555" y="272"/>
                      <a:pt x="317" y="486"/>
                      <a:pt x="0" y="644"/>
                    </a:cubicBezTo>
                    <a:cubicBezTo>
                      <a:pt x="306" y="803"/>
                      <a:pt x="668" y="916"/>
                      <a:pt x="1097" y="938"/>
                    </a:cubicBezTo>
                    <a:lnTo>
                      <a:pt x="1312" y="101"/>
                    </a:lnTo>
                    <a:cubicBezTo>
                      <a:pt x="1131" y="79"/>
                      <a:pt x="962" y="45"/>
                      <a:pt x="792" y="0"/>
                    </a:cubicBezTo>
                    <a:close/>
                  </a:path>
                </a:pathLst>
              </a:custGeom>
              <a:solidFill>
                <a:srgbClr val="8E45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70"/>
              <p:cNvSpPr/>
              <p:nvPr/>
            </p:nvSpPr>
            <p:spPr>
              <a:xfrm>
                <a:off x="6549255" y="2850558"/>
                <a:ext cx="280672" cy="219824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214" extrusionOk="0">
                    <a:moveTo>
                      <a:pt x="148" y="1"/>
                    </a:moveTo>
                    <a:lnTo>
                      <a:pt x="0" y="1109"/>
                    </a:lnTo>
                    <a:cubicBezTo>
                      <a:pt x="158" y="1172"/>
                      <a:pt x="564" y="1213"/>
                      <a:pt x="845" y="1213"/>
                    </a:cubicBezTo>
                    <a:cubicBezTo>
                      <a:pt x="966" y="1213"/>
                      <a:pt x="1064" y="1206"/>
                      <a:pt x="1108" y="1189"/>
                    </a:cubicBezTo>
                    <a:cubicBezTo>
                      <a:pt x="1550" y="1053"/>
                      <a:pt x="1222" y="408"/>
                      <a:pt x="1041" y="307"/>
                    </a:cubicBezTo>
                    <a:cubicBezTo>
                      <a:pt x="668" y="114"/>
                      <a:pt x="148" y="1"/>
                      <a:pt x="148" y="1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70"/>
              <p:cNvSpPr/>
              <p:nvPr/>
            </p:nvSpPr>
            <p:spPr>
              <a:xfrm>
                <a:off x="6549255" y="2850558"/>
                <a:ext cx="49253" cy="209141"/>
              </a:xfrm>
              <a:custGeom>
                <a:avLst/>
                <a:gdLst/>
                <a:ahLst/>
                <a:cxnLst/>
                <a:rect l="l" t="t" r="r" b="b"/>
                <a:pathLst>
                  <a:path w="272" h="1155" extrusionOk="0">
                    <a:moveTo>
                      <a:pt x="148" y="1"/>
                    </a:moveTo>
                    <a:lnTo>
                      <a:pt x="0" y="1109"/>
                    </a:lnTo>
                    <a:cubicBezTo>
                      <a:pt x="35" y="1121"/>
                      <a:pt x="91" y="1143"/>
                      <a:pt x="148" y="1154"/>
                    </a:cubicBezTo>
                    <a:cubicBezTo>
                      <a:pt x="170" y="951"/>
                      <a:pt x="193" y="747"/>
                      <a:pt x="226" y="544"/>
                    </a:cubicBezTo>
                    <a:cubicBezTo>
                      <a:pt x="249" y="363"/>
                      <a:pt x="272" y="171"/>
                      <a:pt x="204" y="13"/>
                    </a:cubicBezTo>
                    <a:cubicBezTo>
                      <a:pt x="170" y="1"/>
                      <a:pt x="148" y="1"/>
                      <a:pt x="148" y="1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737;p40">
              <a:extLst>
                <a:ext uri="{FF2B5EF4-FFF2-40B4-BE49-F238E27FC236}">
                  <a16:creationId xmlns:a16="http://schemas.microsoft.com/office/drawing/2014/main" id="{C914144D-D0EA-80D8-8723-CD03BB6FE6A9}"/>
                </a:ext>
              </a:extLst>
            </p:cNvPr>
            <p:cNvSpPr txBox="1">
              <a:spLocks/>
            </p:cNvSpPr>
            <p:nvPr/>
          </p:nvSpPr>
          <p:spPr>
            <a:xfrm>
              <a:off x="6528801" y="2476254"/>
              <a:ext cx="734651" cy="300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Encode Sans"/>
                <a:buNone/>
                <a:defRPr sz="1600" b="0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1pPr>
              <a:lvl2pPr marL="914400" marR="0" lvl="1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Encode Sans"/>
                <a:buNone/>
                <a:defRPr sz="1600" b="0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2pPr>
              <a:lvl3pPr marL="1371600" marR="0" lvl="2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Encode Sans"/>
                <a:buNone/>
                <a:defRPr sz="1600" b="0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3pPr>
              <a:lvl4pPr marL="1828800" marR="0" lvl="3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Encode Sans"/>
                <a:buNone/>
                <a:defRPr sz="1600" b="0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4pPr>
              <a:lvl5pPr marL="2286000" marR="0" lvl="4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Encode Sans"/>
                <a:buNone/>
                <a:defRPr sz="1600" b="0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5pPr>
              <a:lvl6pPr marL="2743200" marR="0" lvl="5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Encode Sans"/>
                <a:buNone/>
                <a:defRPr sz="1600" b="0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6pPr>
              <a:lvl7pPr marL="3200400" marR="0" lvl="6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Encode Sans"/>
                <a:buNone/>
                <a:defRPr sz="1600" b="0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7pPr>
              <a:lvl8pPr marL="3657600" marR="0" lvl="7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Encode Sans"/>
                <a:buNone/>
                <a:defRPr sz="1600" b="0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8pPr>
              <a:lvl9pPr marL="4114800" marR="0" lvl="8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Encode Sans"/>
                <a:buNone/>
                <a:defRPr sz="1600" b="0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9pPr>
            </a:lstStyle>
            <a:p>
              <a:pPr marL="0" indent="0">
                <a:spcAft>
                  <a:spcPts val="1200"/>
                </a:spcAft>
              </a:pPr>
              <a:r>
                <a:rPr lang="en-US" sz="1100" dirty="0">
                  <a:solidFill>
                    <a:schemeClr val="bg1"/>
                  </a:solidFill>
                </a:rPr>
                <a:t>USA</a:t>
              </a:r>
            </a:p>
          </p:txBody>
        </p:sp>
      </p:grp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A685874-C58D-3C27-3EE6-A5F5917A4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29060" y="4108518"/>
            <a:ext cx="647285" cy="1006141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857EDB49-D372-B9AB-1864-8344B557B4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24092" y="4035976"/>
            <a:ext cx="1194042" cy="10408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0"/>
          <p:cNvSpPr/>
          <p:nvPr/>
        </p:nvSpPr>
        <p:spPr>
          <a:xfrm>
            <a:off x="1867950" y="4367275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0" name="Google Shape;740;p40"/>
          <p:cNvGrpSpPr/>
          <p:nvPr/>
        </p:nvGrpSpPr>
        <p:grpSpPr>
          <a:xfrm flipH="1">
            <a:off x="134331" y="785459"/>
            <a:ext cx="2490598" cy="3787477"/>
            <a:chOff x="1398548" y="4204380"/>
            <a:chExt cx="332519" cy="505671"/>
          </a:xfrm>
        </p:grpSpPr>
        <p:sp>
          <p:nvSpPr>
            <p:cNvPr id="741" name="Google Shape;741;p40"/>
            <p:cNvSpPr/>
            <p:nvPr/>
          </p:nvSpPr>
          <p:spPr>
            <a:xfrm>
              <a:off x="1398548" y="4403990"/>
              <a:ext cx="127197" cy="97350"/>
            </a:xfrm>
            <a:custGeom>
              <a:avLst/>
              <a:gdLst/>
              <a:ahLst/>
              <a:cxnLst/>
              <a:rect l="l" t="t" r="r" b="b"/>
              <a:pathLst>
                <a:path w="2851" h="2182" extrusionOk="0">
                  <a:moveTo>
                    <a:pt x="2420" y="1"/>
                  </a:moveTo>
                  <a:cubicBezTo>
                    <a:pt x="2221" y="67"/>
                    <a:pt x="1773" y="1292"/>
                    <a:pt x="1595" y="1292"/>
                  </a:cubicBezTo>
                  <a:cubicBezTo>
                    <a:pt x="1591" y="1292"/>
                    <a:pt x="1587" y="1291"/>
                    <a:pt x="1584" y="1290"/>
                  </a:cubicBezTo>
                  <a:cubicBezTo>
                    <a:pt x="1425" y="1245"/>
                    <a:pt x="950" y="928"/>
                    <a:pt x="950" y="928"/>
                  </a:cubicBezTo>
                  <a:cubicBezTo>
                    <a:pt x="950" y="928"/>
                    <a:pt x="1222" y="340"/>
                    <a:pt x="837" y="317"/>
                  </a:cubicBezTo>
                  <a:cubicBezTo>
                    <a:pt x="837" y="317"/>
                    <a:pt x="679" y="133"/>
                    <a:pt x="568" y="133"/>
                  </a:cubicBezTo>
                  <a:cubicBezTo>
                    <a:pt x="514" y="133"/>
                    <a:pt x="472" y="176"/>
                    <a:pt x="464" y="306"/>
                  </a:cubicBezTo>
                  <a:cubicBezTo>
                    <a:pt x="464" y="306"/>
                    <a:pt x="0" y="770"/>
                    <a:pt x="679" y="1019"/>
                  </a:cubicBezTo>
                  <a:cubicBezTo>
                    <a:pt x="679" y="1019"/>
                    <a:pt x="1154" y="2059"/>
                    <a:pt x="1618" y="2172"/>
                  </a:cubicBezTo>
                  <a:cubicBezTo>
                    <a:pt x="1644" y="2178"/>
                    <a:pt x="1671" y="2181"/>
                    <a:pt x="1698" y="2181"/>
                  </a:cubicBezTo>
                  <a:cubicBezTo>
                    <a:pt x="2145" y="2181"/>
                    <a:pt x="2658" y="1346"/>
                    <a:pt x="2658" y="1346"/>
                  </a:cubicBezTo>
                  <a:cubicBezTo>
                    <a:pt x="2658" y="1346"/>
                    <a:pt x="2850" y="12"/>
                    <a:pt x="2420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1481265" y="4403990"/>
              <a:ext cx="44481" cy="95922"/>
            </a:xfrm>
            <a:custGeom>
              <a:avLst/>
              <a:gdLst/>
              <a:ahLst/>
              <a:cxnLst/>
              <a:rect l="l" t="t" r="r" b="b"/>
              <a:pathLst>
                <a:path w="997" h="2150" extrusionOk="0">
                  <a:moveTo>
                    <a:pt x="566" y="1"/>
                  </a:moveTo>
                  <a:cubicBezTo>
                    <a:pt x="533" y="12"/>
                    <a:pt x="498" y="46"/>
                    <a:pt x="465" y="102"/>
                  </a:cubicBezTo>
                  <a:cubicBezTo>
                    <a:pt x="442" y="441"/>
                    <a:pt x="385" y="781"/>
                    <a:pt x="307" y="1109"/>
                  </a:cubicBezTo>
                  <a:cubicBezTo>
                    <a:pt x="216" y="1471"/>
                    <a:pt x="137" y="1821"/>
                    <a:pt x="1" y="2149"/>
                  </a:cubicBezTo>
                  <a:cubicBezTo>
                    <a:pt x="397" y="2002"/>
                    <a:pt x="804" y="1346"/>
                    <a:pt x="804" y="1346"/>
                  </a:cubicBezTo>
                  <a:cubicBezTo>
                    <a:pt x="804" y="1346"/>
                    <a:pt x="996" y="12"/>
                    <a:pt x="566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1413673" y="4417062"/>
              <a:ext cx="24806" cy="22798"/>
            </a:xfrm>
            <a:custGeom>
              <a:avLst/>
              <a:gdLst/>
              <a:ahLst/>
              <a:cxnLst/>
              <a:rect l="l" t="t" r="r" b="b"/>
              <a:pathLst>
                <a:path w="556" h="511" extrusionOk="0">
                  <a:moveTo>
                    <a:pt x="442" y="261"/>
                  </a:moveTo>
                  <a:cubicBezTo>
                    <a:pt x="453" y="284"/>
                    <a:pt x="453" y="318"/>
                    <a:pt x="442" y="341"/>
                  </a:cubicBezTo>
                  <a:cubicBezTo>
                    <a:pt x="430" y="364"/>
                    <a:pt x="397" y="386"/>
                    <a:pt x="385" y="386"/>
                  </a:cubicBezTo>
                  <a:cubicBezTo>
                    <a:pt x="385" y="374"/>
                    <a:pt x="374" y="374"/>
                    <a:pt x="374" y="364"/>
                  </a:cubicBezTo>
                  <a:cubicBezTo>
                    <a:pt x="362" y="329"/>
                    <a:pt x="329" y="296"/>
                    <a:pt x="295" y="261"/>
                  </a:cubicBezTo>
                  <a:lnTo>
                    <a:pt x="295" y="261"/>
                  </a:lnTo>
                  <a:cubicBezTo>
                    <a:pt x="306" y="273"/>
                    <a:pt x="317" y="273"/>
                    <a:pt x="340" y="273"/>
                  </a:cubicBezTo>
                  <a:cubicBezTo>
                    <a:pt x="362" y="273"/>
                    <a:pt x="408" y="261"/>
                    <a:pt x="442" y="261"/>
                  </a:cubicBezTo>
                  <a:close/>
                  <a:moveTo>
                    <a:pt x="142" y="1"/>
                  </a:moveTo>
                  <a:cubicBezTo>
                    <a:pt x="131" y="1"/>
                    <a:pt x="125" y="2"/>
                    <a:pt x="125" y="2"/>
                  </a:cubicBezTo>
                  <a:cubicBezTo>
                    <a:pt x="125" y="2"/>
                    <a:pt x="114" y="2"/>
                    <a:pt x="114" y="13"/>
                  </a:cubicBezTo>
                  <a:lnTo>
                    <a:pt x="125" y="24"/>
                  </a:lnTo>
                  <a:cubicBezTo>
                    <a:pt x="125" y="24"/>
                    <a:pt x="135" y="23"/>
                    <a:pt x="150" y="23"/>
                  </a:cubicBezTo>
                  <a:cubicBezTo>
                    <a:pt x="178" y="23"/>
                    <a:pt x="227" y="28"/>
                    <a:pt x="272" y="58"/>
                  </a:cubicBezTo>
                  <a:cubicBezTo>
                    <a:pt x="239" y="80"/>
                    <a:pt x="204" y="103"/>
                    <a:pt x="193" y="126"/>
                  </a:cubicBezTo>
                  <a:cubicBezTo>
                    <a:pt x="182" y="148"/>
                    <a:pt x="171" y="160"/>
                    <a:pt x="182" y="183"/>
                  </a:cubicBezTo>
                  <a:cubicBezTo>
                    <a:pt x="182" y="194"/>
                    <a:pt x="193" y="205"/>
                    <a:pt x="193" y="216"/>
                  </a:cubicBezTo>
                  <a:cubicBezTo>
                    <a:pt x="125" y="183"/>
                    <a:pt x="46" y="171"/>
                    <a:pt x="12" y="171"/>
                  </a:cubicBezTo>
                  <a:cubicBezTo>
                    <a:pt x="1" y="171"/>
                    <a:pt x="1" y="183"/>
                    <a:pt x="1" y="183"/>
                  </a:cubicBezTo>
                  <a:cubicBezTo>
                    <a:pt x="1" y="194"/>
                    <a:pt x="1" y="194"/>
                    <a:pt x="12" y="194"/>
                  </a:cubicBezTo>
                  <a:cubicBezTo>
                    <a:pt x="17" y="193"/>
                    <a:pt x="23" y="192"/>
                    <a:pt x="29" y="192"/>
                  </a:cubicBezTo>
                  <a:cubicBezTo>
                    <a:pt x="109" y="192"/>
                    <a:pt x="299" y="259"/>
                    <a:pt x="352" y="374"/>
                  </a:cubicBezTo>
                  <a:cubicBezTo>
                    <a:pt x="362" y="397"/>
                    <a:pt x="374" y="431"/>
                    <a:pt x="352" y="465"/>
                  </a:cubicBezTo>
                  <a:cubicBezTo>
                    <a:pt x="333" y="477"/>
                    <a:pt x="304" y="487"/>
                    <a:pt x="268" y="487"/>
                  </a:cubicBezTo>
                  <a:cubicBezTo>
                    <a:pt x="239" y="487"/>
                    <a:pt x="206" y="480"/>
                    <a:pt x="171" y="465"/>
                  </a:cubicBezTo>
                  <a:cubicBezTo>
                    <a:pt x="159" y="465"/>
                    <a:pt x="159" y="465"/>
                    <a:pt x="159" y="477"/>
                  </a:cubicBezTo>
                  <a:cubicBezTo>
                    <a:pt x="148" y="477"/>
                    <a:pt x="159" y="488"/>
                    <a:pt x="159" y="488"/>
                  </a:cubicBezTo>
                  <a:cubicBezTo>
                    <a:pt x="204" y="499"/>
                    <a:pt x="239" y="510"/>
                    <a:pt x="272" y="510"/>
                  </a:cubicBezTo>
                  <a:cubicBezTo>
                    <a:pt x="317" y="510"/>
                    <a:pt x="352" y="499"/>
                    <a:pt x="374" y="477"/>
                  </a:cubicBezTo>
                  <a:cubicBezTo>
                    <a:pt x="385" y="465"/>
                    <a:pt x="397" y="442"/>
                    <a:pt x="385" y="409"/>
                  </a:cubicBezTo>
                  <a:cubicBezTo>
                    <a:pt x="408" y="397"/>
                    <a:pt x="442" y="386"/>
                    <a:pt x="465" y="352"/>
                  </a:cubicBezTo>
                  <a:cubicBezTo>
                    <a:pt x="476" y="318"/>
                    <a:pt x="476" y="284"/>
                    <a:pt x="465" y="251"/>
                  </a:cubicBezTo>
                  <a:cubicBezTo>
                    <a:pt x="487" y="251"/>
                    <a:pt x="521" y="239"/>
                    <a:pt x="543" y="228"/>
                  </a:cubicBezTo>
                  <a:cubicBezTo>
                    <a:pt x="555" y="228"/>
                    <a:pt x="555" y="216"/>
                    <a:pt x="555" y="216"/>
                  </a:cubicBezTo>
                  <a:cubicBezTo>
                    <a:pt x="555" y="205"/>
                    <a:pt x="543" y="205"/>
                    <a:pt x="533" y="205"/>
                  </a:cubicBezTo>
                  <a:cubicBezTo>
                    <a:pt x="457" y="233"/>
                    <a:pt x="390" y="247"/>
                    <a:pt x="336" y="247"/>
                  </a:cubicBezTo>
                  <a:cubicBezTo>
                    <a:pt x="301" y="247"/>
                    <a:pt x="272" y="241"/>
                    <a:pt x="249" y="228"/>
                  </a:cubicBezTo>
                  <a:cubicBezTo>
                    <a:pt x="227" y="216"/>
                    <a:pt x="204" y="205"/>
                    <a:pt x="204" y="171"/>
                  </a:cubicBezTo>
                  <a:cubicBezTo>
                    <a:pt x="193" y="160"/>
                    <a:pt x="204" y="148"/>
                    <a:pt x="204" y="137"/>
                  </a:cubicBezTo>
                  <a:cubicBezTo>
                    <a:pt x="249" y="80"/>
                    <a:pt x="408" y="35"/>
                    <a:pt x="498" y="35"/>
                  </a:cubicBezTo>
                  <a:lnTo>
                    <a:pt x="510" y="24"/>
                  </a:lnTo>
                  <a:cubicBezTo>
                    <a:pt x="510" y="13"/>
                    <a:pt x="510" y="13"/>
                    <a:pt x="498" y="13"/>
                  </a:cubicBezTo>
                  <a:cubicBezTo>
                    <a:pt x="442" y="13"/>
                    <a:pt x="362" y="24"/>
                    <a:pt x="306" y="58"/>
                  </a:cubicBezTo>
                  <a:cubicBezTo>
                    <a:pt x="239" y="7"/>
                    <a:pt x="172" y="1"/>
                    <a:pt x="142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1473234" y="4548767"/>
              <a:ext cx="72678" cy="156331"/>
            </a:xfrm>
            <a:custGeom>
              <a:avLst/>
              <a:gdLst/>
              <a:ahLst/>
              <a:cxnLst/>
              <a:rect l="l" t="t" r="r" b="b"/>
              <a:pathLst>
                <a:path w="1629" h="3504" extrusionOk="0">
                  <a:moveTo>
                    <a:pt x="859" y="1"/>
                  </a:moveTo>
                  <a:cubicBezTo>
                    <a:pt x="859" y="1"/>
                    <a:pt x="0" y="668"/>
                    <a:pt x="125" y="1392"/>
                  </a:cubicBezTo>
                  <a:cubicBezTo>
                    <a:pt x="249" y="2127"/>
                    <a:pt x="814" y="3167"/>
                    <a:pt x="814" y="3167"/>
                  </a:cubicBezTo>
                  <a:cubicBezTo>
                    <a:pt x="814" y="3167"/>
                    <a:pt x="498" y="3450"/>
                    <a:pt x="555" y="3495"/>
                  </a:cubicBezTo>
                  <a:cubicBezTo>
                    <a:pt x="562" y="3501"/>
                    <a:pt x="578" y="3504"/>
                    <a:pt x="601" y="3504"/>
                  </a:cubicBezTo>
                  <a:cubicBezTo>
                    <a:pt x="765" y="3504"/>
                    <a:pt x="1271" y="3372"/>
                    <a:pt x="1221" y="3224"/>
                  </a:cubicBezTo>
                  <a:cubicBezTo>
                    <a:pt x="1221" y="3224"/>
                    <a:pt x="1346" y="1991"/>
                    <a:pt x="1029" y="1392"/>
                  </a:cubicBezTo>
                  <a:lnTo>
                    <a:pt x="1628" y="827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1482291" y="4679758"/>
              <a:ext cx="51040" cy="28687"/>
            </a:xfrm>
            <a:custGeom>
              <a:avLst/>
              <a:gdLst/>
              <a:ahLst/>
              <a:cxnLst/>
              <a:rect l="l" t="t" r="r" b="b"/>
              <a:pathLst>
                <a:path w="1144" h="643" extrusionOk="0">
                  <a:moveTo>
                    <a:pt x="559" y="0"/>
                  </a:moveTo>
                  <a:cubicBezTo>
                    <a:pt x="545" y="0"/>
                    <a:pt x="529" y="8"/>
                    <a:pt x="510" y="28"/>
                  </a:cubicBezTo>
                  <a:cubicBezTo>
                    <a:pt x="453" y="73"/>
                    <a:pt x="487" y="265"/>
                    <a:pt x="487" y="265"/>
                  </a:cubicBezTo>
                  <a:cubicBezTo>
                    <a:pt x="487" y="265"/>
                    <a:pt x="1" y="559"/>
                    <a:pt x="46" y="627"/>
                  </a:cubicBezTo>
                  <a:cubicBezTo>
                    <a:pt x="58" y="638"/>
                    <a:pt x="89" y="643"/>
                    <a:pt x="133" y="643"/>
                  </a:cubicBezTo>
                  <a:cubicBezTo>
                    <a:pt x="375" y="643"/>
                    <a:pt x="1013" y="497"/>
                    <a:pt x="1109" y="344"/>
                  </a:cubicBezTo>
                  <a:cubicBezTo>
                    <a:pt x="1143" y="299"/>
                    <a:pt x="1064" y="130"/>
                    <a:pt x="1064" y="130"/>
                  </a:cubicBezTo>
                  <a:cubicBezTo>
                    <a:pt x="1064" y="130"/>
                    <a:pt x="977" y="251"/>
                    <a:pt x="743" y="251"/>
                  </a:cubicBezTo>
                  <a:cubicBezTo>
                    <a:pt x="710" y="251"/>
                    <a:pt x="673" y="248"/>
                    <a:pt x="634" y="243"/>
                  </a:cubicBezTo>
                  <a:cubicBezTo>
                    <a:pt x="634" y="243"/>
                    <a:pt x="634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1482827" y="4693231"/>
              <a:ext cx="52646" cy="16820"/>
            </a:xfrm>
            <a:custGeom>
              <a:avLst/>
              <a:gdLst/>
              <a:ahLst/>
              <a:cxnLst/>
              <a:rect l="l" t="t" r="r" b="b"/>
              <a:pathLst>
                <a:path w="1180" h="377" extrusionOk="0">
                  <a:moveTo>
                    <a:pt x="1120" y="0"/>
                  </a:moveTo>
                  <a:cubicBezTo>
                    <a:pt x="1112" y="0"/>
                    <a:pt x="1105" y="3"/>
                    <a:pt x="1097" y="9"/>
                  </a:cubicBezTo>
                  <a:cubicBezTo>
                    <a:pt x="1018" y="65"/>
                    <a:pt x="938" y="110"/>
                    <a:pt x="848" y="144"/>
                  </a:cubicBezTo>
                  <a:cubicBezTo>
                    <a:pt x="803" y="110"/>
                    <a:pt x="758" y="65"/>
                    <a:pt x="712" y="20"/>
                  </a:cubicBezTo>
                  <a:cubicBezTo>
                    <a:pt x="708" y="18"/>
                    <a:pt x="704" y="17"/>
                    <a:pt x="700" y="17"/>
                  </a:cubicBezTo>
                  <a:cubicBezTo>
                    <a:pt x="680" y="17"/>
                    <a:pt x="660" y="35"/>
                    <a:pt x="679" y="54"/>
                  </a:cubicBezTo>
                  <a:cubicBezTo>
                    <a:pt x="724" y="87"/>
                    <a:pt x="758" y="133"/>
                    <a:pt x="803" y="167"/>
                  </a:cubicBezTo>
                  <a:cubicBezTo>
                    <a:pt x="792" y="178"/>
                    <a:pt x="769" y="178"/>
                    <a:pt x="758" y="190"/>
                  </a:cubicBezTo>
                  <a:cubicBezTo>
                    <a:pt x="701" y="144"/>
                    <a:pt x="656" y="99"/>
                    <a:pt x="611" y="54"/>
                  </a:cubicBezTo>
                  <a:cubicBezTo>
                    <a:pt x="605" y="48"/>
                    <a:pt x="600" y="46"/>
                    <a:pt x="595" y="46"/>
                  </a:cubicBezTo>
                  <a:cubicBezTo>
                    <a:pt x="579" y="46"/>
                    <a:pt x="568" y="68"/>
                    <a:pt x="577" y="77"/>
                  </a:cubicBezTo>
                  <a:lnTo>
                    <a:pt x="701" y="200"/>
                  </a:lnTo>
                  <a:cubicBezTo>
                    <a:pt x="540" y="254"/>
                    <a:pt x="357" y="287"/>
                    <a:pt x="187" y="287"/>
                  </a:cubicBezTo>
                  <a:cubicBezTo>
                    <a:pt x="142" y="287"/>
                    <a:pt x="99" y="285"/>
                    <a:pt x="56" y="280"/>
                  </a:cubicBezTo>
                  <a:cubicBezTo>
                    <a:pt x="0" y="280"/>
                    <a:pt x="0" y="359"/>
                    <a:pt x="56" y="371"/>
                  </a:cubicBezTo>
                  <a:cubicBezTo>
                    <a:pt x="102" y="375"/>
                    <a:pt x="148" y="377"/>
                    <a:pt x="195" y="377"/>
                  </a:cubicBezTo>
                  <a:cubicBezTo>
                    <a:pt x="524" y="377"/>
                    <a:pt x="885" y="276"/>
                    <a:pt x="1142" y="87"/>
                  </a:cubicBezTo>
                  <a:cubicBezTo>
                    <a:pt x="1179" y="60"/>
                    <a:pt x="1155" y="0"/>
                    <a:pt x="1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1494382" y="4684085"/>
              <a:ext cx="17757" cy="9994"/>
            </a:xfrm>
            <a:custGeom>
              <a:avLst/>
              <a:gdLst/>
              <a:ahLst/>
              <a:cxnLst/>
              <a:rect l="l" t="t" r="r" b="b"/>
              <a:pathLst>
                <a:path w="398" h="224" extrusionOk="0">
                  <a:moveTo>
                    <a:pt x="295" y="44"/>
                  </a:moveTo>
                  <a:cubicBezTo>
                    <a:pt x="307" y="44"/>
                    <a:pt x="284" y="66"/>
                    <a:pt x="284" y="66"/>
                  </a:cubicBezTo>
                  <a:cubicBezTo>
                    <a:pt x="273" y="78"/>
                    <a:pt x="262" y="88"/>
                    <a:pt x="250" y="89"/>
                  </a:cubicBezTo>
                  <a:lnTo>
                    <a:pt x="250" y="89"/>
                  </a:lnTo>
                  <a:lnTo>
                    <a:pt x="295" y="44"/>
                  </a:lnTo>
                  <a:close/>
                  <a:moveTo>
                    <a:pt x="250" y="90"/>
                  </a:moveTo>
                  <a:cubicBezTo>
                    <a:pt x="250" y="101"/>
                    <a:pt x="249" y="101"/>
                    <a:pt x="239" y="101"/>
                  </a:cubicBezTo>
                  <a:lnTo>
                    <a:pt x="250" y="90"/>
                  </a:lnTo>
                  <a:close/>
                  <a:moveTo>
                    <a:pt x="91" y="89"/>
                  </a:moveTo>
                  <a:cubicBezTo>
                    <a:pt x="114" y="101"/>
                    <a:pt x="137" y="111"/>
                    <a:pt x="159" y="134"/>
                  </a:cubicBezTo>
                  <a:lnTo>
                    <a:pt x="148" y="134"/>
                  </a:lnTo>
                  <a:cubicBezTo>
                    <a:pt x="137" y="134"/>
                    <a:pt x="126" y="123"/>
                    <a:pt x="103" y="111"/>
                  </a:cubicBezTo>
                  <a:cubicBezTo>
                    <a:pt x="103" y="111"/>
                    <a:pt x="69" y="89"/>
                    <a:pt x="91" y="89"/>
                  </a:cubicBezTo>
                  <a:close/>
                  <a:moveTo>
                    <a:pt x="298" y="1"/>
                  </a:moveTo>
                  <a:cubicBezTo>
                    <a:pt x="253" y="1"/>
                    <a:pt x="212" y="56"/>
                    <a:pt x="194" y="111"/>
                  </a:cubicBezTo>
                  <a:cubicBezTo>
                    <a:pt x="162" y="79"/>
                    <a:pt x="124" y="47"/>
                    <a:pt x="93" y="47"/>
                  </a:cubicBezTo>
                  <a:cubicBezTo>
                    <a:pt x="80" y="47"/>
                    <a:pt x="68" y="53"/>
                    <a:pt x="58" y="66"/>
                  </a:cubicBezTo>
                  <a:cubicBezTo>
                    <a:pt x="1" y="134"/>
                    <a:pt x="114" y="168"/>
                    <a:pt x="171" y="191"/>
                  </a:cubicBezTo>
                  <a:lnTo>
                    <a:pt x="182" y="191"/>
                  </a:lnTo>
                  <a:cubicBezTo>
                    <a:pt x="204" y="202"/>
                    <a:pt x="216" y="202"/>
                    <a:pt x="227" y="214"/>
                  </a:cubicBezTo>
                  <a:cubicBezTo>
                    <a:pt x="231" y="220"/>
                    <a:pt x="236" y="223"/>
                    <a:pt x="241" y="223"/>
                  </a:cubicBezTo>
                  <a:cubicBezTo>
                    <a:pt x="255" y="223"/>
                    <a:pt x="269" y="207"/>
                    <a:pt x="261" y="191"/>
                  </a:cubicBezTo>
                  <a:cubicBezTo>
                    <a:pt x="250" y="179"/>
                    <a:pt x="239" y="168"/>
                    <a:pt x="227" y="168"/>
                  </a:cubicBezTo>
                  <a:lnTo>
                    <a:pt x="227" y="157"/>
                  </a:lnTo>
                  <a:cubicBezTo>
                    <a:pt x="284" y="134"/>
                    <a:pt x="397" y="55"/>
                    <a:pt x="329" y="10"/>
                  </a:cubicBezTo>
                  <a:cubicBezTo>
                    <a:pt x="319" y="4"/>
                    <a:pt x="308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1494070" y="4695016"/>
              <a:ext cx="6425" cy="5086"/>
            </a:xfrm>
            <a:custGeom>
              <a:avLst/>
              <a:gdLst/>
              <a:ahLst/>
              <a:cxnLst/>
              <a:rect l="l" t="t" r="r" b="b"/>
              <a:pathLst>
                <a:path w="144" h="114" extrusionOk="0">
                  <a:moveTo>
                    <a:pt x="33" y="0"/>
                  </a:moveTo>
                  <a:cubicBezTo>
                    <a:pt x="14" y="0"/>
                    <a:pt x="0" y="26"/>
                    <a:pt x="20" y="37"/>
                  </a:cubicBezTo>
                  <a:cubicBezTo>
                    <a:pt x="53" y="47"/>
                    <a:pt x="98" y="59"/>
                    <a:pt x="98" y="93"/>
                  </a:cubicBezTo>
                  <a:cubicBezTo>
                    <a:pt x="103" y="107"/>
                    <a:pt x="112" y="113"/>
                    <a:pt x="121" y="113"/>
                  </a:cubicBezTo>
                  <a:cubicBezTo>
                    <a:pt x="132" y="113"/>
                    <a:pt x="144" y="101"/>
                    <a:pt x="144" y="82"/>
                  </a:cubicBezTo>
                  <a:cubicBezTo>
                    <a:pt x="133" y="37"/>
                    <a:pt x="88" y="14"/>
                    <a:pt x="42" y="2"/>
                  </a:cubicBezTo>
                  <a:cubicBezTo>
                    <a:pt x="39" y="1"/>
                    <a:pt x="36" y="0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1497148" y="4692964"/>
              <a:ext cx="7183" cy="5131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28" y="1"/>
                  </a:moveTo>
                  <a:cubicBezTo>
                    <a:pt x="5" y="1"/>
                    <a:pt x="0" y="27"/>
                    <a:pt x="29" y="37"/>
                  </a:cubicBezTo>
                  <a:cubicBezTo>
                    <a:pt x="52" y="48"/>
                    <a:pt x="97" y="60"/>
                    <a:pt x="109" y="93"/>
                  </a:cubicBezTo>
                  <a:cubicBezTo>
                    <a:pt x="114" y="108"/>
                    <a:pt x="124" y="114"/>
                    <a:pt x="134" y="114"/>
                  </a:cubicBezTo>
                  <a:cubicBezTo>
                    <a:pt x="148" y="114"/>
                    <a:pt x="161" y="102"/>
                    <a:pt x="154" y="83"/>
                  </a:cubicBezTo>
                  <a:cubicBezTo>
                    <a:pt x="132" y="37"/>
                    <a:pt x="86" y="15"/>
                    <a:pt x="41" y="3"/>
                  </a:cubicBezTo>
                  <a:cubicBezTo>
                    <a:pt x="36" y="1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1490367" y="4548767"/>
              <a:ext cx="55546" cy="78255"/>
            </a:xfrm>
            <a:custGeom>
              <a:avLst/>
              <a:gdLst/>
              <a:ahLst/>
              <a:cxnLst/>
              <a:rect l="l" t="t" r="r" b="b"/>
              <a:pathLst>
                <a:path w="1245" h="1754" extrusionOk="0">
                  <a:moveTo>
                    <a:pt x="475" y="1"/>
                  </a:moveTo>
                  <a:cubicBezTo>
                    <a:pt x="475" y="1"/>
                    <a:pt x="216" y="204"/>
                    <a:pt x="0" y="498"/>
                  </a:cubicBezTo>
                  <a:cubicBezTo>
                    <a:pt x="159" y="691"/>
                    <a:pt x="294" y="895"/>
                    <a:pt x="408" y="1121"/>
                  </a:cubicBezTo>
                  <a:cubicBezTo>
                    <a:pt x="521" y="1335"/>
                    <a:pt x="645" y="1539"/>
                    <a:pt x="769" y="1754"/>
                  </a:cubicBezTo>
                  <a:cubicBezTo>
                    <a:pt x="736" y="1618"/>
                    <a:pt x="702" y="1493"/>
                    <a:pt x="645" y="1392"/>
                  </a:cubicBezTo>
                  <a:lnTo>
                    <a:pt x="1244" y="827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1568578" y="4542253"/>
              <a:ext cx="157848" cy="68082"/>
            </a:xfrm>
            <a:custGeom>
              <a:avLst/>
              <a:gdLst/>
              <a:ahLst/>
              <a:cxnLst/>
              <a:rect l="l" t="t" r="r" b="b"/>
              <a:pathLst>
                <a:path w="3538" h="1526" extrusionOk="0">
                  <a:moveTo>
                    <a:pt x="848" y="0"/>
                  </a:moveTo>
                  <a:lnTo>
                    <a:pt x="1" y="769"/>
                  </a:lnTo>
                  <a:cubicBezTo>
                    <a:pt x="1" y="769"/>
                    <a:pt x="588" y="1526"/>
                    <a:pt x="1268" y="1526"/>
                  </a:cubicBezTo>
                  <a:cubicBezTo>
                    <a:pt x="1312" y="1526"/>
                    <a:pt x="1358" y="1522"/>
                    <a:pt x="1403" y="1516"/>
                  </a:cubicBezTo>
                  <a:cubicBezTo>
                    <a:pt x="2127" y="1391"/>
                    <a:pt x="3167" y="837"/>
                    <a:pt x="3167" y="837"/>
                  </a:cubicBezTo>
                  <a:cubicBezTo>
                    <a:pt x="3167" y="837"/>
                    <a:pt x="3405" y="1104"/>
                    <a:pt x="3479" y="1104"/>
                  </a:cubicBezTo>
                  <a:cubicBezTo>
                    <a:pt x="3485" y="1104"/>
                    <a:pt x="3491" y="1101"/>
                    <a:pt x="3494" y="1097"/>
                  </a:cubicBezTo>
                  <a:cubicBezTo>
                    <a:pt x="3538" y="1043"/>
                    <a:pt x="3415" y="426"/>
                    <a:pt x="3255" y="426"/>
                  </a:cubicBezTo>
                  <a:cubicBezTo>
                    <a:pt x="3249" y="426"/>
                    <a:pt x="3242" y="428"/>
                    <a:pt x="3235" y="430"/>
                  </a:cubicBezTo>
                  <a:cubicBezTo>
                    <a:pt x="3235" y="430"/>
                    <a:pt x="2972" y="401"/>
                    <a:pt x="2630" y="401"/>
                  </a:cubicBezTo>
                  <a:cubicBezTo>
                    <a:pt x="2232" y="401"/>
                    <a:pt x="1725" y="440"/>
                    <a:pt x="1403" y="611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1695196" y="4556664"/>
              <a:ext cx="35870" cy="48318"/>
            </a:xfrm>
            <a:custGeom>
              <a:avLst/>
              <a:gdLst/>
              <a:ahLst/>
              <a:cxnLst/>
              <a:rect l="l" t="t" r="r" b="b"/>
              <a:pathLst>
                <a:path w="804" h="1083" extrusionOk="0">
                  <a:moveTo>
                    <a:pt x="427" y="0"/>
                  </a:moveTo>
                  <a:cubicBezTo>
                    <a:pt x="363" y="0"/>
                    <a:pt x="239" y="50"/>
                    <a:pt x="239" y="50"/>
                  </a:cubicBezTo>
                  <a:cubicBezTo>
                    <a:pt x="239" y="50"/>
                    <a:pt x="397" y="175"/>
                    <a:pt x="340" y="480"/>
                  </a:cubicBezTo>
                  <a:cubicBezTo>
                    <a:pt x="340" y="480"/>
                    <a:pt x="1" y="480"/>
                    <a:pt x="136" y="615"/>
                  </a:cubicBezTo>
                  <a:cubicBezTo>
                    <a:pt x="155" y="634"/>
                    <a:pt x="197" y="639"/>
                    <a:pt x="241" y="639"/>
                  </a:cubicBezTo>
                  <a:cubicBezTo>
                    <a:pt x="306" y="639"/>
                    <a:pt x="374" y="627"/>
                    <a:pt x="374" y="627"/>
                  </a:cubicBezTo>
                  <a:cubicBezTo>
                    <a:pt x="374" y="627"/>
                    <a:pt x="632" y="1082"/>
                    <a:pt x="714" y="1082"/>
                  </a:cubicBezTo>
                  <a:cubicBezTo>
                    <a:pt x="718" y="1082"/>
                    <a:pt x="721" y="1081"/>
                    <a:pt x="724" y="1079"/>
                  </a:cubicBezTo>
                  <a:cubicBezTo>
                    <a:pt x="804" y="989"/>
                    <a:pt x="634" y="118"/>
                    <a:pt x="453" y="5"/>
                  </a:cubicBezTo>
                  <a:cubicBezTo>
                    <a:pt x="446" y="1"/>
                    <a:pt x="437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1712819" y="4554522"/>
              <a:ext cx="18248" cy="51173"/>
            </a:xfrm>
            <a:custGeom>
              <a:avLst/>
              <a:gdLst/>
              <a:ahLst/>
              <a:cxnLst/>
              <a:rect l="l" t="t" r="r" b="b"/>
              <a:pathLst>
                <a:path w="409" h="1147" extrusionOk="0">
                  <a:moveTo>
                    <a:pt x="66" y="0"/>
                  </a:moveTo>
                  <a:cubicBezTo>
                    <a:pt x="33" y="0"/>
                    <a:pt x="0" y="32"/>
                    <a:pt x="24" y="64"/>
                  </a:cubicBezTo>
                  <a:cubicBezTo>
                    <a:pt x="81" y="132"/>
                    <a:pt x="126" y="223"/>
                    <a:pt x="160" y="313"/>
                  </a:cubicBezTo>
                  <a:cubicBezTo>
                    <a:pt x="126" y="358"/>
                    <a:pt x="81" y="404"/>
                    <a:pt x="35" y="449"/>
                  </a:cubicBezTo>
                  <a:cubicBezTo>
                    <a:pt x="17" y="467"/>
                    <a:pt x="36" y="486"/>
                    <a:pt x="56" y="486"/>
                  </a:cubicBezTo>
                  <a:cubicBezTo>
                    <a:pt x="61" y="486"/>
                    <a:pt x="65" y="485"/>
                    <a:pt x="70" y="482"/>
                  </a:cubicBezTo>
                  <a:cubicBezTo>
                    <a:pt x="103" y="437"/>
                    <a:pt x="148" y="392"/>
                    <a:pt x="183" y="358"/>
                  </a:cubicBezTo>
                  <a:cubicBezTo>
                    <a:pt x="194" y="369"/>
                    <a:pt x="194" y="392"/>
                    <a:pt x="205" y="404"/>
                  </a:cubicBezTo>
                  <a:lnTo>
                    <a:pt x="58" y="550"/>
                  </a:lnTo>
                  <a:cubicBezTo>
                    <a:pt x="50" y="559"/>
                    <a:pt x="61" y="581"/>
                    <a:pt x="76" y="581"/>
                  </a:cubicBezTo>
                  <a:cubicBezTo>
                    <a:pt x="81" y="581"/>
                    <a:pt x="87" y="578"/>
                    <a:pt x="92" y="573"/>
                  </a:cubicBezTo>
                  <a:cubicBezTo>
                    <a:pt x="138" y="539"/>
                    <a:pt x="183" y="494"/>
                    <a:pt x="216" y="449"/>
                  </a:cubicBezTo>
                  <a:cubicBezTo>
                    <a:pt x="284" y="663"/>
                    <a:pt x="307" y="901"/>
                    <a:pt x="296" y="1105"/>
                  </a:cubicBezTo>
                  <a:cubicBezTo>
                    <a:pt x="290" y="1133"/>
                    <a:pt x="310" y="1147"/>
                    <a:pt x="331" y="1147"/>
                  </a:cubicBezTo>
                  <a:cubicBezTo>
                    <a:pt x="352" y="1147"/>
                    <a:pt x="375" y="1133"/>
                    <a:pt x="375" y="1105"/>
                  </a:cubicBezTo>
                  <a:cubicBezTo>
                    <a:pt x="409" y="743"/>
                    <a:pt x="318" y="313"/>
                    <a:pt x="103" y="19"/>
                  </a:cubicBezTo>
                  <a:cubicBezTo>
                    <a:pt x="93" y="6"/>
                    <a:pt x="80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1703272" y="4579061"/>
              <a:ext cx="11466" cy="13831"/>
            </a:xfrm>
            <a:custGeom>
              <a:avLst/>
              <a:gdLst/>
              <a:ahLst/>
              <a:cxnLst/>
              <a:rect l="l" t="t" r="r" b="b"/>
              <a:pathLst>
                <a:path w="257" h="310" extrusionOk="0">
                  <a:moveTo>
                    <a:pt x="70" y="43"/>
                  </a:moveTo>
                  <a:cubicBezTo>
                    <a:pt x="73" y="43"/>
                    <a:pt x="82" y="57"/>
                    <a:pt x="91" y="57"/>
                  </a:cubicBezTo>
                  <a:cubicBezTo>
                    <a:pt x="103" y="68"/>
                    <a:pt x="103" y="80"/>
                    <a:pt x="114" y="91"/>
                  </a:cubicBezTo>
                  <a:cubicBezTo>
                    <a:pt x="114" y="94"/>
                    <a:pt x="114" y="96"/>
                    <a:pt x="114" y="98"/>
                  </a:cubicBezTo>
                  <a:lnTo>
                    <a:pt x="114" y="98"/>
                  </a:lnTo>
                  <a:cubicBezTo>
                    <a:pt x="88" y="85"/>
                    <a:pt x="79" y="65"/>
                    <a:pt x="68" y="45"/>
                  </a:cubicBezTo>
                  <a:cubicBezTo>
                    <a:pt x="68" y="43"/>
                    <a:pt x="69" y="43"/>
                    <a:pt x="70" y="43"/>
                  </a:cubicBezTo>
                  <a:close/>
                  <a:moveTo>
                    <a:pt x="159" y="181"/>
                  </a:moveTo>
                  <a:lnTo>
                    <a:pt x="159" y="193"/>
                  </a:lnTo>
                  <a:cubicBezTo>
                    <a:pt x="148" y="216"/>
                    <a:pt x="148" y="226"/>
                    <a:pt x="136" y="238"/>
                  </a:cubicBezTo>
                  <a:cubicBezTo>
                    <a:pt x="136" y="246"/>
                    <a:pt x="125" y="259"/>
                    <a:pt x="119" y="259"/>
                  </a:cubicBezTo>
                  <a:cubicBezTo>
                    <a:pt x="116" y="259"/>
                    <a:pt x="114" y="256"/>
                    <a:pt x="114" y="249"/>
                  </a:cubicBezTo>
                  <a:cubicBezTo>
                    <a:pt x="125" y="226"/>
                    <a:pt x="136" y="204"/>
                    <a:pt x="159" y="181"/>
                  </a:cubicBezTo>
                  <a:close/>
                  <a:moveTo>
                    <a:pt x="70" y="0"/>
                  </a:moveTo>
                  <a:cubicBezTo>
                    <a:pt x="57" y="0"/>
                    <a:pt x="46" y="7"/>
                    <a:pt x="35" y="23"/>
                  </a:cubicBezTo>
                  <a:cubicBezTo>
                    <a:pt x="1" y="68"/>
                    <a:pt x="68" y="125"/>
                    <a:pt x="125" y="159"/>
                  </a:cubicBezTo>
                  <a:cubicBezTo>
                    <a:pt x="91" y="193"/>
                    <a:pt x="46" y="261"/>
                    <a:pt x="80" y="294"/>
                  </a:cubicBezTo>
                  <a:cubicBezTo>
                    <a:pt x="95" y="305"/>
                    <a:pt x="109" y="310"/>
                    <a:pt x="120" y="310"/>
                  </a:cubicBezTo>
                  <a:cubicBezTo>
                    <a:pt x="171" y="310"/>
                    <a:pt x="195" y="225"/>
                    <a:pt x="204" y="170"/>
                  </a:cubicBezTo>
                  <a:cubicBezTo>
                    <a:pt x="216" y="170"/>
                    <a:pt x="216" y="170"/>
                    <a:pt x="216" y="159"/>
                  </a:cubicBezTo>
                  <a:cubicBezTo>
                    <a:pt x="216" y="148"/>
                    <a:pt x="227" y="136"/>
                    <a:pt x="238" y="125"/>
                  </a:cubicBezTo>
                  <a:cubicBezTo>
                    <a:pt x="257" y="116"/>
                    <a:pt x="246" y="84"/>
                    <a:pt x="229" y="84"/>
                  </a:cubicBezTo>
                  <a:cubicBezTo>
                    <a:pt x="225" y="84"/>
                    <a:pt x="220" y="86"/>
                    <a:pt x="216" y="91"/>
                  </a:cubicBezTo>
                  <a:cubicBezTo>
                    <a:pt x="204" y="91"/>
                    <a:pt x="193" y="102"/>
                    <a:pt x="181" y="113"/>
                  </a:cubicBezTo>
                  <a:cubicBezTo>
                    <a:pt x="156" y="70"/>
                    <a:pt x="110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1714559" y="4588564"/>
              <a:ext cx="5800" cy="5934"/>
            </a:xfrm>
            <a:custGeom>
              <a:avLst/>
              <a:gdLst/>
              <a:ahLst/>
              <a:cxnLst/>
              <a:rect l="l" t="t" r="r" b="b"/>
              <a:pathLst>
                <a:path w="130" h="133" extrusionOk="0">
                  <a:moveTo>
                    <a:pt x="106" y="1"/>
                  </a:moveTo>
                  <a:cubicBezTo>
                    <a:pt x="104" y="1"/>
                    <a:pt x="101" y="1"/>
                    <a:pt x="99" y="3"/>
                  </a:cubicBezTo>
                  <a:cubicBezTo>
                    <a:pt x="53" y="13"/>
                    <a:pt x="31" y="59"/>
                    <a:pt x="8" y="93"/>
                  </a:cubicBezTo>
                  <a:cubicBezTo>
                    <a:pt x="0" y="115"/>
                    <a:pt x="17" y="132"/>
                    <a:pt x="33" y="132"/>
                  </a:cubicBezTo>
                  <a:cubicBezTo>
                    <a:pt x="41" y="132"/>
                    <a:pt x="49" y="127"/>
                    <a:pt x="53" y="116"/>
                  </a:cubicBezTo>
                  <a:cubicBezTo>
                    <a:pt x="64" y="93"/>
                    <a:pt x="76" y="48"/>
                    <a:pt x="109" y="36"/>
                  </a:cubicBezTo>
                  <a:cubicBezTo>
                    <a:pt x="129" y="36"/>
                    <a:pt x="123" y="1"/>
                    <a:pt x="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1712552" y="4585039"/>
              <a:ext cx="5800" cy="6201"/>
            </a:xfrm>
            <a:custGeom>
              <a:avLst/>
              <a:gdLst/>
              <a:ahLst/>
              <a:cxnLst/>
              <a:rect l="l" t="t" r="r" b="b"/>
              <a:pathLst>
                <a:path w="130" h="139" extrusionOk="0">
                  <a:moveTo>
                    <a:pt x="105" y="0"/>
                  </a:moveTo>
                  <a:cubicBezTo>
                    <a:pt x="103" y="0"/>
                    <a:pt x="101" y="1"/>
                    <a:pt x="98" y="2"/>
                  </a:cubicBezTo>
                  <a:cubicBezTo>
                    <a:pt x="53" y="25"/>
                    <a:pt x="30" y="70"/>
                    <a:pt x="8" y="115"/>
                  </a:cubicBezTo>
                  <a:cubicBezTo>
                    <a:pt x="1" y="129"/>
                    <a:pt x="15" y="139"/>
                    <a:pt x="30" y="139"/>
                  </a:cubicBezTo>
                  <a:cubicBezTo>
                    <a:pt x="39" y="139"/>
                    <a:pt x="49" y="135"/>
                    <a:pt x="53" y="127"/>
                  </a:cubicBezTo>
                  <a:cubicBezTo>
                    <a:pt x="64" y="92"/>
                    <a:pt x="76" y="59"/>
                    <a:pt x="109" y="47"/>
                  </a:cubicBezTo>
                  <a:cubicBezTo>
                    <a:pt x="129" y="37"/>
                    <a:pt x="12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1568578" y="4542253"/>
              <a:ext cx="78745" cy="55546"/>
            </a:xfrm>
            <a:custGeom>
              <a:avLst/>
              <a:gdLst/>
              <a:ahLst/>
              <a:cxnLst/>
              <a:rect l="l" t="t" r="r" b="b"/>
              <a:pathLst>
                <a:path w="1765" h="1245" extrusionOk="0">
                  <a:moveTo>
                    <a:pt x="848" y="0"/>
                  </a:moveTo>
                  <a:lnTo>
                    <a:pt x="1" y="769"/>
                  </a:lnTo>
                  <a:cubicBezTo>
                    <a:pt x="1" y="769"/>
                    <a:pt x="204" y="1029"/>
                    <a:pt x="509" y="1244"/>
                  </a:cubicBezTo>
                  <a:cubicBezTo>
                    <a:pt x="702" y="1097"/>
                    <a:pt x="905" y="950"/>
                    <a:pt x="1120" y="837"/>
                  </a:cubicBezTo>
                  <a:cubicBezTo>
                    <a:pt x="1335" y="724"/>
                    <a:pt x="1549" y="599"/>
                    <a:pt x="1765" y="486"/>
                  </a:cubicBezTo>
                  <a:lnTo>
                    <a:pt x="1765" y="486"/>
                  </a:lnTo>
                  <a:cubicBezTo>
                    <a:pt x="1629" y="509"/>
                    <a:pt x="1504" y="554"/>
                    <a:pt x="1403" y="611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1481801" y="4495808"/>
              <a:ext cx="148880" cy="106005"/>
            </a:xfrm>
            <a:custGeom>
              <a:avLst/>
              <a:gdLst/>
              <a:ahLst/>
              <a:cxnLst/>
              <a:rect l="l" t="t" r="r" b="b"/>
              <a:pathLst>
                <a:path w="3337" h="2376" extrusionOk="0">
                  <a:moveTo>
                    <a:pt x="2273" y="1"/>
                  </a:moveTo>
                  <a:lnTo>
                    <a:pt x="543" y="566"/>
                  </a:lnTo>
                  <a:lnTo>
                    <a:pt x="634" y="871"/>
                  </a:lnTo>
                  <a:lnTo>
                    <a:pt x="1" y="1346"/>
                  </a:lnTo>
                  <a:cubicBezTo>
                    <a:pt x="1" y="1346"/>
                    <a:pt x="690" y="2082"/>
                    <a:pt x="1075" y="2376"/>
                  </a:cubicBezTo>
                  <a:lnTo>
                    <a:pt x="1776" y="1697"/>
                  </a:lnTo>
                  <a:lnTo>
                    <a:pt x="2228" y="2285"/>
                  </a:lnTo>
                  <a:lnTo>
                    <a:pt x="3336" y="1380"/>
                  </a:lnTo>
                  <a:cubicBezTo>
                    <a:pt x="3336" y="1380"/>
                    <a:pt x="3020" y="250"/>
                    <a:pt x="2273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1497951" y="4495808"/>
              <a:ext cx="91862" cy="47961"/>
            </a:xfrm>
            <a:custGeom>
              <a:avLst/>
              <a:gdLst/>
              <a:ahLst/>
              <a:cxnLst/>
              <a:rect l="l" t="t" r="r" b="b"/>
              <a:pathLst>
                <a:path w="2059" h="1075" extrusionOk="0">
                  <a:moveTo>
                    <a:pt x="1911" y="1"/>
                  </a:moveTo>
                  <a:lnTo>
                    <a:pt x="181" y="566"/>
                  </a:lnTo>
                  <a:lnTo>
                    <a:pt x="272" y="871"/>
                  </a:lnTo>
                  <a:lnTo>
                    <a:pt x="1" y="1075"/>
                  </a:lnTo>
                  <a:lnTo>
                    <a:pt x="351" y="916"/>
                  </a:lnTo>
                  <a:cubicBezTo>
                    <a:pt x="351" y="916"/>
                    <a:pt x="360" y="917"/>
                    <a:pt x="378" y="917"/>
                  </a:cubicBezTo>
                  <a:cubicBezTo>
                    <a:pt x="559" y="917"/>
                    <a:pt x="1575" y="879"/>
                    <a:pt x="2059" y="57"/>
                  </a:cubicBezTo>
                  <a:cubicBezTo>
                    <a:pt x="2013" y="34"/>
                    <a:pt x="1968" y="12"/>
                    <a:pt x="1911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1511559" y="4561884"/>
              <a:ext cx="49478" cy="39930"/>
            </a:xfrm>
            <a:custGeom>
              <a:avLst/>
              <a:gdLst/>
              <a:ahLst/>
              <a:cxnLst/>
              <a:rect l="l" t="t" r="r" b="b"/>
              <a:pathLst>
                <a:path w="1109" h="895" extrusionOk="0">
                  <a:moveTo>
                    <a:pt x="1041" y="1"/>
                  </a:moveTo>
                  <a:lnTo>
                    <a:pt x="0" y="533"/>
                  </a:lnTo>
                  <a:cubicBezTo>
                    <a:pt x="136" y="668"/>
                    <a:pt x="284" y="804"/>
                    <a:pt x="408" y="895"/>
                  </a:cubicBezTo>
                  <a:lnTo>
                    <a:pt x="1109" y="216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1493936" y="4394397"/>
              <a:ext cx="96368" cy="132730"/>
            </a:xfrm>
            <a:custGeom>
              <a:avLst/>
              <a:gdLst/>
              <a:ahLst/>
              <a:cxnLst/>
              <a:rect l="l" t="t" r="r" b="b"/>
              <a:pathLst>
                <a:path w="2160" h="2975" extrusionOk="0">
                  <a:moveTo>
                    <a:pt x="1639" y="0"/>
                  </a:moveTo>
                  <a:cubicBezTo>
                    <a:pt x="1639" y="0"/>
                    <a:pt x="803" y="80"/>
                    <a:pt x="282" y="216"/>
                  </a:cubicBezTo>
                  <a:cubicBezTo>
                    <a:pt x="282" y="216"/>
                    <a:pt x="0" y="2081"/>
                    <a:pt x="113" y="2918"/>
                  </a:cubicBezTo>
                  <a:cubicBezTo>
                    <a:pt x="113" y="2918"/>
                    <a:pt x="292" y="2974"/>
                    <a:pt x="567" y="2974"/>
                  </a:cubicBezTo>
                  <a:cubicBezTo>
                    <a:pt x="978" y="2974"/>
                    <a:pt x="1603" y="2848"/>
                    <a:pt x="2159" y="2217"/>
                  </a:cubicBezTo>
                  <a:cubicBezTo>
                    <a:pt x="2159" y="2217"/>
                    <a:pt x="1685" y="837"/>
                    <a:pt x="1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1497951" y="4394397"/>
              <a:ext cx="92353" cy="132730"/>
            </a:xfrm>
            <a:custGeom>
              <a:avLst/>
              <a:gdLst/>
              <a:ahLst/>
              <a:cxnLst/>
              <a:rect l="l" t="t" r="r" b="b"/>
              <a:pathLst>
                <a:path w="2070" h="2975" extrusionOk="0">
                  <a:moveTo>
                    <a:pt x="1549" y="0"/>
                  </a:moveTo>
                  <a:cubicBezTo>
                    <a:pt x="1549" y="0"/>
                    <a:pt x="1493" y="0"/>
                    <a:pt x="1414" y="12"/>
                  </a:cubicBezTo>
                  <a:cubicBezTo>
                    <a:pt x="1403" y="148"/>
                    <a:pt x="1335" y="317"/>
                    <a:pt x="1312" y="419"/>
                  </a:cubicBezTo>
                  <a:cubicBezTo>
                    <a:pt x="1210" y="804"/>
                    <a:pt x="1086" y="1199"/>
                    <a:pt x="916" y="1561"/>
                  </a:cubicBezTo>
                  <a:cubicBezTo>
                    <a:pt x="690" y="2002"/>
                    <a:pt x="385" y="2375"/>
                    <a:pt x="1" y="2658"/>
                  </a:cubicBezTo>
                  <a:cubicBezTo>
                    <a:pt x="1" y="2749"/>
                    <a:pt x="11" y="2839"/>
                    <a:pt x="23" y="2918"/>
                  </a:cubicBezTo>
                  <a:cubicBezTo>
                    <a:pt x="23" y="2918"/>
                    <a:pt x="202" y="2974"/>
                    <a:pt x="477" y="2974"/>
                  </a:cubicBezTo>
                  <a:cubicBezTo>
                    <a:pt x="888" y="2974"/>
                    <a:pt x="1513" y="2848"/>
                    <a:pt x="2069" y="2217"/>
                  </a:cubicBezTo>
                  <a:cubicBezTo>
                    <a:pt x="2069" y="2217"/>
                    <a:pt x="1595" y="837"/>
                    <a:pt x="1549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1552918" y="4395423"/>
              <a:ext cx="19229" cy="116044"/>
            </a:xfrm>
            <a:custGeom>
              <a:avLst/>
              <a:gdLst/>
              <a:ahLst/>
              <a:cxnLst/>
              <a:rect l="l" t="t" r="r" b="b"/>
              <a:pathLst>
                <a:path w="431" h="2601" extrusionOk="0">
                  <a:moveTo>
                    <a:pt x="103" y="0"/>
                  </a:moveTo>
                  <a:cubicBezTo>
                    <a:pt x="1" y="464"/>
                    <a:pt x="35" y="939"/>
                    <a:pt x="91" y="1402"/>
                  </a:cubicBezTo>
                  <a:cubicBezTo>
                    <a:pt x="148" y="1821"/>
                    <a:pt x="239" y="2216"/>
                    <a:pt x="397" y="2601"/>
                  </a:cubicBezTo>
                  <a:lnTo>
                    <a:pt x="430" y="2567"/>
                  </a:lnTo>
                  <a:cubicBezTo>
                    <a:pt x="272" y="2194"/>
                    <a:pt x="193" y="1809"/>
                    <a:pt x="136" y="1402"/>
                  </a:cubicBezTo>
                  <a:cubicBezTo>
                    <a:pt x="80" y="939"/>
                    <a:pt x="46" y="452"/>
                    <a:pt x="14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1558985" y="4394933"/>
              <a:ext cx="20211" cy="111047"/>
            </a:xfrm>
            <a:custGeom>
              <a:avLst/>
              <a:gdLst/>
              <a:ahLst/>
              <a:cxnLst/>
              <a:rect l="l" t="t" r="r" b="b"/>
              <a:pathLst>
                <a:path w="453" h="2489" extrusionOk="0">
                  <a:moveTo>
                    <a:pt x="35" y="0"/>
                  </a:moveTo>
                  <a:cubicBezTo>
                    <a:pt x="0" y="204"/>
                    <a:pt x="12" y="396"/>
                    <a:pt x="12" y="599"/>
                  </a:cubicBezTo>
                  <a:cubicBezTo>
                    <a:pt x="12" y="870"/>
                    <a:pt x="46" y="1154"/>
                    <a:pt x="91" y="1436"/>
                  </a:cubicBezTo>
                  <a:cubicBezTo>
                    <a:pt x="148" y="1798"/>
                    <a:pt x="272" y="2149"/>
                    <a:pt x="419" y="2488"/>
                  </a:cubicBezTo>
                  <a:cubicBezTo>
                    <a:pt x="430" y="2476"/>
                    <a:pt x="442" y="2465"/>
                    <a:pt x="453" y="2465"/>
                  </a:cubicBezTo>
                  <a:cubicBezTo>
                    <a:pt x="317" y="2137"/>
                    <a:pt x="193" y="1810"/>
                    <a:pt x="136" y="1459"/>
                  </a:cubicBezTo>
                  <a:cubicBezTo>
                    <a:pt x="91" y="1187"/>
                    <a:pt x="68" y="916"/>
                    <a:pt x="57" y="633"/>
                  </a:cubicBezTo>
                  <a:cubicBezTo>
                    <a:pt x="57" y="430"/>
                    <a:pt x="46" y="204"/>
                    <a:pt x="80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1559521" y="4394397"/>
              <a:ext cx="25252" cy="106496"/>
            </a:xfrm>
            <a:custGeom>
              <a:avLst/>
              <a:gdLst/>
              <a:ahLst/>
              <a:cxnLst/>
              <a:rect l="l" t="t" r="r" b="b"/>
              <a:pathLst>
                <a:path w="566" h="2387" extrusionOk="0">
                  <a:moveTo>
                    <a:pt x="158" y="0"/>
                  </a:moveTo>
                  <a:cubicBezTo>
                    <a:pt x="147" y="0"/>
                    <a:pt x="136" y="0"/>
                    <a:pt x="113" y="12"/>
                  </a:cubicBezTo>
                  <a:cubicBezTo>
                    <a:pt x="0" y="826"/>
                    <a:pt x="169" y="1651"/>
                    <a:pt x="531" y="2387"/>
                  </a:cubicBezTo>
                  <a:cubicBezTo>
                    <a:pt x="543" y="2387"/>
                    <a:pt x="554" y="2375"/>
                    <a:pt x="566" y="2364"/>
                  </a:cubicBezTo>
                  <a:cubicBezTo>
                    <a:pt x="204" y="1629"/>
                    <a:pt x="45" y="815"/>
                    <a:pt x="15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1437899" y="4204380"/>
              <a:ext cx="225573" cy="168600"/>
            </a:xfrm>
            <a:custGeom>
              <a:avLst/>
              <a:gdLst/>
              <a:ahLst/>
              <a:cxnLst/>
              <a:rect l="l" t="t" r="r" b="b"/>
              <a:pathLst>
                <a:path w="5056" h="3779" extrusionOk="0">
                  <a:moveTo>
                    <a:pt x="1725" y="1"/>
                  </a:moveTo>
                  <a:cubicBezTo>
                    <a:pt x="1148" y="1"/>
                    <a:pt x="928" y="550"/>
                    <a:pt x="928" y="550"/>
                  </a:cubicBezTo>
                  <a:cubicBezTo>
                    <a:pt x="80" y="686"/>
                    <a:pt x="555" y="1523"/>
                    <a:pt x="555" y="1523"/>
                  </a:cubicBezTo>
                  <a:cubicBezTo>
                    <a:pt x="0" y="1761"/>
                    <a:pt x="759" y="2304"/>
                    <a:pt x="759" y="2304"/>
                  </a:cubicBezTo>
                  <a:lnTo>
                    <a:pt x="2669" y="3774"/>
                  </a:lnTo>
                  <a:cubicBezTo>
                    <a:pt x="2669" y="3774"/>
                    <a:pt x="3031" y="3778"/>
                    <a:pt x="3390" y="3778"/>
                  </a:cubicBezTo>
                  <a:cubicBezTo>
                    <a:pt x="3569" y="3778"/>
                    <a:pt x="3748" y="3777"/>
                    <a:pt x="3880" y="3774"/>
                  </a:cubicBezTo>
                  <a:cubicBezTo>
                    <a:pt x="4275" y="3774"/>
                    <a:pt x="3936" y="2779"/>
                    <a:pt x="3936" y="2779"/>
                  </a:cubicBezTo>
                  <a:cubicBezTo>
                    <a:pt x="3936" y="2779"/>
                    <a:pt x="4298" y="2779"/>
                    <a:pt x="4535" y="2654"/>
                  </a:cubicBezTo>
                  <a:cubicBezTo>
                    <a:pt x="4762" y="2530"/>
                    <a:pt x="4174" y="1817"/>
                    <a:pt x="4174" y="1817"/>
                  </a:cubicBezTo>
                  <a:lnTo>
                    <a:pt x="4174" y="1817"/>
                  </a:lnTo>
                  <a:cubicBezTo>
                    <a:pt x="4174" y="1817"/>
                    <a:pt x="4185" y="1817"/>
                    <a:pt x="4206" y="1817"/>
                  </a:cubicBezTo>
                  <a:cubicBezTo>
                    <a:pt x="4333" y="1817"/>
                    <a:pt x="4803" y="1801"/>
                    <a:pt x="4920" y="1557"/>
                  </a:cubicBezTo>
                  <a:cubicBezTo>
                    <a:pt x="5056" y="1274"/>
                    <a:pt x="4196" y="912"/>
                    <a:pt x="4196" y="912"/>
                  </a:cubicBezTo>
                  <a:cubicBezTo>
                    <a:pt x="4196" y="912"/>
                    <a:pt x="4513" y="460"/>
                    <a:pt x="3868" y="178"/>
                  </a:cubicBezTo>
                  <a:cubicBezTo>
                    <a:pt x="3585" y="53"/>
                    <a:pt x="3213" y="18"/>
                    <a:pt x="2884" y="18"/>
                  </a:cubicBezTo>
                  <a:cubicBezTo>
                    <a:pt x="2464" y="18"/>
                    <a:pt x="2116" y="75"/>
                    <a:pt x="2116" y="75"/>
                  </a:cubicBezTo>
                  <a:cubicBezTo>
                    <a:pt x="1970" y="23"/>
                    <a:pt x="1841" y="1"/>
                    <a:pt x="172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1520616" y="4216828"/>
              <a:ext cx="95788" cy="23824"/>
            </a:xfrm>
            <a:custGeom>
              <a:avLst/>
              <a:gdLst/>
              <a:ahLst/>
              <a:cxnLst/>
              <a:rect l="l" t="t" r="r" b="b"/>
              <a:pathLst>
                <a:path w="2147" h="534" extrusionOk="0">
                  <a:moveTo>
                    <a:pt x="860" y="0"/>
                  </a:moveTo>
                  <a:cubicBezTo>
                    <a:pt x="488" y="0"/>
                    <a:pt x="87" y="158"/>
                    <a:pt x="1" y="520"/>
                  </a:cubicBezTo>
                  <a:cubicBezTo>
                    <a:pt x="1" y="527"/>
                    <a:pt x="8" y="533"/>
                    <a:pt x="15" y="533"/>
                  </a:cubicBezTo>
                  <a:cubicBezTo>
                    <a:pt x="19" y="533"/>
                    <a:pt x="24" y="530"/>
                    <a:pt x="24" y="520"/>
                  </a:cubicBezTo>
                  <a:cubicBezTo>
                    <a:pt x="126" y="215"/>
                    <a:pt x="431" y="113"/>
                    <a:pt x="725" y="80"/>
                  </a:cubicBezTo>
                  <a:cubicBezTo>
                    <a:pt x="785" y="72"/>
                    <a:pt x="851" y="66"/>
                    <a:pt x="919" y="66"/>
                  </a:cubicBezTo>
                  <a:cubicBezTo>
                    <a:pt x="1147" y="66"/>
                    <a:pt x="1391" y="127"/>
                    <a:pt x="1460" y="362"/>
                  </a:cubicBezTo>
                  <a:cubicBezTo>
                    <a:pt x="1471" y="384"/>
                    <a:pt x="1483" y="384"/>
                    <a:pt x="1505" y="384"/>
                  </a:cubicBezTo>
                  <a:cubicBezTo>
                    <a:pt x="1615" y="320"/>
                    <a:pt x="1740" y="259"/>
                    <a:pt x="1859" y="259"/>
                  </a:cubicBezTo>
                  <a:cubicBezTo>
                    <a:pt x="1947" y="259"/>
                    <a:pt x="2032" y="293"/>
                    <a:pt x="2104" y="384"/>
                  </a:cubicBezTo>
                  <a:cubicBezTo>
                    <a:pt x="2107" y="390"/>
                    <a:pt x="2111" y="392"/>
                    <a:pt x="2115" y="392"/>
                  </a:cubicBezTo>
                  <a:cubicBezTo>
                    <a:pt x="2129" y="392"/>
                    <a:pt x="2147" y="368"/>
                    <a:pt x="2139" y="351"/>
                  </a:cubicBezTo>
                  <a:cubicBezTo>
                    <a:pt x="2068" y="242"/>
                    <a:pt x="1973" y="202"/>
                    <a:pt x="1868" y="202"/>
                  </a:cubicBezTo>
                  <a:cubicBezTo>
                    <a:pt x="1788" y="202"/>
                    <a:pt x="1702" y="226"/>
                    <a:pt x="1618" y="261"/>
                  </a:cubicBezTo>
                  <a:cubicBezTo>
                    <a:pt x="1561" y="282"/>
                    <a:pt x="1534" y="294"/>
                    <a:pt x="1518" y="294"/>
                  </a:cubicBezTo>
                  <a:cubicBezTo>
                    <a:pt x="1493" y="294"/>
                    <a:pt x="1493" y="266"/>
                    <a:pt x="1438" y="204"/>
                  </a:cubicBezTo>
                  <a:cubicBezTo>
                    <a:pt x="1370" y="125"/>
                    <a:pt x="1290" y="80"/>
                    <a:pt x="1189" y="45"/>
                  </a:cubicBezTo>
                  <a:cubicBezTo>
                    <a:pt x="1089" y="16"/>
                    <a:pt x="976" y="0"/>
                    <a:pt x="860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1529717" y="4243106"/>
              <a:ext cx="112564" cy="29446"/>
            </a:xfrm>
            <a:custGeom>
              <a:avLst/>
              <a:gdLst/>
              <a:ahLst/>
              <a:cxnLst/>
              <a:rect l="l" t="t" r="r" b="b"/>
              <a:pathLst>
                <a:path w="2523" h="660" extrusionOk="0">
                  <a:moveTo>
                    <a:pt x="941" y="0"/>
                  </a:moveTo>
                  <a:cubicBezTo>
                    <a:pt x="607" y="0"/>
                    <a:pt x="298" y="99"/>
                    <a:pt x="12" y="270"/>
                  </a:cubicBezTo>
                  <a:cubicBezTo>
                    <a:pt x="1" y="282"/>
                    <a:pt x="12" y="305"/>
                    <a:pt x="23" y="305"/>
                  </a:cubicBezTo>
                  <a:cubicBezTo>
                    <a:pt x="317" y="135"/>
                    <a:pt x="611" y="67"/>
                    <a:pt x="940" y="67"/>
                  </a:cubicBezTo>
                  <a:cubicBezTo>
                    <a:pt x="1041" y="67"/>
                    <a:pt x="1482" y="79"/>
                    <a:pt x="1425" y="260"/>
                  </a:cubicBezTo>
                  <a:cubicBezTo>
                    <a:pt x="1416" y="279"/>
                    <a:pt x="1432" y="307"/>
                    <a:pt x="1458" y="307"/>
                  </a:cubicBezTo>
                  <a:cubicBezTo>
                    <a:pt x="1462" y="307"/>
                    <a:pt x="1466" y="306"/>
                    <a:pt x="1471" y="305"/>
                  </a:cubicBezTo>
                  <a:cubicBezTo>
                    <a:pt x="1608" y="246"/>
                    <a:pt x="1746" y="212"/>
                    <a:pt x="1899" y="212"/>
                  </a:cubicBezTo>
                  <a:cubicBezTo>
                    <a:pt x="1922" y="212"/>
                    <a:pt x="1945" y="213"/>
                    <a:pt x="1968" y="214"/>
                  </a:cubicBezTo>
                  <a:cubicBezTo>
                    <a:pt x="2172" y="225"/>
                    <a:pt x="2523" y="383"/>
                    <a:pt x="2353" y="632"/>
                  </a:cubicBezTo>
                  <a:cubicBezTo>
                    <a:pt x="2345" y="649"/>
                    <a:pt x="2355" y="660"/>
                    <a:pt x="2365" y="660"/>
                  </a:cubicBezTo>
                  <a:cubicBezTo>
                    <a:pt x="2369" y="660"/>
                    <a:pt x="2372" y="658"/>
                    <a:pt x="2375" y="655"/>
                  </a:cubicBezTo>
                  <a:cubicBezTo>
                    <a:pt x="2523" y="531"/>
                    <a:pt x="2466" y="373"/>
                    <a:pt x="2319" y="282"/>
                  </a:cubicBezTo>
                  <a:cubicBezTo>
                    <a:pt x="2175" y="188"/>
                    <a:pt x="2023" y="149"/>
                    <a:pt x="1869" y="149"/>
                  </a:cubicBezTo>
                  <a:cubicBezTo>
                    <a:pt x="1745" y="149"/>
                    <a:pt x="1619" y="174"/>
                    <a:pt x="1493" y="214"/>
                  </a:cubicBezTo>
                  <a:cubicBezTo>
                    <a:pt x="1493" y="67"/>
                    <a:pt x="1256" y="33"/>
                    <a:pt x="1131" y="11"/>
                  </a:cubicBezTo>
                  <a:cubicBezTo>
                    <a:pt x="1067" y="4"/>
                    <a:pt x="1003" y="0"/>
                    <a:pt x="941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1556978" y="4265057"/>
              <a:ext cx="70581" cy="44749"/>
            </a:xfrm>
            <a:custGeom>
              <a:avLst/>
              <a:gdLst/>
              <a:ahLst/>
              <a:cxnLst/>
              <a:rect l="l" t="t" r="r" b="b"/>
              <a:pathLst>
                <a:path w="1582" h="1003" extrusionOk="0">
                  <a:moveTo>
                    <a:pt x="235" y="0"/>
                  </a:moveTo>
                  <a:cubicBezTo>
                    <a:pt x="159" y="0"/>
                    <a:pt x="86" y="6"/>
                    <a:pt x="23" y="16"/>
                  </a:cubicBezTo>
                  <a:cubicBezTo>
                    <a:pt x="0" y="16"/>
                    <a:pt x="12" y="39"/>
                    <a:pt x="23" y="39"/>
                  </a:cubicBezTo>
                  <a:cubicBezTo>
                    <a:pt x="60" y="36"/>
                    <a:pt x="98" y="35"/>
                    <a:pt x="136" y="35"/>
                  </a:cubicBezTo>
                  <a:cubicBezTo>
                    <a:pt x="256" y="35"/>
                    <a:pt x="377" y="50"/>
                    <a:pt x="498" y="84"/>
                  </a:cubicBezTo>
                  <a:cubicBezTo>
                    <a:pt x="713" y="140"/>
                    <a:pt x="803" y="288"/>
                    <a:pt x="882" y="479"/>
                  </a:cubicBezTo>
                  <a:cubicBezTo>
                    <a:pt x="886" y="488"/>
                    <a:pt x="893" y="491"/>
                    <a:pt x="901" y="491"/>
                  </a:cubicBezTo>
                  <a:cubicBezTo>
                    <a:pt x="914" y="491"/>
                    <a:pt x="927" y="479"/>
                    <a:pt x="927" y="457"/>
                  </a:cubicBezTo>
                  <a:cubicBezTo>
                    <a:pt x="927" y="423"/>
                    <a:pt x="927" y="378"/>
                    <a:pt x="917" y="344"/>
                  </a:cubicBezTo>
                  <a:lnTo>
                    <a:pt x="917" y="344"/>
                  </a:lnTo>
                  <a:cubicBezTo>
                    <a:pt x="1256" y="366"/>
                    <a:pt x="1414" y="660"/>
                    <a:pt x="1448" y="966"/>
                  </a:cubicBezTo>
                  <a:cubicBezTo>
                    <a:pt x="1455" y="986"/>
                    <a:pt x="1478" y="1002"/>
                    <a:pt x="1497" y="1002"/>
                  </a:cubicBezTo>
                  <a:cubicBezTo>
                    <a:pt x="1511" y="1002"/>
                    <a:pt x="1523" y="995"/>
                    <a:pt x="1527" y="977"/>
                  </a:cubicBezTo>
                  <a:cubicBezTo>
                    <a:pt x="1581" y="627"/>
                    <a:pt x="1278" y="320"/>
                    <a:pt x="940" y="320"/>
                  </a:cubicBezTo>
                  <a:cubicBezTo>
                    <a:pt x="929" y="320"/>
                    <a:pt x="917" y="320"/>
                    <a:pt x="905" y="321"/>
                  </a:cubicBezTo>
                  <a:cubicBezTo>
                    <a:pt x="808" y="75"/>
                    <a:pt x="500" y="0"/>
                    <a:pt x="235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1596819" y="4297046"/>
              <a:ext cx="18694" cy="25743"/>
            </a:xfrm>
            <a:custGeom>
              <a:avLst/>
              <a:gdLst/>
              <a:ahLst/>
              <a:cxnLst/>
              <a:rect l="l" t="t" r="r" b="b"/>
              <a:pathLst>
                <a:path w="419" h="577" extrusionOk="0">
                  <a:moveTo>
                    <a:pt x="12" y="0"/>
                  </a:moveTo>
                  <a:cubicBezTo>
                    <a:pt x="1" y="0"/>
                    <a:pt x="1" y="23"/>
                    <a:pt x="12" y="23"/>
                  </a:cubicBezTo>
                  <a:cubicBezTo>
                    <a:pt x="137" y="57"/>
                    <a:pt x="227" y="170"/>
                    <a:pt x="272" y="294"/>
                  </a:cubicBezTo>
                  <a:cubicBezTo>
                    <a:pt x="295" y="340"/>
                    <a:pt x="295" y="408"/>
                    <a:pt x="283" y="453"/>
                  </a:cubicBezTo>
                  <a:cubicBezTo>
                    <a:pt x="283" y="498"/>
                    <a:pt x="261" y="521"/>
                    <a:pt x="272" y="554"/>
                  </a:cubicBezTo>
                  <a:cubicBezTo>
                    <a:pt x="272" y="566"/>
                    <a:pt x="283" y="577"/>
                    <a:pt x="295" y="577"/>
                  </a:cubicBezTo>
                  <a:cubicBezTo>
                    <a:pt x="419" y="554"/>
                    <a:pt x="363" y="328"/>
                    <a:pt x="328" y="260"/>
                  </a:cubicBezTo>
                  <a:cubicBezTo>
                    <a:pt x="272" y="136"/>
                    <a:pt x="159" y="34"/>
                    <a:pt x="12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1475242" y="4217319"/>
              <a:ext cx="47470" cy="55367"/>
            </a:xfrm>
            <a:custGeom>
              <a:avLst/>
              <a:gdLst/>
              <a:ahLst/>
              <a:cxnLst/>
              <a:rect l="l" t="t" r="r" b="b"/>
              <a:pathLst>
                <a:path w="1064" h="1241" extrusionOk="0">
                  <a:moveTo>
                    <a:pt x="1052" y="1"/>
                  </a:moveTo>
                  <a:cubicBezTo>
                    <a:pt x="882" y="12"/>
                    <a:pt x="668" y="46"/>
                    <a:pt x="566" y="204"/>
                  </a:cubicBezTo>
                  <a:cubicBezTo>
                    <a:pt x="475" y="351"/>
                    <a:pt x="464" y="487"/>
                    <a:pt x="566" y="622"/>
                  </a:cubicBezTo>
                  <a:cubicBezTo>
                    <a:pt x="396" y="634"/>
                    <a:pt x="261" y="679"/>
                    <a:pt x="148" y="838"/>
                  </a:cubicBezTo>
                  <a:cubicBezTo>
                    <a:pt x="45" y="973"/>
                    <a:pt x="136" y="1142"/>
                    <a:pt x="249" y="1233"/>
                  </a:cubicBezTo>
                  <a:cubicBezTo>
                    <a:pt x="254" y="1238"/>
                    <a:pt x="260" y="1240"/>
                    <a:pt x="264" y="1240"/>
                  </a:cubicBezTo>
                  <a:cubicBezTo>
                    <a:pt x="280" y="1240"/>
                    <a:pt x="292" y="1217"/>
                    <a:pt x="283" y="1199"/>
                  </a:cubicBezTo>
                  <a:cubicBezTo>
                    <a:pt x="0" y="894"/>
                    <a:pt x="339" y="690"/>
                    <a:pt x="633" y="690"/>
                  </a:cubicBezTo>
                  <a:cubicBezTo>
                    <a:pt x="668" y="690"/>
                    <a:pt x="679" y="657"/>
                    <a:pt x="656" y="634"/>
                  </a:cubicBezTo>
                  <a:cubicBezTo>
                    <a:pt x="374" y="306"/>
                    <a:pt x="758" y="69"/>
                    <a:pt x="1052" y="34"/>
                  </a:cubicBezTo>
                  <a:cubicBezTo>
                    <a:pt x="1063" y="23"/>
                    <a:pt x="1063" y="1"/>
                    <a:pt x="1052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1462125" y="4239359"/>
              <a:ext cx="31855" cy="40555"/>
            </a:xfrm>
            <a:custGeom>
              <a:avLst/>
              <a:gdLst/>
              <a:ahLst/>
              <a:cxnLst/>
              <a:rect l="l" t="t" r="r" b="b"/>
              <a:pathLst>
                <a:path w="714" h="909" extrusionOk="0">
                  <a:moveTo>
                    <a:pt x="341" y="1"/>
                  </a:moveTo>
                  <a:cubicBezTo>
                    <a:pt x="337" y="1"/>
                    <a:pt x="333" y="2"/>
                    <a:pt x="329" y="4"/>
                  </a:cubicBezTo>
                  <a:cubicBezTo>
                    <a:pt x="125" y="95"/>
                    <a:pt x="0" y="253"/>
                    <a:pt x="80" y="490"/>
                  </a:cubicBezTo>
                  <a:cubicBezTo>
                    <a:pt x="148" y="728"/>
                    <a:pt x="407" y="897"/>
                    <a:pt x="656" y="909"/>
                  </a:cubicBezTo>
                  <a:cubicBezTo>
                    <a:pt x="690" y="909"/>
                    <a:pt x="713" y="864"/>
                    <a:pt x="679" y="841"/>
                  </a:cubicBezTo>
                  <a:cubicBezTo>
                    <a:pt x="520" y="773"/>
                    <a:pt x="362" y="739"/>
                    <a:pt x="238" y="615"/>
                  </a:cubicBezTo>
                  <a:cubicBezTo>
                    <a:pt x="35" y="400"/>
                    <a:pt x="125" y="151"/>
                    <a:pt x="339" y="15"/>
                  </a:cubicBezTo>
                  <a:cubicBezTo>
                    <a:pt x="357" y="15"/>
                    <a:pt x="354" y="1"/>
                    <a:pt x="341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1463196" y="4283528"/>
              <a:ext cx="33283" cy="17801"/>
            </a:xfrm>
            <a:custGeom>
              <a:avLst/>
              <a:gdLst/>
              <a:ahLst/>
              <a:cxnLst/>
              <a:rect l="l" t="t" r="r" b="b"/>
              <a:pathLst>
                <a:path w="746" h="399" extrusionOk="0">
                  <a:moveTo>
                    <a:pt x="67" y="1"/>
                  </a:moveTo>
                  <a:cubicBezTo>
                    <a:pt x="61" y="1"/>
                    <a:pt x="56" y="4"/>
                    <a:pt x="56" y="9"/>
                  </a:cubicBezTo>
                  <a:cubicBezTo>
                    <a:pt x="1" y="293"/>
                    <a:pt x="301" y="399"/>
                    <a:pt x="550" y="399"/>
                  </a:cubicBezTo>
                  <a:cubicBezTo>
                    <a:pt x="609" y="399"/>
                    <a:pt x="664" y="393"/>
                    <a:pt x="712" y="382"/>
                  </a:cubicBezTo>
                  <a:cubicBezTo>
                    <a:pt x="745" y="382"/>
                    <a:pt x="734" y="314"/>
                    <a:pt x="700" y="314"/>
                  </a:cubicBezTo>
                  <a:cubicBezTo>
                    <a:pt x="486" y="314"/>
                    <a:pt x="67" y="314"/>
                    <a:pt x="78" y="9"/>
                  </a:cubicBezTo>
                  <a:cubicBezTo>
                    <a:pt x="78" y="4"/>
                    <a:pt x="73" y="1"/>
                    <a:pt x="6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1499959" y="4251092"/>
              <a:ext cx="20701" cy="26412"/>
            </a:xfrm>
            <a:custGeom>
              <a:avLst/>
              <a:gdLst/>
              <a:ahLst/>
              <a:cxnLst/>
              <a:rect l="l" t="t" r="r" b="b"/>
              <a:pathLst>
                <a:path w="464" h="592" extrusionOk="0">
                  <a:moveTo>
                    <a:pt x="453" y="1"/>
                  </a:moveTo>
                  <a:cubicBezTo>
                    <a:pt x="295" y="1"/>
                    <a:pt x="159" y="69"/>
                    <a:pt x="79" y="216"/>
                  </a:cubicBezTo>
                  <a:cubicBezTo>
                    <a:pt x="1" y="352"/>
                    <a:pt x="57" y="510"/>
                    <a:pt x="193" y="589"/>
                  </a:cubicBezTo>
                  <a:cubicBezTo>
                    <a:pt x="197" y="591"/>
                    <a:pt x="202" y="591"/>
                    <a:pt x="206" y="591"/>
                  </a:cubicBezTo>
                  <a:cubicBezTo>
                    <a:pt x="232" y="591"/>
                    <a:pt x="246" y="562"/>
                    <a:pt x="227" y="533"/>
                  </a:cubicBezTo>
                  <a:cubicBezTo>
                    <a:pt x="147" y="442"/>
                    <a:pt x="114" y="329"/>
                    <a:pt x="170" y="216"/>
                  </a:cubicBezTo>
                  <a:cubicBezTo>
                    <a:pt x="227" y="103"/>
                    <a:pt x="340" y="35"/>
                    <a:pt x="453" y="13"/>
                  </a:cubicBezTo>
                  <a:cubicBezTo>
                    <a:pt x="464" y="13"/>
                    <a:pt x="464" y="1"/>
                    <a:pt x="453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1521642" y="4382797"/>
              <a:ext cx="35380" cy="34621"/>
            </a:xfrm>
            <a:custGeom>
              <a:avLst/>
              <a:gdLst/>
              <a:ahLst/>
              <a:cxnLst/>
              <a:rect l="l" t="t" r="r" b="b"/>
              <a:pathLst>
                <a:path w="793" h="776" extrusionOk="0">
                  <a:moveTo>
                    <a:pt x="792" y="1"/>
                  </a:moveTo>
                  <a:lnTo>
                    <a:pt x="1" y="215"/>
                  </a:lnTo>
                  <a:cubicBezTo>
                    <a:pt x="1" y="215"/>
                    <a:pt x="68" y="725"/>
                    <a:pt x="193" y="770"/>
                  </a:cubicBezTo>
                  <a:cubicBezTo>
                    <a:pt x="204" y="774"/>
                    <a:pt x="216" y="776"/>
                    <a:pt x="230" y="776"/>
                  </a:cubicBezTo>
                  <a:cubicBezTo>
                    <a:pt x="381" y="776"/>
                    <a:pt x="709" y="549"/>
                    <a:pt x="792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1443476" y="4264254"/>
              <a:ext cx="145802" cy="130053"/>
            </a:xfrm>
            <a:custGeom>
              <a:avLst/>
              <a:gdLst/>
              <a:ahLst/>
              <a:cxnLst/>
              <a:rect l="l" t="t" r="r" b="b"/>
              <a:pathLst>
                <a:path w="3268" h="2915" extrusionOk="0">
                  <a:moveTo>
                    <a:pt x="1495" y="1"/>
                  </a:moveTo>
                  <a:cubicBezTo>
                    <a:pt x="1366" y="1"/>
                    <a:pt x="1237" y="11"/>
                    <a:pt x="1108" y="34"/>
                  </a:cubicBezTo>
                  <a:cubicBezTo>
                    <a:pt x="780" y="193"/>
                    <a:pt x="0" y="1900"/>
                    <a:pt x="928" y="2613"/>
                  </a:cubicBezTo>
                  <a:cubicBezTo>
                    <a:pt x="1205" y="2827"/>
                    <a:pt x="1503" y="2914"/>
                    <a:pt x="1792" y="2914"/>
                  </a:cubicBezTo>
                  <a:cubicBezTo>
                    <a:pt x="2478" y="2914"/>
                    <a:pt x="3109" y="2419"/>
                    <a:pt x="3268" y="1957"/>
                  </a:cubicBezTo>
                  <a:cubicBezTo>
                    <a:pt x="3268" y="1957"/>
                    <a:pt x="3053" y="1108"/>
                    <a:pt x="3167" y="464"/>
                  </a:cubicBezTo>
                  <a:cubicBezTo>
                    <a:pt x="3167" y="464"/>
                    <a:pt x="2360" y="1"/>
                    <a:pt x="1495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1488359" y="4264254"/>
              <a:ext cx="99447" cy="81735"/>
            </a:xfrm>
            <a:custGeom>
              <a:avLst/>
              <a:gdLst/>
              <a:ahLst/>
              <a:cxnLst/>
              <a:rect l="l" t="t" r="r" b="b"/>
              <a:pathLst>
                <a:path w="2229" h="1832" extrusionOk="0">
                  <a:moveTo>
                    <a:pt x="489" y="1"/>
                  </a:moveTo>
                  <a:cubicBezTo>
                    <a:pt x="360" y="1"/>
                    <a:pt x="231" y="11"/>
                    <a:pt x="102" y="34"/>
                  </a:cubicBezTo>
                  <a:cubicBezTo>
                    <a:pt x="68" y="57"/>
                    <a:pt x="35" y="80"/>
                    <a:pt x="0" y="125"/>
                  </a:cubicBezTo>
                  <a:cubicBezTo>
                    <a:pt x="62" y="119"/>
                    <a:pt x="123" y="116"/>
                    <a:pt x="185" y="116"/>
                  </a:cubicBezTo>
                  <a:cubicBezTo>
                    <a:pt x="488" y="116"/>
                    <a:pt x="793" y="185"/>
                    <a:pt x="1075" y="317"/>
                  </a:cubicBezTo>
                  <a:cubicBezTo>
                    <a:pt x="1346" y="441"/>
                    <a:pt x="1561" y="633"/>
                    <a:pt x="1686" y="905"/>
                  </a:cubicBezTo>
                  <a:cubicBezTo>
                    <a:pt x="1799" y="1131"/>
                    <a:pt x="1844" y="1391"/>
                    <a:pt x="1990" y="1595"/>
                  </a:cubicBezTo>
                  <a:cubicBezTo>
                    <a:pt x="2058" y="1685"/>
                    <a:pt x="2149" y="1764"/>
                    <a:pt x="2228" y="1832"/>
                  </a:cubicBezTo>
                  <a:cubicBezTo>
                    <a:pt x="2183" y="1572"/>
                    <a:pt x="2070" y="962"/>
                    <a:pt x="2161" y="464"/>
                  </a:cubicBezTo>
                  <a:cubicBezTo>
                    <a:pt x="2161" y="464"/>
                    <a:pt x="1354" y="1"/>
                    <a:pt x="489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1521776" y="4332783"/>
              <a:ext cx="36227" cy="12983"/>
            </a:xfrm>
            <a:custGeom>
              <a:avLst/>
              <a:gdLst/>
              <a:ahLst/>
              <a:cxnLst/>
              <a:rect l="l" t="t" r="r" b="b"/>
              <a:pathLst>
                <a:path w="812" h="291" extrusionOk="0">
                  <a:moveTo>
                    <a:pt x="452" y="0"/>
                  </a:moveTo>
                  <a:cubicBezTo>
                    <a:pt x="284" y="0"/>
                    <a:pt x="104" y="92"/>
                    <a:pt x="9" y="240"/>
                  </a:cubicBezTo>
                  <a:cubicBezTo>
                    <a:pt x="1" y="256"/>
                    <a:pt x="11" y="267"/>
                    <a:pt x="21" y="267"/>
                  </a:cubicBezTo>
                  <a:cubicBezTo>
                    <a:pt x="25" y="267"/>
                    <a:pt x="29" y="265"/>
                    <a:pt x="32" y="262"/>
                  </a:cubicBezTo>
                  <a:cubicBezTo>
                    <a:pt x="152" y="167"/>
                    <a:pt x="319" y="82"/>
                    <a:pt x="470" y="82"/>
                  </a:cubicBezTo>
                  <a:cubicBezTo>
                    <a:pt x="588" y="82"/>
                    <a:pt x="697" y="134"/>
                    <a:pt x="767" y="273"/>
                  </a:cubicBezTo>
                  <a:cubicBezTo>
                    <a:pt x="771" y="286"/>
                    <a:pt x="778" y="291"/>
                    <a:pt x="786" y="291"/>
                  </a:cubicBezTo>
                  <a:cubicBezTo>
                    <a:pt x="798" y="291"/>
                    <a:pt x="812" y="277"/>
                    <a:pt x="812" y="262"/>
                  </a:cubicBezTo>
                  <a:cubicBezTo>
                    <a:pt x="752" y="78"/>
                    <a:pt x="607" y="0"/>
                    <a:pt x="452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1467702" y="4328634"/>
              <a:ext cx="19184" cy="12537"/>
            </a:xfrm>
            <a:custGeom>
              <a:avLst/>
              <a:gdLst/>
              <a:ahLst/>
              <a:cxnLst/>
              <a:rect l="l" t="t" r="r" b="b"/>
              <a:pathLst>
                <a:path w="430" h="281" extrusionOk="0">
                  <a:moveTo>
                    <a:pt x="109" y="1"/>
                  </a:moveTo>
                  <a:cubicBezTo>
                    <a:pt x="79" y="1"/>
                    <a:pt x="49" y="8"/>
                    <a:pt x="23" y="27"/>
                  </a:cubicBezTo>
                  <a:cubicBezTo>
                    <a:pt x="0" y="39"/>
                    <a:pt x="11" y="61"/>
                    <a:pt x="34" y="72"/>
                  </a:cubicBezTo>
                  <a:cubicBezTo>
                    <a:pt x="101" y="95"/>
                    <a:pt x="169" y="84"/>
                    <a:pt x="237" y="107"/>
                  </a:cubicBezTo>
                  <a:cubicBezTo>
                    <a:pt x="305" y="140"/>
                    <a:pt x="373" y="220"/>
                    <a:pt x="418" y="276"/>
                  </a:cubicBezTo>
                  <a:cubicBezTo>
                    <a:pt x="418" y="280"/>
                    <a:pt x="419" y="281"/>
                    <a:pt x="421" y="281"/>
                  </a:cubicBezTo>
                  <a:cubicBezTo>
                    <a:pt x="425" y="281"/>
                    <a:pt x="430" y="276"/>
                    <a:pt x="430" y="276"/>
                  </a:cubicBezTo>
                  <a:cubicBezTo>
                    <a:pt x="407" y="185"/>
                    <a:pt x="362" y="117"/>
                    <a:pt x="282" y="61"/>
                  </a:cubicBezTo>
                  <a:cubicBezTo>
                    <a:pt x="237" y="31"/>
                    <a:pt x="171" y="1"/>
                    <a:pt x="109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1488359" y="4347997"/>
              <a:ext cx="23780" cy="11154"/>
            </a:xfrm>
            <a:custGeom>
              <a:avLst/>
              <a:gdLst/>
              <a:ahLst/>
              <a:cxnLst/>
              <a:rect l="l" t="t" r="r" b="b"/>
              <a:pathLst>
                <a:path w="533" h="250" extrusionOk="0">
                  <a:moveTo>
                    <a:pt x="80" y="0"/>
                  </a:moveTo>
                  <a:cubicBezTo>
                    <a:pt x="68" y="0"/>
                    <a:pt x="68" y="0"/>
                    <a:pt x="57" y="12"/>
                  </a:cubicBezTo>
                  <a:cubicBezTo>
                    <a:pt x="0" y="68"/>
                    <a:pt x="91" y="158"/>
                    <a:pt x="148" y="193"/>
                  </a:cubicBezTo>
                  <a:cubicBezTo>
                    <a:pt x="209" y="229"/>
                    <a:pt x="273" y="249"/>
                    <a:pt x="337" y="249"/>
                  </a:cubicBezTo>
                  <a:cubicBezTo>
                    <a:pt x="391" y="249"/>
                    <a:pt x="446" y="235"/>
                    <a:pt x="498" y="204"/>
                  </a:cubicBezTo>
                  <a:cubicBezTo>
                    <a:pt x="532" y="193"/>
                    <a:pt x="510" y="148"/>
                    <a:pt x="475" y="148"/>
                  </a:cubicBezTo>
                  <a:cubicBezTo>
                    <a:pt x="396" y="148"/>
                    <a:pt x="306" y="113"/>
                    <a:pt x="216" y="91"/>
                  </a:cubicBezTo>
                  <a:cubicBezTo>
                    <a:pt x="170" y="68"/>
                    <a:pt x="125" y="23"/>
                    <a:pt x="80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1484299" y="4361605"/>
              <a:ext cx="53538" cy="18158"/>
            </a:xfrm>
            <a:custGeom>
              <a:avLst/>
              <a:gdLst/>
              <a:ahLst/>
              <a:cxnLst/>
              <a:rect l="l" t="t" r="r" b="b"/>
              <a:pathLst>
                <a:path w="1200" h="407" extrusionOk="0">
                  <a:moveTo>
                    <a:pt x="1166" y="1"/>
                  </a:moveTo>
                  <a:cubicBezTo>
                    <a:pt x="1041" y="137"/>
                    <a:pt x="917" y="227"/>
                    <a:pt x="736" y="283"/>
                  </a:cubicBezTo>
                  <a:cubicBezTo>
                    <a:pt x="676" y="302"/>
                    <a:pt x="618" y="311"/>
                    <a:pt x="562" y="311"/>
                  </a:cubicBezTo>
                  <a:cubicBezTo>
                    <a:pt x="354" y="311"/>
                    <a:pt x="173" y="193"/>
                    <a:pt x="13" y="69"/>
                  </a:cubicBezTo>
                  <a:cubicBezTo>
                    <a:pt x="13" y="65"/>
                    <a:pt x="11" y="63"/>
                    <a:pt x="9" y="63"/>
                  </a:cubicBezTo>
                  <a:cubicBezTo>
                    <a:pt x="6" y="63"/>
                    <a:pt x="1" y="69"/>
                    <a:pt x="1" y="69"/>
                  </a:cubicBezTo>
                  <a:cubicBezTo>
                    <a:pt x="166" y="285"/>
                    <a:pt x="402" y="406"/>
                    <a:pt x="628" y="406"/>
                  </a:cubicBezTo>
                  <a:cubicBezTo>
                    <a:pt x="852" y="406"/>
                    <a:pt x="1065" y="288"/>
                    <a:pt x="1189" y="23"/>
                  </a:cubicBezTo>
                  <a:cubicBezTo>
                    <a:pt x="1199" y="12"/>
                    <a:pt x="1177" y="1"/>
                    <a:pt x="1166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1547385" y="4347105"/>
              <a:ext cx="19229" cy="15883"/>
            </a:xfrm>
            <a:custGeom>
              <a:avLst/>
              <a:gdLst/>
              <a:ahLst/>
              <a:cxnLst/>
              <a:rect l="l" t="t" r="r" b="b"/>
              <a:pathLst>
                <a:path w="431" h="356" extrusionOk="0">
                  <a:moveTo>
                    <a:pt x="215" y="1"/>
                  </a:moveTo>
                  <a:cubicBezTo>
                    <a:pt x="193" y="1"/>
                    <a:pt x="170" y="4"/>
                    <a:pt x="147" y="9"/>
                  </a:cubicBezTo>
                  <a:cubicBezTo>
                    <a:pt x="69" y="20"/>
                    <a:pt x="1" y="111"/>
                    <a:pt x="12" y="201"/>
                  </a:cubicBezTo>
                  <a:cubicBezTo>
                    <a:pt x="12" y="224"/>
                    <a:pt x="23" y="246"/>
                    <a:pt x="34" y="281"/>
                  </a:cubicBezTo>
                  <a:cubicBezTo>
                    <a:pt x="57" y="303"/>
                    <a:pt x="79" y="314"/>
                    <a:pt x="102" y="337"/>
                  </a:cubicBezTo>
                  <a:cubicBezTo>
                    <a:pt x="122" y="350"/>
                    <a:pt x="146" y="356"/>
                    <a:pt x="170" y="356"/>
                  </a:cubicBezTo>
                  <a:cubicBezTo>
                    <a:pt x="186" y="356"/>
                    <a:pt x="201" y="353"/>
                    <a:pt x="215" y="348"/>
                  </a:cubicBezTo>
                  <a:cubicBezTo>
                    <a:pt x="260" y="348"/>
                    <a:pt x="295" y="337"/>
                    <a:pt x="328" y="326"/>
                  </a:cubicBezTo>
                  <a:cubicBezTo>
                    <a:pt x="419" y="281"/>
                    <a:pt x="430" y="156"/>
                    <a:pt x="385" y="77"/>
                  </a:cubicBezTo>
                  <a:cubicBezTo>
                    <a:pt x="342" y="26"/>
                    <a:pt x="281" y="1"/>
                    <a:pt x="21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1460608" y="4336263"/>
              <a:ext cx="16686" cy="14634"/>
            </a:xfrm>
            <a:custGeom>
              <a:avLst/>
              <a:gdLst/>
              <a:ahLst/>
              <a:cxnLst/>
              <a:rect l="l" t="t" r="r" b="b"/>
              <a:pathLst>
                <a:path w="374" h="328" extrusionOk="0">
                  <a:moveTo>
                    <a:pt x="164" y="0"/>
                  </a:moveTo>
                  <a:cubicBezTo>
                    <a:pt x="151" y="0"/>
                    <a:pt x="138" y="2"/>
                    <a:pt x="125" y="3"/>
                  </a:cubicBezTo>
                  <a:cubicBezTo>
                    <a:pt x="46" y="26"/>
                    <a:pt x="1" y="139"/>
                    <a:pt x="34" y="218"/>
                  </a:cubicBezTo>
                  <a:cubicBezTo>
                    <a:pt x="46" y="252"/>
                    <a:pt x="79" y="286"/>
                    <a:pt x="114" y="308"/>
                  </a:cubicBezTo>
                  <a:cubicBezTo>
                    <a:pt x="134" y="322"/>
                    <a:pt x="154" y="327"/>
                    <a:pt x="174" y="327"/>
                  </a:cubicBezTo>
                  <a:cubicBezTo>
                    <a:pt x="188" y="327"/>
                    <a:pt x="201" y="325"/>
                    <a:pt x="215" y="320"/>
                  </a:cubicBezTo>
                  <a:cubicBezTo>
                    <a:pt x="250" y="320"/>
                    <a:pt x="272" y="308"/>
                    <a:pt x="295" y="297"/>
                  </a:cubicBezTo>
                  <a:cubicBezTo>
                    <a:pt x="363" y="252"/>
                    <a:pt x="373" y="139"/>
                    <a:pt x="328" y="82"/>
                  </a:cubicBezTo>
                  <a:cubicBezTo>
                    <a:pt x="281" y="26"/>
                    <a:pt x="227" y="0"/>
                    <a:pt x="164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1551936" y="4298072"/>
              <a:ext cx="14678" cy="11823"/>
            </a:xfrm>
            <a:custGeom>
              <a:avLst/>
              <a:gdLst/>
              <a:ahLst/>
              <a:cxnLst/>
              <a:rect l="l" t="t" r="r" b="b"/>
              <a:pathLst>
                <a:path w="329" h="265" extrusionOk="0">
                  <a:moveTo>
                    <a:pt x="57" y="0"/>
                  </a:moveTo>
                  <a:cubicBezTo>
                    <a:pt x="23" y="0"/>
                    <a:pt x="0" y="45"/>
                    <a:pt x="34" y="56"/>
                  </a:cubicBezTo>
                  <a:cubicBezTo>
                    <a:pt x="148" y="113"/>
                    <a:pt x="238" y="147"/>
                    <a:pt x="306" y="260"/>
                  </a:cubicBezTo>
                  <a:cubicBezTo>
                    <a:pt x="306" y="263"/>
                    <a:pt x="308" y="265"/>
                    <a:pt x="311" y="265"/>
                  </a:cubicBezTo>
                  <a:cubicBezTo>
                    <a:pt x="317" y="265"/>
                    <a:pt x="328" y="256"/>
                    <a:pt x="328" y="249"/>
                  </a:cubicBezTo>
                  <a:cubicBezTo>
                    <a:pt x="294" y="113"/>
                    <a:pt x="193" y="11"/>
                    <a:pt x="5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1475733" y="4289194"/>
              <a:ext cx="12671" cy="6291"/>
            </a:xfrm>
            <a:custGeom>
              <a:avLst/>
              <a:gdLst/>
              <a:ahLst/>
              <a:cxnLst/>
              <a:rect l="l" t="t" r="r" b="b"/>
              <a:pathLst>
                <a:path w="284" h="141" extrusionOk="0">
                  <a:moveTo>
                    <a:pt x="208" y="1"/>
                  </a:moveTo>
                  <a:cubicBezTo>
                    <a:pt x="123" y="1"/>
                    <a:pt x="38" y="44"/>
                    <a:pt x="1" y="119"/>
                  </a:cubicBezTo>
                  <a:cubicBezTo>
                    <a:pt x="1" y="128"/>
                    <a:pt x="12" y="141"/>
                    <a:pt x="22" y="141"/>
                  </a:cubicBezTo>
                  <a:cubicBezTo>
                    <a:pt x="27" y="141"/>
                    <a:pt x="31" y="138"/>
                    <a:pt x="34" y="131"/>
                  </a:cubicBezTo>
                  <a:cubicBezTo>
                    <a:pt x="57" y="97"/>
                    <a:pt x="91" y="86"/>
                    <a:pt x="137" y="74"/>
                  </a:cubicBezTo>
                  <a:cubicBezTo>
                    <a:pt x="182" y="63"/>
                    <a:pt x="227" y="63"/>
                    <a:pt x="261" y="52"/>
                  </a:cubicBezTo>
                  <a:cubicBezTo>
                    <a:pt x="283" y="41"/>
                    <a:pt x="283" y="6"/>
                    <a:pt x="261" y="6"/>
                  </a:cubicBezTo>
                  <a:cubicBezTo>
                    <a:pt x="243" y="2"/>
                    <a:pt x="226" y="1"/>
                    <a:pt x="208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1567596" y="4335951"/>
              <a:ext cx="53761" cy="41849"/>
            </a:xfrm>
            <a:custGeom>
              <a:avLst/>
              <a:gdLst/>
              <a:ahLst/>
              <a:cxnLst/>
              <a:rect l="l" t="t" r="r" b="b"/>
              <a:pathLst>
                <a:path w="1205" h="938" extrusionOk="0">
                  <a:moveTo>
                    <a:pt x="637" y="1"/>
                  </a:moveTo>
                  <a:cubicBezTo>
                    <a:pt x="445" y="1"/>
                    <a:pt x="282" y="101"/>
                    <a:pt x="282" y="101"/>
                  </a:cubicBezTo>
                  <a:lnTo>
                    <a:pt x="0" y="825"/>
                  </a:lnTo>
                  <a:cubicBezTo>
                    <a:pt x="121" y="904"/>
                    <a:pt x="244" y="938"/>
                    <a:pt x="361" y="938"/>
                  </a:cubicBezTo>
                  <a:cubicBezTo>
                    <a:pt x="827" y="938"/>
                    <a:pt x="1205" y="414"/>
                    <a:pt x="1006" y="180"/>
                  </a:cubicBezTo>
                  <a:cubicBezTo>
                    <a:pt x="895" y="42"/>
                    <a:pt x="760" y="1"/>
                    <a:pt x="637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1579151" y="4348577"/>
              <a:ext cx="27304" cy="20835"/>
            </a:xfrm>
            <a:custGeom>
              <a:avLst/>
              <a:gdLst/>
              <a:ahLst/>
              <a:cxnLst/>
              <a:rect l="l" t="t" r="r" b="b"/>
              <a:pathLst>
                <a:path w="612" h="467" extrusionOk="0">
                  <a:moveTo>
                    <a:pt x="308" y="219"/>
                  </a:moveTo>
                  <a:cubicBezTo>
                    <a:pt x="339" y="219"/>
                    <a:pt x="368" y="232"/>
                    <a:pt x="374" y="270"/>
                  </a:cubicBezTo>
                  <a:cubicBezTo>
                    <a:pt x="374" y="315"/>
                    <a:pt x="317" y="349"/>
                    <a:pt x="284" y="361"/>
                  </a:cubicBezTo>
                  <a:cubicBezTo>
                    <a:pt x="258" y="374"/>
                    <a:pt x="227" y="379"/>
                    <a:pt x="200" y="379"/>
                  </a:cubicBezTo>
                  <a:cubicBezTo>
                    <a:pt x="180" y="379"/>
                    <a:pt x="162" y="377"/>
                    <a:pt x="148" y="372"/>
                  </a:cubicBezTo>
                  <a:cubicBezTo>
                    <a:pt x="159" y="326"/>
                    <a:pt x="171" y="293"/>
                    <a:pt x="193" y="258"/>
                  </a:cubicBezTo>
                  <a:cubicBezTo>
                    <a:pt x="204" y="248"/>
                    <a:pt x="227" y="236"/>
                    <a:pt x="239" y="236"/>
                  </a:cubicBezTo>
                  <a:cubicBezTo>
                    <a:pt x="258" y="226"/>
                    <a:pt x="284" y="219"/>
                    <a:pt x="308" y="219"/>
                  </a:cubicBezTo>
                  <a:close/>
                  <a:moveTo>
                    <a:pt x="452" y="0"/>
                  </a:moveTo>
                  <a:cubicBezTo>
                    <a:pt x="370" y="0"/>
                    <a:pt x="290" y="22"/>
                    <a:pt x="227" y="78"/>
                  </a:cubicBezTo>
                  <a:cubicBezTo>
                    <a:pt x="136" y="157"/>
                    <a:pt x="1" y="315"/>
                    <a:pt x="46" y="439"/>
                  </a:cubicBezTo>
                  <a:cubicBezTo>
                    <a:pt x="52" y="458"/>
                    <a:pt x="69" y="467"/>
                    <a:pt x="85" y="467"/>
                  </a:cubicBezTo>
                  <a:cubicBezTo>
                    <a:pt x="97" y="467"/>
                    <a:pt x="109" y="461"/>
                    <a:pt x="114" y="451"/>
                  </a:cubicBezTo>
                  <a:lnTo>
                    <a:pt x="114" y="429"/>
                  </a:lnTo>
                  <a:cubicBezTo>
                    <a:pt x="140" y="438"/>
                    <a:pt x="169" y="443"/>
                    <a:pt x="198" y="443"/>
                  </a:cubicBezTo>
                  <a:cubicBezTo>
                    <a:pt x="310" y="443"/>
                    <a:pt x="430" y="378"/>
                    <a:pt x="430" y="270"/>
                  </a:cubicBezTo>
                  <a:cubicBezTo>
                    <a:pt x="430" y="191"/>
                    <a:pt x="352" y="157"/>
                    <a:pt x="284" y="157"/>
                  </a:cubicBezTo>
                  <a:cubicBezTo>
                    <a:pt x="272" y="157"/>
                    <a:pt x="272" y="157"/>
                    <a:pt x="261" y="168"/>
                  </a:cubicBezTo>
                  <a:cubicBezTo>
                    <a:pt x="334" y="86"/>
                    <a:pt x="422" y="48"/>
                    <a:pt x="524" y="48"/>
                  </a:cubicBezTo>
                  <a:cubicBezTo>
                    <a:pt x="548" y="48"/>
                    <a:pt x="574" y="51"/>
                    <a:pt x="601" y="55"/>
                  </a:cubicBezTo>
                  <a:cubicBezTo>
                    <a:pt x="611" y="55"/>
                    <a:pt x="611" y="32"/>
                    <a:pt x="601" y="21"/>
                  </a:cubicBezTo>
                  <a:cubicBezTo>
                    <a:pt x="553" y="8"/>
                    <a:pt x="502" y="0"/>
                    <a:pt x="452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1552427" y="4393550"/>
              <a:ext cx="141340" cy="116713"/>
            </a:xfrm>
            <a:custGeom>
              <a:avLst/>
              <a:gdLst/>
              <a:ahLst/>
              <a:cxnLst/>
              <a:rect l="l" t="t" r="r" b="b"/>
              <a:pathLst>
                <a:path w="3168" h="2616" extrusionOk="0">
                  <a:moveTo>
                    <a:pt x="594" y="0"/>
                  </a:moveTo>
                  <a:cubicBezTo>
                    <a:pt x="508" y="0"/>
                    <a:pt x="420" y="6"/>
                    <a:pt x="328" y="19"/>
                  </a:cubicBezTo>
                  <a:cubicBezTo>
                    <a:pt x="12" y="65"/>
                    <a:pt x="1" y="551"/>
                    <a:pt x="431" y="755"/>
                  </a:cubicBezTo>
                  <a:cubicBezTo>
                    <a:pt x="871" y="947"/>
                    <a:pt x="1866" y="1376"/>
                    <a:pt x="2409" y="1987"/>
                  </a:cubicBezTo>
                  <a:cubicBezTo>
                    <a:pt x="2409" y="1987"/>
                    <a:pt x="2314" y="2441"/>
                    <a:pt x="2550" y="2441"/>
                  </a:cubicBezTo>
                  <a:cubicBezTo>
                    <a:pt x="2571" y="2441"/>
                    <a:pt x="2596" y="2437"/>
                    <a:pt x="2624" y="2429"/>
                  </a:cubicBezTo>
                  <a:cubicBezTo>
                    <a:pt x="2624" y="2429"/>
                    <a:pt x="2699" y="2615"/>
                    <a:pt x="2815" y="2615"/>
                  </a:cubicBezTo>
                  <a:cubicBezTo>
                    <a:pt x="2826" y="2615"/>
                    <a:pt x="2838" y="2614"/>
                    <a:pt x="2850" y="2609"/>
                  </a:cubicBezTo>
                  <a:cubicBezTo>
                    <a:pt x="3133" y="2530"/>
                    <a:pt x="3167" y="2032"/>
                    <a:pt x="3065" y="1964"/>
                  </a:cubicBezTo>
                  <a:cubicBezTo>
                    <a:pt x="2952" y="1886"/>
                    <a:pt x="2703" y="1806"/>
                    <a:pt x="2703" y="1806"/>
                  </a:cubicBezTo>
                  <a:cubicBezTo>
                    <a:pt x="2703" y="1806"/>
                    <a:pt x="2057" y="0"/>
                    <a:pt x="594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1678555" y="4496968"/>
              <a:ext cx="6603" cy="12001"/>
            </a:xfrm>
            <a:custGeom>
              <a:avLst/>
              <a:gdLst/>
              <a:ahLst/>
              <a:cxnLst/>
              <a:rect l="l" t="t" r="r" b="b"/>
              <a:pathLst>
                <a:path w="148" h="269" extrusionOk="0">
                  <a:moveTo>
                    <a:pt x="12" y="0"/>
                  </a:moveTo>
                  <a:cubicBezTo>
                    <a:pt x="9" y="0"/>
                    <a:pt x="6" y="3"/>
                    <a:pt x="1" y="8"/>
                  </a:cubicBezTo>
                  <a:cubicBezTo>
                    <a:pt x="1" y="8"/>
                    <a:pt x="1" y="20"/>
                    <a:pt x="12" y="20"/>
                  </a:cubicBezTo>
                  <a:cubicBezTo>
                    <a:pt x="12" y="20"/>
                    <a:pt x="125" y="111"/>
                    <a:pt x="91" y="246"/>
                  </a:cubicBezTo>
                  <a:cubicBezTo>
                    <a:pt x="91" y="257"/>
                    <a:pt x="102" y="257"/>
                    <a:pt x="102" y="269"/>
                  </a:cubicBezTo>
                  <a:cubicBezTo>
                    <a:pt x="114" y="269"/>
                    <a:pt x="114" y="257"/>
                    <a:pt x="114" y="257"/>
                  </a:cubicBezTo>
                  <a:cubicBezTo>
                    <a:pt x="147" y="99"/>
                    <a:pt x="23" y="8"/>
                    <a:pt x="23" y="8"/>
                  </a:cubicBezTo>
                  <a:cubicBezTo>
                    <a:pt x="18" y="3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1684087" y="4488759"/>
              <a:ext cx="6648" cy="9146"/>
            </a:xfrm>
            <a:custGeom>
              <a:avLst/>
              <a:gdLst/>
              <a:ahLst/>
              <a:cxnLst/>
              <a:rect l="l" t="t" r="r" b="b"/>
              <a:pathLst>
                <a:path w="149" h="205" extrusionOk="0">
                  <a:moveTo>
                    <a:pt x="23" y="1"/>
                  </a:moveTo>
                  <a:cubicBezTo>
                    <a:pt x="13" y="1"/>
                    <a:pt x="13" y="1"/>
                    <a:pt x="1" y="11"/>
                  </a:cubicBezTo>
                  <a:lnTo>
                    <a:pt x="13" y="23"/>
                  </a:lnTo>
                  <a:cubicBezTo>
                    <a:pt x="13" y="23"/>
                    <a:pt x="103" y="46"/>
                    <a:pt x="126" y="204"/>
                  </a:cubicBezTo>
                  <a:lnTo>
                    <a:pt x="148" y="204"/>
                  </a:lnTo>
                  <a:lnTo>
                    <a:pt x="148" y="192"/>
                  </a:lnTo>
                  <a:cubicBezTo>
                    <a:pt x="114" y="23"/>
                    <a:pt x="23" y="1"/>
                    <a:pt x="23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1" name="Google Shape;791;p40"/>
          <p:cNvSpPr/>
          <p:nvPr/>
        </p:nvSpPr>
        <p:spPr>
          <a:xfrm>
            <a:off x="3831826" y="1349584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00804D-0D6E-74A7-C6E5-E76FCE73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10" y="156484"/>
            <a:ext cx="8186850" cy="565102"/>
          </a:xfrm>
        </p:spPr>
        <p:txBody>
          <a:bodyPr/>
          <a:lstStyle/>
          <a:p>
            <a:pPr algn="l"/>
            <a:r>
              <a:rPr lang="en-US" dirty="0"/>
              <a:t>Distribution of medals</a:t>
            </a:r>
          </a:p>
        </p:txBody>
      </p:sp>
      <p:sp>
        <p:nvSpPr>
          <p:cNvPr id="737" name="Google Shape;737;p40"/>
          <p:cNvSpPr txBox="1">
            <a:spLocks noGrp="1"/>
          </p:cNvSpPr>
          <p:nvPr>
            <p:ph type="subTitle" idx="1"/>
          </p:nvPr>
        </p:nvSpPr>
        <p:spPr>
          <a:xfrm>
            <a:off x="1190849" y="2484398"/>
            <a:ext cx="734651" cy="30076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dirty="0">
                <a:solidFill>
                  <a:schemeClr val="bg1"/>
                </a:solidFill>
              </a:rPr>
              <a:t>Flo-Jo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4" name="Google Shape;737;p40">
            <a:extLst>
              <a:ext uri="{FF2B5EF4-FFF2-40B4-BE49-F238E27FC236}">
                <a16:creationId xmlns:a16="http://schemas.microsoft.com/office/drawing/2014/main" id="{E6B88DB7-A1B1-B2E0-3D99-E537456C8397}"/>
              </a:ext>
            </a:extLst>
          </p:cNvPr>
          <p:cNvSpPr txBox="1">
            <a:spLocks/>
          </p:cNvSpPr>
          <p:nvPr/>
        </p:nvSpPr>
        <p:spPr>
          <a:xfrm rot="1449728">
            <a:off x="607809" y="3326997"/>
            <a:ext cx="734651" cy="30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1100" dirty="0">
                <a:solidFill>
                  <a:schemeClr val="bg1"/>
                </a:solidFill>
              </a:rPr>
              <a:t>USA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E1028E9-2C91-285B-A425-6D9A6CFBE3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560127"/>
              </p:ext>
            </p:extLst>
          </p:nvPr>
        </p:nvGraphicFramePr>
        <p:xfrm>
          <a:off x="2151471" y="827326"/>
          <a:ext cx="7319577" cy="1920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Google Shape;737;p40">
            <a:extLst>
              <a:ext uri="{FF2B5EF4-FFF2-40B4-BE49-F238E27FC236}">
                <a16:creationId xmlns:a16="http://schemas.microsoft.com/office/drawing/2014/main" id="{361B7463-0A44-8906-173C-68B062866CA3}"/>
              </a:ext>
            </a:extLst>
          </p:cNvPr>
          <p:cNvSpPr txBox="1">
            <a:spLocks/>
          </p:cNvSpPr>
          <p:nvPr/>
        </p:nvSpPr>
        <p:spPr>
          <a:xfrm>
            <a:off x="3773188" y="782470"/>
            <a:ext cx="3456751" cy="30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b="1" dirty="0">
                <a:solidFill>
                  <a:schemeClr val="bg2"/>
                </a:solidFill>
              </a:rPr>
              <a:t>Medals Won 1984 &amp; 1988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234D62-D6D7-D560-5187-32F9FB7DE1FE}"/>
              </a:ext>
            </a:extLst>
          </p:cNvPr>
          <p:cNvCxnSpPr/>
          <p:nvPr/>
        </p:nvCxnSpPr>
        <p:spPr>
          <a:xfrm flipV="1">
            <a:off x="2567513" y="2477561"/>
            <a:ext cx="6286026" cy="8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F39C9E4-0733-B1D8-F310-CC4F908DE7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8358058"/>
              </p:ext>
            </p:extLst>
          </p:nvPr>
        </p:nvGraphicFramePr>
        <p:xfrm>
          <a:off x="2442199" y="2562940"/>
          <a:ext cx="6118730" cy="2298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ommunity, Family &amp; Personal Services Major for College: Physical Education by Slidesgo">
  <a:themeElements>
    <a:clrScheme name="Simple Light">
      <a:dk1>
        <a:srgbClr val="17253A"/>
      </a:dk1>
      <a:lt1>
        <a:srgbClr val="FFFFFF"/>
      </a:lt1>
      <a:dk2>
        <a:srgbClr val="3B536E"/>
      </a:dk2>
      <a:lt2>
        <a:srgbClr val="A42C3D"/>
      </a:lt2>
      <a:accent1>
        <a:srgbClr val="D83F56"/>
      </a:accent1>
      <a:accent2>
        <a:srgbClr val="436D79"/>
      </a:accent2>
      <a:accent3>
        <a:srgbClr val="68A0A1"/>
      </a:accent3>
      <a:accent4>
        <a:srgbClr val="EDB95C"/>
      </a:accent4>
      <a:accent5>
        <a:srgbClr val="F3D26B"/>
      </a:accent5>
      <a:accent6>
        <a:srgbClr val="CD6857"/>
      </a:accent6>
      <a:hlink>
        <a:srgbClr val="172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78</Words>
  <Application>Microsoft Office PowerPoint</Application>
  <PresentationFormat>On-screen Show (16:9)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Arvo</vt:lpstr>
      <vt:lpstr>Encode Sans</vt:lpstr>
      <vt:lpstr>Arial</vt:lpstr>
      <vt:lpstr>Community, Family &amp; Personal Services Major for College: Physical Education by Slidesgo</vt:lpstr>
      <vt:lpstr>Florence Griffith Joyner</vt:lpstr>
      <vt:lpstr>Distribution of medals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Florence Griffith Joyner</dc:title>
  <cp:lastModifiedBy>Kosta Louvros</cp:lastModifiedBy>
  <cp:revision>3</cp:revision>
  <dcterms:modified xsi:type="dcterms:W3CDTF">2023-02-10T19:58:21Z</dcterms:modified>
</cp:coreProperties>
</file>