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7bcaf2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7bcaf2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3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Who is the GOAT of Track and Field?</a:t>
            </a:r>
            <a:endParaRPr b="1" u="sng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9275" y="1240000"/>
            <a:ext cx="32748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GOAT of Track and Field is Paavo Nurmi from Finland, who competed only in the 5,000 meter race.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sprinters with the most medals are Allyson Felix and Carl Lewis of the United States.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sprinters with the fastest and medals are Usain Bolt and Shelly-Ann Fraser-Pryce from the dominant Jamaica.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FloJo is not the GOAT of her field, although her two records for 100m and 200m still stand.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75" y="786550"/>
            <a:ext cx="5735964" cy="4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