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tlanticFishCatch/Map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7B6791B-97B3-49A2-A07C-4AD1DD55B1A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Atlantic Fish Catch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23BD63A-C5E7-4636-8FCB-49F14B78D63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3/31/2023 8:40:11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2" name="slide2">
            <a:extLst>
              <a:ext uri="{FF2B5EF4-FFF2-40B4-BE49-F238E27FC236}">
                <a16:creationId xmlns:a16="http://schemas.microsoft.com/office/drawing/2014/main" id="{BDBBCA55-1EC2-4A2D-A2ED-59AC56AA12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184"/>
            <a:ext cx="12192000" cy="488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2023-03-31T20:40:12Z</dcterms:created>
  <dcterms:modified xsi:type="dcterms:W3CDTF">2023-03-31T20:40:12Z</dcterms:modified>
</cp:coreProperties>
</file>