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2_16834970787170/ofCombosbyCompanie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DF8816-CD45-45FF-81BD-D831E5D6C2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Capstone2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64720C-5BE4-4D10-A4D5-316E868192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5/8/2023 6:17:34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of Combos by Companies" id="10" name="slide10">
            <a:extLst>
              <a:ext uri="{FF2B5EF4-FFF2-40B4-BE49-F238E27FC236}">
                <a16:creationId xmlns:a16="http://schemas.microsoft.com/office/drawing/2014/main" id="{6B978FBC-1586-4930-B1EA-F9F5D37E08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14" y="0"/>
            <a:ext cx="449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of Outbound Flights Pie Chart" id="2" name="slide2">
            <a:extLst>
              <a:ext uri="{FF2B5EF4-FFF2-40B4-BE49-F238E27FC236}">
                <a16:creationId xmlns:a16="http://schemas.microsoft.com/office/drawing/2014/main" id="{F47D231E-4D18-4406-BCBF-FE0D5712D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050"/>
            <a:ext cx="12192000" cy="57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of Gender Type  Pie Chart " id="3" name="slide3">
            <a:extLst>
              <a:ext uri="{FF2B5EF4-FFF2-40B4-BE49-F238E27FC236}">
                <a16:creationId xmlns:a16="http://schemas.microsoft.com/office/drawing/2014/main" id="{E8A2D2EB-E0A4-4E6B-8BDE-E8293F0C0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35"/>
            <a:ext cx="12192000" cy="56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of Flight Types Bubblechart" id="4" name="slide4">
            <a:extLst>
              <a:ext uri="{FF2B5EF4-FFF2-40B4-BE49-F238E27FC236}">
                <a16:creationId xmlns:a16="http://schemas.microsoft.com/office/drawing/2014/main" id="{2A287D7B-A258-416B-A7A7-08323B0CBD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77" y="0"/>
            <a:ext cx="7788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light Table of Flight Types by Agency" id="5" name="slide5">
            <a:extLst>
              <a:ext uri="{FF2B5EF4-FFF2-40B4-BE49-F238E27FC236}">
                <a16:creationId xmlns:a16="http://schemas.microsoft.com/office/drawing/2014/main" id="{4522ED3D-F4F3-4DD4-AD97-190FD5DA5E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35"/>
            <a:ext cx="12192000" cy="5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Churn by Age and Gender" id="6" name="slide6">
            <a:extLst>
              <a:ext uri="{FF2B5EF4-FFF2-40B4-BE49-F238E27FC236}">
                <a16:creationId xmlns:a16="http://schemas.microsoft.com/office/drawing/2014/main" id="{58DF427F-D31C-40E1-886B-DD13033CD4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35"/>
            <a:ext cx="12192000" cy="5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of Retained Customers by Travel Days and Average Hotel Per Day Range" id="7" name="slide7">
            <a:extLst>
              <a:ext uri="{FF2B5EF4-FFF2-40B4-BE49-F238E27FC236}">
                <a16:creationId xmlns:a16="http://schemas.microsoft.com/office/drawing/2014/main" id="{FE70E227-B8A9-474E-A23E-31C58B4DD9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35"/>
            <a:ext cx="12192000" cy="5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Graph of # Number of Monthly Flights with Median and Trendline" id="8" name="slide8">
            <a:extLst>
              <a:ext uri="{FF2B5EF4-FFF2-40B4-BE49-F238E27FC236}">
                <a16:creationId xmlns:a16="http://schemas.microsoft.com/office/drawing/2014/main" id="{C1E96D01-2AA4-4A86-BE63-3A95415AEA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648"/>
            <a:ext cx="12192000" cy="58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 of Employees by Company" id="9" name="slide9">
            <a:extLst>
              <a:ext uri="{FF2B5EF4-FFF2-40B4-BE49-F238E27FC236}">
                <a16:creationId xmlns:a16="http://schemas.microsoft.com/office/drawing/2014/main" id="{A6676AB9-4D20-472E-B678-E5D44DB90D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94" y="0"/>
            <a:ext cx="466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2023-05-08T18:17:35Z</dcterms:created>
  <dcterms:modified xsi:type="dcterms:W3CDTF">2023-05-08T18:17:35Z</dcterms:modified>
</cp:coreProperties>
</file>