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90" r:id="rId2"/>
    <p:sldId id="260" r:id="rId3"/>
    <p:sldId id="291" r:id="rId4"/>
    <p:sldId id="292" r:id="rId5"/>
    <p:sldId id="256" r:id="rId6"/>
  </p:sldIdLst>
  <p:sldSz cx="9144000" cy="5143500" type="screen16x9"/>
  <p:notesSz cx="6858000" cy="9144000"/>
  <p:embeddedFontLst>
    <p:embeddedFont>
      <p:font typeface="Arvo" panose="02000000000000000000" pitchFamily="2" charset="77"/>
      <p:regular r:id="rId8"/>
      <p:bold r:id="rId9"/>
      <p:italic r:id="rId10"/>
      <p:boldItalic r:id="rId11"/>
    </p:embeddedFont>
    <p:embeddedFont>
      <p:font typeface="Encode Sans" pitchFamily="2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18E9A-FA42-4474-8976-54A8F5C8B9E0}">
  <a:tblStyle styleId="{71F18E9A-FA42-4474-8976-54A8F5C8B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[actor info-1676053765835.xlsx]Sheet1!PivotTable15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rgbClr val="FFC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/>
        </c:spPr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653912244717339"/>
          <c:y val="0.11479721955710742"/>
          <c:w val="0.8368332377085157"/>
          <c:h val="0.710273683974919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A2-432D-9A4D-0590BA06F7BA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A2-432D-9A4D-0590BA06F7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Sheet1!$A$4:$A$5</c:f>
              <c:strCache>
                <c:ptCount val="2"/>
                <c:pt idx="0">
                  <c:v>Gold</c:v>
                </c:pt>
                <c:pt idx="1">
                  <c:v>Silver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A2-432D-9A4D-0590BA06F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9"/>
        <c:axId val="2093852432"/>
        <c:axId val="2093848688"/>
      </c:barChart>
      <c:catAx>
        <c:axId val="209385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848688"/>
        <c:crosses val="autoZero"/>
        <c:auto val="1"/>
        <c:lblAlgn val="ctr"/>
        <c:lblOffset val="100"/>
        <c:noMultiLvlLbl val="0"/>
      </c:catAx>
      <c:valAx>
        <c:axId val="2093848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85243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[actor info-1676055290616.csv]Sheet1!PivotTable17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dirty="0">
                <a:solidFill>
                  <a:schemeClr val="bg2"/>
                </a:solidFill>
                <a:latin typeface="Encode Sans" panose="020B0604020202020204" charset="0"/>
              </a:rPr>
              <a:t>1988 Medal Count (Athletics)</a:t>
            </a:r>
            <a:r>
              <a:rPr lang="en-US" sz="1800" b="1" dirty="0">
                <a:solidFill>
                  <a:schemeClr val="bg2"/>
                </a:solidFill>
                <a:latin typeface="Encode Sans" panose="020B06040202020202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Florence Griffith Joyner</c:v>
                </c:pt>
                <c:pt idx="1">
                  <c:v>Gwen Torrence</c:v>
                </c:pt>
                <c:pt idx="2">
                  <c:v>Carl Lewis</c:v>
                </c:pt>
                <c:pt idx="3">
                  <c:v>Valerie Brisco</c:v>
                </c:pt>
                <c:pt idx="4">
                  <c:v>Steve Lewis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6-4838-8304-268DB80FCB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943800080"/>
        <c:axId val="1943800496"/>
      </c:barChart>
      <c:catAx>
        <c:axId val="19438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00496"/>
        <c:crosses val="autoZero"/>
        <c:auto val="1"/>
        <c:lblAlgn val="ctr"/>
        <c:lblOffset val="100"/>
        <c:noMultiLvlLbl val="0"/>
      </c:catAx>
      <c:valAx>
        <c:axId val="1943800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380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[Olympic_Athlete_Event_Results_202302101410.xlsx]Sheet1!PivotTable5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Florence Griffit Joyner</a:t>
            </a:r>
          </a:p>
          <a:p>
            <a:pPr>
              <a:defRPr/>
            </a:pPr>
            <a:r>
              <a:rPr lang="en-US"/>
              <a:t>Team vs. Individual Competition </a:t>
            </a:r>
          </a:p>
        </c:rich>
      </c:tx>
      <c:layout>
        <c:manualLayout>
          <c:xMode val="edge"/>
          <c:yMode val="edge"/>
          <c:x val="0.287137872762484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Individual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Sheet1!$A$5:$A$6</c:f>
              <c:strCache>
                <c:ptCount val="2"/>
                <c:pt idx="0">
                  <c:v>1984 Summer Olympics</c:v>
                </c:pt>
                <c:pt idx="1">
                  <c:v>1988 Summer Olympics</c:v>
                </c:pt>
              </c:strCache>
            </c:strRef>
          </c:cat>
          <c:val>
            <c:numRef>
              <c:f>Sheet1!$B$5:$B$6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4-4BC4-B177-6F1B36A2069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Team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Sheet1!$A$5:$A$6</c:f>
              <c:strCache>
                <c:ptCount val="2"/>
                <c:pt idx="0">
                  <c:v>1984 Summer Olympics</c:v>
                </c:pt>
                <c:pt idx="1">
                  <c:v>1988 Summer Olympics</c:v>
                </c:pt>
              </c:strCache>
            </c:strRef>
          </c:cat>
          <c:val>
            <c:numRef>
              <c:f>Sheet1!$C$5:$C$6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4-4BC4-B177-6F1B36A206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8493312"/>
        <c:axId val="388492064"/>
      </c:barChart>
      <c:catAx>
        <c:axId val="3884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92064"/>
        <c:crosses val="autoZero"/>
        <c:auto val="1"/>
        <c:lblAlgn val="ctr"/>
        <c:lblOffset val="100"/>
        <c:noMultiLvlLbl val="0"/>
      </c:catAx>
      <c:valAx>
        <c:axId val="3884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93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ileps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lorence_Griffith_Joyner#cite_note-uneasy-5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300503d765_0_3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300503d765_0_3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cause of death was suffocation during a severe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Epilepsy"/>
              </a:rPr>
              <a:t>epileptic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seizure.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[54]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bcaf21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bcaf21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MAIN_POINT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7789939" y="328156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244445" y="31785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26525" y="327933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2954930" y="3609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 flipH="1">
            <a:off x="5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flipH="1">
            <a:off x="7621630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722975" y="63160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720000" y="4051625"/>
            <a:ext cx="4332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1"/>
          </p:nvPr>
        </p:nvSpPr>
        <p:spPr>
          <a:xfrm>
            <a:off x="720000" y="1662703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2"/>
          </p:nvPr>
        </p:nvSpPr>
        <p:spPr>
          <a:xfrm>
            <a:off x="720000" y="2097146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6" r:id="rId3"/>
    <p:sldLayoutId id="2147483677" r:id="rId4"/>
    <p:sldLayoutId id="2147483678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.wikipedia.org/wiki/Imachen:Los_Angeles_1984_Summer_Olympics_Logo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cursoderedacao.net/artigo/olimpiada-politica-e-competicao-parte-2-5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0"/>
          <p:cNvSpPr txBox="1">
            <a:spLocks noGrp="1"/>
          </p:cNvSpPr>
          <p:nvPr>
            <p:ph type="title"/>
          </p:nvPr>
        </p:nvSpPr>
        <p:spPr>
          <a:xfrm>
            <a:off x="618782" y="-62404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Florence Griffith Joyner</a:t>
            </a:r>
            <a:endParaRPr sz="2800" dirty="0"/>
          </a:p>
        </p:txBody>
      </p:sp>
      <p:sp>
        <p:nvSpPr>
          <p:cNvPr id="1954" name="Google Shape;1954;p70"/>
          <p:cNvSpPr txBox="1">
            <a:spLocks noGrp="1"/>
          </p:cNvSpPr>
          <p:nvPr>
            <p:ph type="subTitle" idx="1"/>
          </p:nvPr>
        </p:nvSpPr>
        <p:spPr>
          <a:xfrm>
            <a:off x="2324500" y="718688"/>
            <a:ext cx="985518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Flo-Jo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78CFA-85BA-A232-BEB1-DCC258D4AF91}"/>
              </a:ext>
            </a:extLst>
          </p:cNvPr>
          <p:cNvSpPr/>
          <p:nvPr/>
        </p:nvSpPr>
        <p:spPr>
          <a:xfrm>
            <a:off x="665018" y="4135582"/>
            <a:ext cx="4017818" cy="3763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Google Shape;1955;p70"/>
          <p:cNvSpPr txBox="1">
            <a:spLocks noGrp="1"/>
          </p:cNvSpPr>
          <p:nvPr>
            <p:ph type="subTitle" idx="2"/>
          </p:nvPr>
        </p:nvSpPr>
        <p:spPr>
          <a:xfrm>
            <a:off x="4243956" y="4124018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Ali, Rosana, </a:t>
            </a:r>
            <a:r>
              <a:rPr lang="en-US" dirty="0" err="1"/>
              <a:t>Chhaya</a:t>
            </a:r>
            <a:r>
              <a:rPr lang="en-US" dirty="0"/>
              <a:t>, Victor, Kosta</a:t>
            </a:r>
            <a:endParaRPr dirty="0"/>
          </a:p>
        </p:txBody>
      </p:sp>
      <p:sp>
        <p:nvSpPr>
          <p:cNvPr id="3" name="Google Shape;737;p40">
            <a:extLst>
              <a:ext uri="{FF2B5EF4-FFF2-40B4-BE49-F238E27FC236}">
                <a16:creationId xmlns:a16="http://schemas.microsoft.com/office/drawing/2014/main" id="{D1F5AA6B-46D6-ECA8-2AB3-2AC0B67271DE}"/>
              </a:ext>
            </a:extLst>
          </p:cNvPr>
          <p:cNvSpPr txBox="1">
            <a:spLocks/>
          </p:cNvSpPr>
          <p:nvPr/>
        </p:nvSpPr>
        <p:spPr>
          <a:xfrm>
            <a:off x="3957733" y="1646076"/>
            <a:ext cx="4889511" cy="185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American Track &amp; Field Legend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World Record Holder 100m &amp; 200m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Tragic Death in 1998, only 38 years old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Married to Al Joyner – Triple Jump Gold Medalist, 1984 Olympics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B22A9C-719E-4477-E2EE-795E9EB1435C}"/>
              </a:ext>
            </a:extLst>
          </p:cNvPr>
          <p:cNvGrpSpPr/>
          <p:nvPr/>
        </p:nvGrpSpPr>
        <p:grpSpPr>
          <a:xfrm>
            <a:off x="1521113" y="1142033"/>
            <a:ext cx="2222076" cy="3589558"/>
            <a:chOff x="5722100" y="1013989"/>
            <a:chExt cx="2222076" cy="3589558"/>
          </a:xfrm>
        </p:grpSpPr>
        <p:grpSp>
          <p:nvGrpSpPr>
            <p:cNvPr id="1957" name="Google Shape;1957;p70"/>
            <p:cNvGrpSpPr/>
            <p:nvPr/>
          </p:nvGrpSpPr>
          <p:grpSpPr>
            <a:xfrm>
              <a:off x="5722100" y="1013989"/>
              <a:ext cx="2222076" cy="3589558"/>
              <a:chOff x="5914386" y="1949342"/>
              <a:chExt cx="1642940" cy="2654213"/>
            </a:xfrm>
          </p:grpSpPr>
          <p:sp>
            <p:nvSpPr>
              <p:cNvPr id="1958" name="Google Shape;1958;p70"/>
              <p:cNvSpPr/>
              <p:nvPr/>
            </p:nvSpPr>
            <p:spPr>
              <a:xfrm>
                <a:off x="6311677" y="4406908"/>
                <a:ext cx="978913" cy="196647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086" extrusionOk="0">
                    <a:moveTo>
                      <a:pt x="2704" y="0"/>
                    </a:moveTo>
                    <a:cubicBezTo>
                      <a:pt x="1211" y="0"/>
                      <a:pt x="0" y="249"/>
                      <a:pt x="0" y="543"/>
                    </a:cubicBezTo>
                    <a:cubicBezTo>
                      <a:pt x="0" y="837"/>
                      <a:pt x="1211" y="1086"/>
                      <a:pt x="2704" y="1086"/>
                    </a:cubicBezTo>
                    <a:cubicBezTo>
                      <a:pt x="4196" y="1086"/>
                      <a:pt x="5406" y="837"/>
                      <a:pt x="5406" y="543"/>
                    </a:cubicBezTo>
                    <a:cubicBezTo>
                      <a:pt x="5406" y="249"/>
                      <a:pt x="4196" y="0"/>
                      <a:pt x="2704" y="0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70"/>
              <p:cNvSpPr/>
              <p:nvPr/>
            </p:nvSpPr>
            <p:spPr>
              <a:xfrm>
                <a:off x="5914386" y="1969984"/>
                <a:ext cx="620738" cy="61601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3402" extrusionOk="0">
                    <a:moveTo>
                      <a:pt x="2073" y="0"/>
                    </a:moveTo>
                    <a:cubicBezTo>
                      <a:pt x="1936" y="0"/>
                      <a:pt x="1788" y="25"/>
                      <a:pt x="1629" y="81"/>
                    </a:cubicBezTo>
                    <a:cubicBezTo>
                      <a:pt x="640" y="429"/>
                      <a:pt x="884" y="2397"/>
                      <a:pt x="100" y="2397"/>
                    </a:cubicBezTo>
                    <a:cubicBezTo>
                      <a:pt x="68" y="2397"/>
                      <a:pt x="35" y="2394"/>
                      <a:pt x="1" y="2388"/>
                    </a:cubicBezTo>
                    <a:lnTo>
                      <a:pt x="1" y="2388"/>
                    </a:lnTo>
                    <a:cubicBezTo>
                      <a:pt x="1" y="2388"/>
                      <a:pt x="238" y="3402"/>
                      <a:pt x="985" y="3402"/>
                    </a:cubicBezTo>
                    <a:cubicBezTo>
                      <a:pt x="1069" y="3402"/>
                      <a:pt x="1159" y="3389"/>
                      <a:pt x="1256" y="3360"/>
                    </a:cubicBezTo>
                    <a:cubicBezTo>
                      <a:pt x="2511" y="2987"/>
                      <a:pt x="2003" y="1822"/>
                      <a:pt x="2297" y="1483"/>
                    </a:cubicBezTo>
                    <a:cubicBezTo>
                      <a:pt x="2363" y="1407"/>
                      <a:pt x="2432" y="1378"/>
                      <a:pt x="2501" y="1378"/>
                    </a:cubicBezTo>
                    <a:cubicBezTo>
                      <a:pt x="2739" y="1378"/>
                      <a:pt x="2963" y="1732"/>
                      <a:pt x="2963" y="1732"/>
                    </a:cubicBezTo>
                    <a:lnTo>
                      <a:pt x="3428" y="1076"/>
                    </a:lnTo>
                    <a:cubicBezTo>
                      <a:pt x="3428" y="1076"/>
                      <a:pt x="2984" y="0"/>
                      <a:pt x="207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70"/>
              <p:cNvSpPr/>
              <p:nvPr/>
            </p:nvSpPr>
            <p:spPr>
              <a:xfrm>
                <a:off x="6301537" y="1949342"/>
                <a:ext cx="962072" cy="866079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4783" extrusionOk="0">
                    <a:moveTo>
                      <a:pt x="2822" y="1"/>
                    </a:moveTo>
                    <a:cubicBezTo>
                      <a:pt x="2573" y="1"/>
                      <a:pt x="2319" y="45"/>
                      <a:pt x="2069" y="138"/>
                    </a:cubicBezTo>
                    <a:cubicBezTo>
                      <a:pt x="702" y="636"/>
                      <a:pt x="882" y="1507"/>
                      <a:pt x="882" y="1507"/>
                    </a:cubicBezTo>
                    <a:cubicBezTo>
                      <a:pt x="124" y="1812"/>
                      <a:pt x="0" y="2739"/>
                      <a:pt x="599" y="3768"/>
                    </a:cubicBezTo>
                    <a:cubicBezTo>
                      <a:pt x="1135" y="4681"/>
                      <a:pt x="1949" y="4783"/>
                      <a:pt x="2287" y="4783"/>
                    </a:cubicBezTo>
                    <a:cubicBezTo>
                      <a:pt x="2385" y="4783"/>
                      <a:pt x="2443" y="4774"/>
                      <a:pt x="2443" y="4774"/>
                    </a:cubicBezTo>
                    <a:cubicBezTo>
                      <a:pt x="4071" y="4661"/>
                      <a:pt x="4818" y="2829"/>
                      <a:pt x="4818" y="2829"/>
                    </a:cubicBezTo>
                    <a:cubicBezTo>
                      <a:pt x="5312" y="1231"/>
                      <a:pt x="4142" y="1"/>
                      <a:pt x="2822" y="1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70"/>
              <p:cNvSpPr/>
              <p:nvPr/>
            </p:nvSpPr>
            <p:spPr>
              <a:xfrm>
                <a:off x="6481712" y="2264958"/>
                <a:ext cx="109915" cy="2176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202" extrusionOk="0">
                    <a:moveTo>
                      <a:pt x="1" y="1"/>
                    </a:moveTo>
                    <a:cubicBezTo>
                      <a:pt x="11" y="408"/>
                      <a:pt x="124" y="1008"/>
                      <a:pt x="543" y="1199"/>
                    </a:cubicBezTo>
                    <a:cubicBezTo>
                      <a:pt x="548" y="1201"/>
                      <a:pt x="553" y="1202"/>
                      <a:pt x="557" y="1202"/>
                    </a:cubicBezTo>
                    <a:cubicBezTo>
                      <a:pt x="585" y="1202"/>
                      <a:pt x="606" y="1172"/>
                      <a:pt x="577" y="1143"/>
                    </a:cubicBezTo>
                    <a:cubicBezTo>
                      <a:pt x="249" y="827"/>
                      <a:pt x="57" y="465"/>
                      <a:pt x="11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70"/>
              <p:cNvSpPr/>
              <p:nvPr/>
            </p:nvSpPr>
            <p:spPr>
              <a:xfrm>
                <a:off x="6416161" y="2260974"/>
                <a:ext cx="151020" cy="32430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791" extrusionOk="0">
                    <a:moveTo>
                      <a:pt x="159" y="0"/>
                    </a:moveTo>
                    <a:cubicBezTo>
                      <a:pt x="1" y="679"/>
                      <a:pt x="238" y="1357"/>
                      <a:pt x="780" y="1787"/>
                    </a:cubicBezTo>
                    <a:cubicBezTo>
                      <a:pt x="785" y="1789"/>
                      <a:pt x="789" y="1790"/>
                      <a:pt x="794" y="1790"/>
                    </a:cubicBezTo>
                    <a:cubicBezTo>
                      <a:pt x="814" y="1790"/>
                      <a:pt x="833" y="1772"/>
                      <a:pt x="815" y="1753"/>
                    </a:cubicBezTo>
                    <a:cubicBezTo>
                      <a:pt x="363" y="1256"/>
                      <a:pt x="57" y="690"/>
                      <a:pt x="159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70"/>
              <p:cNvSpPr/>
              <p:nvPr/>
            </p:nvSpPr>
            <p:spPr>
              <a:xfrm>
                <a:off x="6362923" y="2305881"/>
                <a:ext cx="346223" cy="47332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614" extrusionOk="0">
                    <a:moveTo>
                      <a:pt x="147" y="1"/>
                    </a:moveTo>
                    <a:cubicBezTo>
                      <a:pt x="1" y="1154"/>
                      <a:pt x="566" y="2568"/>
                      <a:pt x="1878" y="2614"/>
                    </a:cubicBezTo>
                    <a:cubicBezTo>
                      <a:pt x="1911" y="2614"/>
                      <a:pt x="1911" y="2568"/>
                      <a:pt x="1889" y="2557"/>
                    </a:cubicBezTo>
                    <a:cubicBezTo>
                      <a:pt x="1368" y="2466"/>
                      <a:pt x="984" y="2285"/>
                      <a:pt x="667" y="1855"/>
                    </a:cubicBezTo>
                    <a:cubicBezTo>
                      <a:pt x="295" y="1313"/>
                      <a:pt x="114" y="646"/>
                      <a:pt x="159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70"/>
              <p:cNvSpPr/>
              <p:nvPr/>
            </p:nvSpPr>
            <p:spPr>
              <a:xfrm>
                <a:off x="6496018" y="2219870"/>
                <a:ext cx="126393" cy="15898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78" extrusionOk="0">
                    <a:moveTo>
                      <a:pt x="0" y="1"/>
                    </a:moveTo>
                    <a:cubicBezTo>
                      <a:pt x="226" y="284"/>
                      <a:pt x="475" y="544"/>
                      <a:pt x="645" y="860"/>
                    </a:cubicBezTo>
                    <a:cubicBezTo>
                      <a:pt x="653" y="872"/>
                      <a:pt x="662" y="878"/>
                      <a:pt x="671" y="878"/>
                    </a:cubicBezTo>
                    <a:cubicBezTo>
                      <a:pt x="686" y="878"/>
                      <a:pt x="698" y="860"/>
                      <a:pt x="690" y="838"/>
                    </a:cubicBezTo>
                    <a:cubicBezTo>
                      <a:pt x="520" y="510"/>
                      <a:pt x="249" y="262"/>
                      <a:pt x="12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70"/>
              <p:cNvSpPr/>
              <p:nvPr/>
            </p:nvSpPr>
            <p:spPr>
              <a:xfrm>
                <a:off x="6489861" y="2185284"/>
                <a:ext cx="231057" cy="11733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648" extrusionOk="0">
                    <a:moveTo>
                      <a:pt x="12" y="0"/>
                    </a:moveTo>
                    <a:cubicBezTo>
                      <a:pt x="1" y="0"/>
                      <a:pt x="1" y="23"/>
                      <a:pt x="12" y="23"/>
                    </a:cubicBezTo>
                    <a:cubicBezTo>
                      <a:pt x="487" y="45"/>
                      <a:pt x="928" y="294"/>
                      <a:pt x="1245" y="644"/>
                    </a:cubicBezTo>
                    <a:cubicBezTo>
                      <a:pt x="1247" y="647"/>
                      <a:pt x="1249" y="648"/>
                      <a:pt x="1252" y="648"/>
                    </a:cubicBezTo>
                    <a:cubicBezTo>
                      <a:pt x="1263" y="648"/>
                      <a:pt x="1276" y="631"/>
                      <a:pt x="1267" y="622"/>
                    </a:cubicBezTo>
                    <a:cubicBezTo>
                      <a:pt x="939" y="237"/>
                      <a:pt x="521" y="0"/>
                      <a:pt x="12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70"/>
              <p:cNvSpPr/>
              <p:nvPr/>
            </p:nvSpPr>
            <p:spPr>
              <a:xfrm>
                <a:off x="6502174" y="2136937"/>
                <a:ext cx="288278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503" extrusionOk="0">
                    <a:moveTo>
                      <a:pt x="544" y="0"/>
                    </a:moveTo>
                    <a:cubicBezTo>
                      <a:pt x="363" y="0"/>
                      <a:pt x="181" y="25"/>
                      <a:pt x="11" y="64"/>
                    </a:cubicBezTo>
                    <a:cubicBezTo>
                      <a:pt x="1" y="64"/>
                      <a:pt x="1" y="75"/>
                      <a:pt x="11" y="75"/>
                    </a:cubicBezTo>
                    <a:cubicBezTo>
                      <a:pt x="151" y="57"/>
                      <a:pt x="293" y="46"/>
                      <a:pt x="433" y="46"/>
                    </a:cubicBezTo>
                    <a:cubicBezTo>
                      <a:pt x="850" y="46"/>
                      <a:pt x="1254" y="146"/>
                      <a:pt x="1549" y="493"/>
                    </a:cubicBezTo>
                    <a:cubicBezTo>
                      <a:pt x="1553" y="500"/>
                      <a:pt x="1558" y="503"/>
                      <a:pt x="1564" y="503"/>
                    </a:cubicBezTo>
                    <a:cubicBezTo>
                      <a:pt x="1577" y="503"/>
                      <a:pt x="1591" y="487"/>
                      <a:pt x="1584" y="471"/>
                    </a:cubicBezTo>
                    <a:cubicBezTo>
                      <a:pt x="1342" y="120"/>
                      <a:pt x="945" y="0"/>
                      <a:pt x="544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70"/>
              <p:cNvSpPr/>
              <p:nvPr/>
            </p:nvSpPr>
            <p:spPr>
              <a:xfrm>
                <a:off x="6522636" y="2053098"/>
                <a:ext cx="386422" cy="11643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643" extrusionOk="0">
                    <a:moveTo>
                      <a:pt x="878" y="0"/>
                    </a:moveTo>
                    <a:cubicBezTo>
                      <a:pt x="581" y="0"/>
                      <a:pt x="280" y="89"/>
                      <a:pt x="12" y="278"/>
                    </a:cubicBezTo>
                    <a:cubicBezTo>
                      <a:pt x="1" y="289"/>
                      <a:pt x="12" y="311"/>
                      <a:pt x="23" y="311"/>
                    </a:cubicBezTo>
                    <a:cubicBezTo>
                      <a:pt x="280" y="138"/>
                      <a:pt x="591" y="73"/>
                      <a:pt x="894" y="73"/>
                    </a:cubicBezTo>
                    <a:cubicBezTo>
                      <a:pt x="1005" y="73"/>
                      <a:pt x="1116" y="82"/>
                      <a:pt x="1222" y="97"/>
                    </a:cubicBezTo>
                    <a:cubicBezTo>
                      <a:pt x="1584" y="142"/>
                      <a:pt x="1833" y="414"/>
                      <a:pt x="2081" y="640"/>
                    </a:cubicBezTo>
                    <a:cubicBezTo>
                      <a:pt x="2085" y="642"/>
                      <a:pt x="2090" y="643"/>
                      <a:pt x="2094" y="643"/>
                    </a:cubicBezTo>
                    <a:cubicBezTo>
                      <a:pt x="2114" y="643"/>
                      <a:pt x="2133" y="624"/>
                      <a:pt x="2115" y="605"/>
                    </a:cubicBezTo>
                    <a:cubicBezTo>
                      <a:pt x="1804" y="218"/>
                      <a:pt x="1345" y="0"/>
                      <a:pt x="87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70"/>
              <p:cNvSpPr/>
              <p:nvPr/>
            </p:nvSpPr>
            <p:spPr>
              <a:xfrm>
                <a:off x="6567726" y="1991170"/>
                <a:ext cx="421190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1107" extrusionOk="0">
                    <a:moveTo>
                      <a:pt x="1068" y="0"/>
                    </a:moveTo>
                    <a:cubicBezTo>
                      <a:pt x="705" y="0"/>
                      <a:pt x="325" y="134"/>
                      <a:pt x="11" y="258"/>
                    </a:cubicBezTo>
                    <a:cubicBezTo>
                      <a:pt x="0" y="258"/>
                      <a:pt x="0" y="269"/>
                      <a:pt x="11" y="269"/>
                    </a:cubicBezTo>
                    <a:cubicBezTo>
                      <a:pt x="318" y="167"/>
                      <a:pt x="646" y="81"/>
                      <a:pt x="969" y="81"/>
                    </a:cubicBezTo>
                    <a:cubicBezTo>
                      <a:pt x="1182" y="81"/>
                      <a:pt x="1393" y="118"/>
                      <a:pt x="1594" y="213"/>
                    </a:cubicBezTo>
                    <a:cubicBezTo>
                      <a:pt x="1945" y="371"/>
                      <a:pt x="2137" y="766"/>
                      <a:pt x="2285" y="1095"/>
                    </a:cubicBezTo>
                    <a:cubicBezTo>
                      <a:pt x="2289" y="1103"/>
                      <a:pt x="2296" y="1107"/>
                      <a:pt x="2303" y="1107"/>
                    </a:cubicBezTo>
                    <a:cubicBezTo>
                      <a:pt x="2315" y="1107"/>
                      <a:pt x="2326" y="1097"/>
                      <a:pt x="2318" y="1083"/>
                    </a:cubicBezTo>
                    <a:cubicBezTo>
                      <a:pt x="2194" y="688"/>
                      <a:pt x="2002" y="348"/>
                      <a:pt x="1640" y="145"/>
                    </a:cubicBezTo>
                    <a:cubicBezTo>
                      <a:pt x="1463" y="41"/>
                      <a:pt x="1268" y="0"/>
                      <a:pt x="106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70"/>
              <p:cNvSpPr/>
              <p:nvPr/>
            </p:nvSpPr>
            <p:spPr>
              <a:xfrm>
                <a:off x="6823593" y="1960025"/>
                <a:ext cx="327753" cy="43313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392" extrusionOk="0">
                    <a:moveTo>
                      <a:pt x="12" y="0"/>
                    </a:moveTo>
                    <a:cubicBezTo>
                      <a:pt x="1" y="0"/>
                      <a:pt x="1" y="11"/>
                      <a:pt x="12" y="11"/>
                    </a:cubicBezTo>
                    <a:cubicBezTo>
                      <a:pt x="1188" y="294"/>
                      <a:pt x="1709" y="1222"/>
                      <a:pt x="1731" y="2375"/>
                    </a:cubicBezTo>
                    <a:cubicBezTo>
                      <a:pt x="1731" y="2386"/>
                      <a:pt x="1740" y="2392"/>
                      <a:pt x="1748" y="2392"/>
                    </a:cubicBezTo>
                    <a:cubicBezTo>
                      <a:pt x="1756" y="2392"/>
                      <a:pt x="1765" y="2386"/>
                      <a:pt x="1765" y="2375"/>
                    </a:cubicBezTo>
                    <a:cubicBezTo>
                      <a:pt x="1810" y="1199"/>
                      <a:pt x="1244" y="181"/>
                      <a:pt x="12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70"/>
              <p:cNvSpPr/>
              <p:nvPr/>
            </p:nvSpPr>
            <p:spPr>
              <a:xfrm>
                <a:off x="5960743" y="1988092"/>
                <a:ext cx="512272" cy="429690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373" extrusionOk="0">
                    <a:moveTo>
                      <a:pt x="1848" y="0"/>
                    </a:moveTo>
                    <a:cubicBezTo>
                      <a:pt x="1666" y="0"/>
                      <a:pt x="1476" y="74"/>
                      <a:pt x="1283" y="252"/>
                    </a:cubicBezTo>
                    <a:cubicBezTo>
                      <a:pt x="1056" y="467"/>
                      <a:pt x="933" y="773"/>
                      <a:pt x="830" y="1055"/>
                    </a:cubicBezTo>
                    <a:cubicBezTo>
                      <a:pt x="627" y="1587"/>
                      <a:pt x="514" y="1982"/>
                      <a:pt x="28" y="2321"/>
                    </a:cubicBezTo>
                    <a:cubicBezTo>
                      <a:pt x="0" y="2340"/>
                      <a:pt x="10" y="2373"/>
                      <a:pt x="32" y="2373"/>
                    </a:cubicBezTo>
                    <a:cubicBezTo>
                      <a:pt x="38" y="2373"/>
                      <a:pt x="44" y="2371"/>
                      <a:pt x="50" y="2367"/>
                    </a:cubicBezTo>
                    <a:cubicBezTo>
                      <a:pt x="571" y="2152"/>
                      <a:pt x="717" y="1677"/>
                      <a:pt x="876" y="1191"/>
                    </a:cubicBezTo>
                    <a:cubicBezTo>
                      <a:pt x="1011" y="783"/>
                      <a:pt x="1170" y="411"/>
                      <a:pt x="1531" y="150"/>
                    </a:cubicBezTo>
                    <a:cubicBezTo>
                      <a:pt x="1633" y="77"/>
                      <a:pt x="1739" y="46"/>
                      <a:pt x="1845" y="46"/>
                    </a:cubicBezTo>
                    <a:cubicBezTo>
                      <a:pt x="2210" y="46"/>
                      <a:pt x="2579" y="411"/>
                      <a:pt x="2798" y="648"/>
                    </a:cubicBezTo>
                    <a:cubicBezTo>
                      <a:pt x="2801" y="651"/>
                      <a:pt x="2806" y="653"/>
                      <a:pt x="2810" y="653"/>
                    </a:cubicBezTo>
                    <a:cubicBezTo>
                      <a:pt x="2820" y="653"/>
                      <a:pt x="2829" y="645"/>
                      <a:pt x="2821" y="637"/>
                    </a:cubicBezTo>
                    <a:cubicBezTo>
                      <a:pt x="2543" y="291"/>
                      <a:pt x="2210" y="0"/>
                      <a:pt x="184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70"/>
              <p:cNvSpPr/>
              <p:nvPr/>
            </p:nvSpPr>
            <p:spPr>
              <a:xfrm>
                <a:off x="5926700" y="2087684"/>
                <a:ext cx="541788" cy="350379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1935" extrusionOk="0">
                    <a:moveTo>
                      <a:pt x="2204" y="1"/>
                    </a:moveTo>
                    <a:cubicBezTo>
                      <a:pt x="2058" y="1"/>
                      <a:pt x="1903" y="54"/>
                      <a:pt x="1742" y="177"/>
                    </a:cubicBezTo>
                    <a:cubicBezTo>
                      <a:pt x="1073" y="679"/>
                      <a:pt x="1235" y="1887"/>
                      <a:pt x="271" y="1887"/>
                    </a:cubicBezTo>
                    <a:cubicBezTo>
                      <a:pt x="193" y="1887"/>
                      <a:pt x="107" y="1879"/>
                      <a:pt x="12" y="1862"/>
                    </a:cubicBezTo>
                    <a:cubicBezTo>
                      <a:pt x="1" y="1862"/>
                      <a:pt x="1" y="1874"/>
                      <a:pt x="12" y="1884"/>
                    </a:cubicBezTo>
                    <a:cubicBezTo>
                      <a:pt x="134" y="1918"/>
                      <a:pt x="245" y="1934"/>
                      <a:pt x="347" y="1934"/>
                    </a:cubicBezTo>
                    <a:cubicBezTo>
                      <a:pt x="725" y="1934"/>
                      <a:pt x="974" y="1709"/>
                      <a:pt x="1188" y="1308"/>
                    </a:cubicBezTo>
                    <a:cubicBezTo>
                      <a:pt x="1335" y="1025"/>
                      <a:pt x="1425" y="708"/>
                      <a:pt x="1606" y="437"/>
                    </a:cubicBezTo>
                    <a:cubicBezTo>
                      <a:pt x="1742" y="223"/>
                      <a:pt x="1946" y="98"/>
                      <a:pt x="2194" y="75"/>
                    </a:cubicBezTo>
                    <a:cubicBezTo>
                      <a:pt x="2212" y="73"/>
                      <a:pt x="2230" y="72"/>
                      <a:pt x="2247" y="72"/>
                    </a:cubicBezTo>
                    <a:cubicBezTo>
                      <a:pt x="2546" y="72"/>
                      <a:pt x="2746" y="336"/>
                      <a:pt x="2895" y="550"/>
                    </a:cubicBezTo>
                    <a:cubicBezTo>
                      <a:pt x="2906" y="563"/>
                      <a:pt x="2918" y="569"/>
                      <a:pt x="2931" y="569"/>
                    </a:cubicBezTo>
                    <a:cubicBezTo>
                      <a:pt x="2962" y="569"/>
                      <a:pt x="2991" y="537"/>
                      <a:pt x="2975" y="505"/>
                    </a:cubicBezTo>
                    <a:cubicBezTo>
                      <a:pt x="2763" y="217"/>
                      <a:pt x="2501" y="1"/>
                      <a:pt x="2204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70"/>
              <p:cNvSpPr/>
              <p:nvPr/>
            </p:nvSpPr>
            <p:spPr>
              <a:xfrm>
                <a:off x="5952051" y="2159390"/>
                <a:ext cx="486740" cy="384602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124" extrusionOk="0">
                    <a:moveTo>
                      <a:pt x="2169" y="0"/>
                    </a:moveTo>
                    <a:cubicBezTo>
                      <a:pt x="1984" y="0"/>
                      <a:pt x="1799" y="93"/>
                      <a:pt x="1659" y="279"/>
                    </a:cubicBezTo>
                    <a:cubicBezTo>
                      <a:pt x="1444" y="561"/>
                      <a:pt x="1466" y="991"/>
                      <a:pt x="1410" y="1319"/>
                    </a:cubicBezTo>
                    <a:cubicBezTo>
                      <a:pt x="1341" y="1742"/>
                      <a:pt x="969" y="2033"/>
                      <a:pt x="614" y="2033"/>
                    </a:cubicBezTo>
                    <a:cubicBezTo>
                      <a:pt x="390" y="2033"/>
                      <a:pt x="173" y="1918"/>
                      <a:pt x="41" y="1647"/>
                    </a:cubicBezTo>
                    <a:cubicBezTo>
                      <a:pt x="37" y="1638"/>
                      <a:pt x="30" y="1635"/>
                      <a:pt x="23" y="1635"/>
                    </a:cubicBezTo>
                    <a:cubicBezTo>
                      <a:pt x="11" y="1635"/>
                      <a:pt x="1" y="1644"/>
                      <a:pt x="8" y="1659"/>
                    </a:cubicBezTo>
                    <a:cubicBezTo>
                      <a:pt x="133" y="1977"/>
                      <a:pt x="362" y="2123"/>
                      <a:pt x="616" y="2123"/>
                    </a:cubicBezTo>
                    <a:cubicBezTo>
                      <a:pt x="821" y="2123"/>
                      <a:pt x="1043" y="2027"/>
                      <a:pt x="1240" y="1850"/>
                    </a:cubicBezTo>
                    <a:cubicBezTo>
                      <a:pt x="1466" y="1636"/>
                      <a:pt x="1501" y="1297"/>
                      <a:pt x="1523" y="1003"/>
                    </a:cubicBezTo>
                    <a:cubicBezTo>
                      <a:pt x="1557" y="697"/>
                      <a:pt x="1602" y="415"/>
                      <a:pt x="1828" y="177"/>
                    </a:cubicBezTo>
                    <a:cubicBezTo>
                      <a:pt x="1919" y="82"/>
                      <a:pt x="2017" y="46"/>
                      <a:pt x="2115" y="46"/>
                    </a:cubicBezTo>
                    <a:cubicBezTo>
                      <a:pt x="2311" y="46"/>
                      <a:pt x="2511" y="188"/>
                      <a:pt x="2677" y="302"/>
                    </a:cubicBezTo>
                    <a:cubicBezTo>
                      <a:pt x="2688" y="302"/>
                      <a:pt x="2688" y="302"/>
                      <a:pt x="2688" y="290"/>
                    </a:cubicBezTo>
                    <a:cubicBezTo>
                      <a:pt x="2545" y="96"/>
                      <a:pt x="2357" y="0"/>
                      <a:pt x="2169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70"/>
              <p:cNvSpPr/>
              <p:nvPr/>
            </p:nvSpPr>
            <p:spPr>
              <a:xfrm>
                <a:off x="7024230" y="2280530"/>
                <a:ext cx="533096" cy="742224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99" extrusionOk="0">
                    <a:moveTo>
                      <a:pt x="2529" y="0"/>
                    </a:moveTo>
                    <a:cubicBezTo>
                      <a:pt x="2492" y="0"/>
                      <a:pt x="2430" y="83"/>
                      <a:pt x="2387" y="186"/>
                    </a:cubicBezTo>
                    <a:cubicBezTo>
                      <a:pt x="2330" y="311"/>
                      <a:pt x="2138" y="661"/>
                      <a:pt x="2104" y="684"/>
                    </a:cubicBezTo>
                    <a:cubicBezTo>
                      <a:pt x="2103" y="684"/>
                      <a:pt x="2103" y="684"/>
                      <a:pt x="2102" y="684"/>
                    </a:cubicBezTo>
                    <a:cubicBezTo>
                      <a:pt x="2072" y="684"/>
                      <a:pt x="2102" y="220"/>
                      <a:pt x="2014" y="198"/>
                    </a:cubicBezTo>
                    <a:cubicBezTo>
                      <a:pt x="2013" y="198"/>
                      <a:pt x="2012" y="198"/>
                      <a:pt x="2012" y="198"/>
                    </a:cubicBezTo>
                    <a:cubicBezTo>
                      <a:pt x="1921" y="198"/>
                      <a:pt x="1789" y="958"/>
                      <a:pt x="1935" y="1306"/>
                    </a:cubicBezTo>
                    <a:cubicBezTo>
                      <a:pt x="1935" y="1306"/>
                      <a:pt x="1720" y="2584"/>
                      <a:pt x="1" y="3352"/>
                    </a:cubicBezTo>
                    <a:lnTo>
                      <a:pt x="430" y="4099"/>
                    </a:lnTo>
                    <a:cubicBezTo>
                      <a:pt x="2285" y="3511"/>
                      <a:pt x="2308" y="1362"/>
                      <a:pt x="2308" y="1362"/>
                    </a:cubicBezTo>
                    <a:cubicBezTo>
                      <a:pt x="2308" y="1362"/>
                      <a:pt x="2918" y="967"/>
                      <a:pt x="2941" y="571"/>
                    </a:cubicBezTo>
                    <a:cubicBezTo>
                      <a:pt x="2943" y="529"/>
                      <a:pt x="2936" y="512"/>
                      <a:pt x="2922" y="512"/>
                    </a:cubicBezTo>
                    <a:cubicBezTo>
                      <a:pt x="2866" y="512"/>
                      <a:pt x="2705" y="763"/>
                      <a:pt x="2579" y="809"/>
                    </a:cubicBezTo>
                    <a:cubicBezTo>
                      <a:pt x="2579" y="809"/>
                      <a:pt x="2794" y="435"/>
                      <a:pt x="2850" y="231"/>
                    </a:cubicBezTo>
                    <a:cubicBezTo>
                      <a:pt x="2880" y="126"/>
                      <a:pt x="2861" y="66"/>
                      <a:pt x="2819" y="66"/>
                    </a:cubicBezTo>
                    <a:cubicBezTo>
                      <a:pt x="2781" y="66"/>
                      <a:pt x="2724" y="117"/>
                      <a:pt x="2669" y="231"/>
                    </a:cubicBezTo>
                    <a:cubicBezTo>
                      <a:pt x="2556" y="458"/>
                      <a:pt x="2489" y="548"/>
                      <a:pt x="2387" y="605"/>
                    </a:cubicBezTo>
                    <a:cubicBezTo>
                      <a:pt x="2387" y="605"/>
                      <a:pt x="2591" y="153"/>
                      <a:pt x="2556" y="28"/>
                    </a:cubicBezTo>
                    <a:cubicBezTo>
                      <a:pt x="2551" y="9"/>
                      <a:pt x="2541" y="0"/>
                      <a:pt x="2529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70"/>
              <p:cNvSpPr/>
              <p:nvPr/>
            </p:nvSpPr>
            <p:spPr>
              <a:xfrm>
                <a:off x="7024230" y="2844582"/>
                <a:ext cx="256227" cy="178177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984" extrusionOk="0">
                    <a:moveTo>
                      <a:pt x="476" y="0"/>
                    </a:moveTo>
                    <a:cubicBezTo>
                      <a:pt x="329" y="79"/>
                      <a:pt x="171" y="159"/>
                      <a:pt x="1" y="237"/>
                    </a:cubicBezTo>
                    <a:lnTo>
                      <a:pt x="430" y="984"/>
                    </a:lnTo>
                    <a:cubicBezTo>
                      <a:pt x="838" y="848"/>
                      <a:pt x="1154" y="645"/>
                      <a:pt x="1415" y="408"/>
                    </a:cubicBezTo>
                    <a:cubicBezTo>
                      <a:pt x="1075" y="340"/>
                      <a:pt x="770" y="192"/>
                      <a:pt x="476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70"/>
              <p:cNvSpPr/>
              <p:nvPr/>
            </p:nvSpPr>
            <p:spPr>
              <a:xfrm>
                <a:off x="6921919" y="2826113"/>
                <a:ext cx="241740" cy="2381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15" extrusionOk="0">
                    <a:moveTo>
                      <a:pt x="973" y="0"/>
                    </a:moveTo>
                    <a:cubicBezTo>
                      <a:pt x="973" y="0"/>
                      <a:pt x="487" y="216"/>
                      <a:pt x="159" y="487"/>
                    </a:cubicBezTo>
                    <a:cubicBezTo>
                      <a:pt x="0" y="611"/>
                      <a:pt x="46" y="1256"/>
                      <a:pt x="498" y="1312"/>
                    </a:cubicBezTo>
                    <a:cubicBezTo>
                      <a:pt x="510" y="1314"/>
                      <a:pt x="523" y="1314"/>
                      <a:pt x="538" y="1314"/>
                    </a:cubicBezTo>
                    <a:cubicBezTo>
                      <a:pt x="724" y="1314"/>
                      <a:pt x="1136" y="1189"/>
                      <a:pt x="1335" y="1063"/>
                    </a:cubicBez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70"/>
              <p:cNvSpPr/>
              <p:nvPr/>
            </p:nvSpPr>
            <p:spPr>
              <a:xfrm>
                <a:off x="7083806" y="2826113"/>
                <a:ext cx="79856" cy="20497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132" extrusionOk="0">
                    <a:moveTo>
                      <a:pt x="79" y="0"/>
                    </a:moveTo>
                    <a:cubicBezTo>
                      <a:pt x="79" y="0"/>
                      <a:pt x="56" y="12"/>
                      <a:pt x="23" y="35"/>
                    </a:cubicBezTo>
                    <a:cubicBezTo>
                      <a:pt x="0" y="204"/>
                      <a:pt x="56" y="385"/>
                      <a:pt x="113" y="555"/>
                    </a:cubicBezTo>
                    <a:cubicBezTo>
                      <a:pt x="181" y="747"/>
                      <a:pt x="237" y="939"/>
                      <a:pt x="305" y="1131"/>
                    </a:cubicBezTo>
                    <a:cubicBezTo>
                      <a:pt x="362" y="1108"/>
                      <a:pt x="407" y="1086"/>
                      <a:pt x="441" y="1063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70"/>
              <p:cNvSpPr/>
              <p:nvPr/>
            </p:nvSpPr>
            <p:spPr>
              <a:xfrm>
                <a:off x="6891317" y="3634980"/>
                <a:ext cx="331918" cy="860466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752" extrusionOk="0">
                    <a:moveTo>
                      <a:pt x="1176" y="0"/>
                    </a:moveTo>
                    <a:lnTo>
                      <a:pt x="0" y="328"/>
                    </a:lnTo>
                    <a:cubicBezTo>
                      <a:pt x="430" y="1617"/>
                      <a:pt x="328" y="4467"/>
                      <a:pt x="328" y="4467"/>
                    </a:cubicBezTo>
                    <a:cubicBezTo>
                      <a:pt x="328" y="4467"/>
                      <a:pt x="373" y="4501"/>
                      <a:pt x="350" y="4637"/>
                    </a:cubicBezTo>
                    <a:cubicBezTo>
                      <a:pt x="344" y="4715"/>
                      <a:pt x="778" y="4751"/>
                      <a:pt x="1166" y="4751"/>
                    </a:cubicBezTo>
                    <a:cubicBezTo>
                      <a:pt x="1453" y="4751"/>
                      <a:pt x="1714" y="4731"/>
                      <a:pt x="1752" y="4693"/>
                    </a:cubicBezTo>
                    <a:cubicBezTo>
                      <a:pt x="1832" y="4602"/>
                      <a:pt x="961" y="4411"/>
                      <a:pt x="961" y="4411"/>
                    </a:cubicBezTo>
                    <a:cubicBezTo>
                      <a:pt x="1606" y="2363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70"/>
              <p:cNvSpPr/>
              <p:nvPr/>
            </p:nvSpPr>
            <p:spPr>
              <a:xfrm>
                <a:off x="6891317" y="3634980"/>
                <a:ext cx="229427" cy="19664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086" extrusionOk="0">
                    <a:moveTo>
                      <a:pt x="1176" y="0"/>
                    </a:moveTo>
                    <a:lnTo>
                      <a:pt x="0" y="328"/>
                    </a:lnTo>
                    <a:cubicBezTo>
                      <a:pt x="79" y="543"/>
                      <a:pt x="136" y="803"/>
                      <a:pt x="181" y="1086"/>
                    </a:cubicBezTo>
                    <a:cubicBezTo>
                      <a:pt x="543" y="1018"/>
                      <a:pt x="905" y="916"/>
                      <a:pt x="1267" y="758"/>
                    </a:cubicBezTo>
                    <a:cubicBezTo>
                      <a:pt x="1221" y="294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70"/>
              <p:cNvSpPr/>
              <p:nvPr/>
            </p:nvSpPr>
            <p:spPr>
              <a:xfrm>
                <a:off x="6934233" y="4350412"/>
                <a:ext cx="320872" cy="16532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13" extrusionOk="0">
                    <a:moveTo>
                      <a:pt x="820" y="0"/>
                    </a:moveTo>
                    <a:cubicBezTo>
                      <a:pt x="690" y="0"/>
                      <a:pt x="645" y="369"/>
                      <a:pt x="645" y="369"/>
                    </a:cubicBezTo>
                    <a:cubicBezTo>
                      <a:pt x="517" y="452"/>
                      <a:pt x="363" y="470"/>
                      <a:pt x="254" y="470"/>
                    </a:cubicBezTo>
                    <a:cubicBezTo>
                      <a:pt x="171" y="470"/>
                      <a:pt x="113" y="460"/>
                      <a:pt x="113" y="460"/>
                    </a:cubicBezTo>
                    <a:cubicBezTo>
                      <a:pt x="0" y="606"/>
                      <a:pt x="113" y="821"/>
                      <a:pt x="113" y="821"/>
                    </a:cubicBezTo>
                    <a:cubicBezTo>
                      <a:pt x="550" y="888"/>
                      <a:pt x="883" y="912"/>
                      <a:pt x="1132" y="912"/>
                    </a:cubicBezTo>
                    <a:cubicBezTo>
                      <a:pt x="1605" y="912"/>
                      <a:pt x="1772" y="824"/>
                      <a:pt x="1764" y="764"/>
                    </a:cubicBezTo>
                    <a:cubicBezTo>
                      <a:pt x="1764" y="674"/>
                      <a:pt x="927" y="335"/>
                      <a:pt x="927" y="335"/>
                    </a:cubicBezTo>
                    <a:cubicBezTo>
                      <a:pt x="927" y="335"/>
                      <a:pt x="984" y="86"/>
                      <a:pt x="871" y="18"/>
                    </a:cubicBezTo>
                    <a:cubicBezTo>
                      <a:pt x="853" y="6"/>
                      <a:pt x="836" y="0"/>
                      <a:pt x="820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70"/>
              <p:cNvSpPr/>
              <p:nvPr/>
            </p:nvSpPr>
            <p:spPr>
              <a:xfrm>
                <a:off x="6944555" y="4447831"/>
                <a:ext cx="323588" cy="72792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402" extrusionOk="0">
                    <a:moveTo>
                      <a:pt x="1413" y="0"/>
                    </a:moveTo>
                    <a:cubicBezTo>
                      <a:pt x="1187" y="136"/>
                      <a:pt x="1131" y="329"/>
                      <a:pt x="1131" y="329"/>
                    </a:cubicBezTo>
                    <a:cubicBezTo>
                      <a:pt x="1131" y="329"/>
                      <a:pt x="45" y="204"/>
                      <a:pt x="23" y="204"/>
                    </a:cubicBezTo>
                    <a:cubicBezTo>
                      <a:pt x="0" y="216"/>
                      <a:pt x="0" y="249"/>
                      <a:pt x="23" y="306"/>
                    </a:cubicBezTo>
                    <a:cubicBezTo>
                      <a:pt x="42" y="345"/>
                      <a:pt x="744" y="401"/>
                      <a:pt x="1227" y="401"/>
                    </a:cubicBezTo>
                    <a:cubicBezTo>
                      <a:pt x="1303" y="401"/>
                      <a:pt x="1374" y="400"/>
                      <a:pt x="1436" y="397"/>
                    </a:cubicBezTo>
                    <a:cubicBezTo>
                      <a:pt x="1629" y="397"/>
                      <a:pt x="1787" y="340"/>
                      <a:pt x="1764" y="226"/>
                    </a:cubicBezTo>
                    <a:cubicBezTo>
                      <a:pt x="1730" y="113"/>
                      <a:pt x="1413" y="0"/>
                      <a:pt x="14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70"/>
              <p:cNvSpPr/>
              <p:nvPr/>
            </p:nvSpPr>
            <p:spPr>
              <a:xfrm>
                <a:off x="7118030" y="4425378"/>
                <a:ext cx="55953" cy="4345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0" extrusionOk="0">
                    <a:moveTo>
                      <a:pt x="252" y="0"/>
                    </a:moveTo>
                    <a:cubicBezTo>
                      <a:pt x="139" y="11"/>
                      <a:pt x="48" y="102"/>
                      <a:pt x="15" y="192"/>
                    </a:cubicBezTo>
                    <a:cubicBezTo>
                      <a:pt x="1" y="220"/>
                      <a:pt x="25" y="239"/>
                      <a:pt x="49" y="239"/>
                    </a:cubicBezTo>
                    <a:cubicBezTo>
                      <a:pt x="64" y="239"/>
                      <a:pt x="78" y="232"/>
                      <a:pt x="83" y="215"/>
                    </a:cubicBezTo>
                    <a:cubicBezTo>
                      <a:pt x="116" y="147"/>
                      <a:pt x="184" y="91"/>
                      <a:pt x="263" y="79"/>
                    </a:cubicBezTo>
                    <a:cubicBezTo>
                      <a:pt x="309" y="79"/>
                      <a:pt x="297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70"/>
              <p:cNvSpPr/>
              <p:nvPr/>
            </p:nvSpPr>
            <p:spPr>
              <a:xfrm>
                <a:off x="7085616" y="4408900"/>
                <a:ext cx="51607" cy="3983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0" extrusionOk="0">
                    <a:moveTo>
                      <a:pt x="216" y="1"/>
                    </a:moveTo>
                    <a:cubicBezTo>
                      <a:pt x="137" y="24"/>
                      <a:pt x="13" y="91"/>
                      <a:pt x="1" y="182"/>
                    </a:cubicBezTo>
                    <a:cubicBezTo>
                      <a:pt x="1" y="206"/>
                      <a:pt x="23" y="220"/>
                      <a:pt x="44" y="220"/>
                    </a:cubicBezTo>
                    <a:cubicBezTo>
                      <a:pt x="63" y="220"/>
                      <a:pt x="81" y="208"/>
                      <a:pt x="81" y="182"/>
                    </a:cubicBezTo>
                    <a:cubicBezTo>
                      <a:pt x="91" y="125"/>
                      <a:pt x="182" y="91"/>
                      <a:pt x="227" y="80"/>
                    </a:cubicBezTo>
                    <a:cubicBezTo>
                      <a:pt x="284" y="69"/>
                      <a:pt x="262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70"/>
              <p:cNvSpPr/>
              <p:nvPr/>
            </p:nvSpPr>
            <p:spPr>
              <a:xfrm>
                <a:off x="6505072" y="3665582"/>
                <a:ext cx="288097" cy="858836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4743" extrusionOk="0">
                    <a:moveTo>
                      <a:pt x="1488" y="1"/>
                    </a:moveTo>
                    <a:lnTo>
                      <a:pt x="279" y="159"/>
                    </a:lnTo>
                    <a:cubicBezTo>
                      <a:pt x="527" y="1493"/>
                      <a:pt x="30" y="4309"/>
                      <a:pt x="30" y="4309"/>
                    </a:cubicBezTo>
                    <a:cubicBezTo>
                      <a:pt x="30" y="4309"/>
                      <a:pt x="63" y="4343"/>
                      <a:pt x="30" y="4479"/>
                    </a:cubicBezTo>
                    <a:cubicBezTo>
                      <a:pt x="1" y="4594"/>
                      <a:pt x="945" y="4742"/>
                      <a:pt x="1291" y="4742"/>
                    </a:cubicBezTo>
                    <a:cubicBezTo>
                      <a:pt x="1352" y="4742"/>
                      <a:pt x="1394" y="4738"/>
                      <a:pt x="1409" y="4727"/>
                    </a:cubicBezTo>
                    <a:cubicBezTo>
                      <a:pt x="1500" y="4649"/>
                      <a:pt x="663" y="4332"/>
                      <a:pt x="663" y="4332"/>
                    </a:cubicBezTo>
                    <a:cubicBezTo>
                      <a:pt x="1590" y="2398"/>
                      <a:pt x="1488" y="1"/>
                      <a:pt x="1488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70"/>
              <p:cNvSpPr/>
              <p:nvPr/>
            </p:nvSpPr>
            <p:spPr>
              <a:xfrm>
                <a:off x="6555412" y="3665582"/>
                <a:ext cx="221278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63" extrusionOk="0">
                    <a:moveTo>
                      <a:pt x="1210" y="1"/>
                    </a:moveTo>
                    <a:lnTo>
                      <a:pt x="1" y="159"/>
                    </a:lnTo>
                    <a:cubicBezTo>
                      <a:pt x="34" y="329"/>
                      <a:pt x="57" y="521"/>
                      <a:pt x="68" y="724"/>
                    </a:cubicBezTo>
                    <a:cubicBezTo>
                      <a:pt x="430" y="860"/>
                      <a:pt x="803" y="940"/>
                      <a:pt x="1188" y="962"/>
                    </a:cubicBezTo>
                    <a:cubicBezTo>
                      <a:pt x="1222" y="374"/>
                      <a:pt x="1210" y="1"/>
                      <a:pt x="1210" y="1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70"/>
              <p:cNvSpPr/>
              <p:nvPr/>
            </p:nvSpPr>
            <p:spPr>
              <a:xfrm>
                <a:off x="6491853" y="4371598"/>
                <a:ext cx="313629" cy="175823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71" extrusionOk="0">
                    <a:moveTo>
                      <a:pt x="887" y="1"/>
                    </a:moveTo>
                    <a:cubicBezTo>
                      <a:pt x="754" y="1"/>
                      <a:pt x="668" y="343"/>
                      <a:pt x="668" y="343"/>
                    </a:cubicBezTo>
                    <a:cubicBezTo>
                      <a:pt x="580" y="383"/>
                      <a:pt x="485" y="396"/>
                      <a:pt x="401" y="396"/>
                    </a:cubicBezTo>
                    <a:cubicBezTo>
                      <a:pt x="247" y="396"/>
                      <a:pt x="125" y="353"/>
                      <a:pt x="125" y="353"/>
                    </a:cubicBezTo>
                    <a:cubicBezTo>
                      <a:pt x="1" y="478"/>
                      <a:pt x="80" y="715"/>
                      <a:pt x="80" y="715"/>
                    </a:cubicBezTo>
                    <a:cubicBezTo>
                      <a:pt x="739" y="911"/>
                      <a:pt x="1164" y="971"/>
                      <a:pt x="1418" y="971"/>
                    </a:cubicBezTo>
                    <a:cubicBezTo>
                      <a:pt x="1634" y="971"/>
                      <a:pt x="1726" y="927"/>
                      <a:pt x="1731" y="885"/>
                    </a:cubicBezTo>
                    <a:cubicBezTo>
                      <a:pt x="1731" y="806"/>
                      <a:pt x="950" y="343"/>
                      <a:pt x="950" y="343"/>
                    </a:cubicBezTo>
                    <a:cubicBezTo>
                      <a:pt x="950" y="343"/>
                      <a:pt x="1053" y="105"/>
                      <a:pt x="950" y="26"/>
                    </a:cubicBezTo>
                    <a:cubicBezTo>
                      <a:pt x="928" y="8"/>
                      <a:pt x="907" y="1"/>
                      <a:pt x="88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70"/>
              <p:cNvSpPr/>
              <p:nvPr/>
            </p:nvSpPr>
            <p:spPr>
              <a:xfrm>
                <a:off x="6496018" y="4484590"/>
                <a:ext cx="319242" cy="7315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04" extrusionOk="0">
                    <a:moveTo>
                      <a:pt x="1448" y="1"/>
                    </a:moveTo>
                    <a:cubicBezTo>
                      <a:pt x="1188" y="103"/>
                      <a:pt x="1120" y="284"/>
                      <a:pt x="1120" y="284"/>
                    </a:cubicBezTo>
                    <a:cubicBezTo>
                      <a:pt x="1120" y="284"/>
                      <a:pt x="57" y="13"/>
                      <a:pt x="35" y="13"/>
                    </a:cubicBezTo>
                    <a:cubicBezTo>
                      <a:pt x="12" y="13"/>
                      <a:pt x="0" y="46"/>
                      <a:pt x="23" y="103"/>
                    </a:cubicBezTo>
                    <a:cubicBezTo>
                      <a:pt x="35" y="148"/>
                      <a:pt x="950" y="352"/>
                      <a:pt x="1414" y="397"/>
                    </a:cubicBezTo>
                    <a:cubicBezTo>
                      <a:pt x="1449" y="401"/>
                      <a:pt x="1483" y="404"/>
                      <a:pt x="1516" y="404"/>
                    </a:cubicBezTo>
                    <a:cubicBezTo>
                      <a:pt x="1653" y="404"/>
                      <a:pt x="1762" y="364"/>
                      <a:pt x="1753" y="272"/>
                    </a:cubicBezTo>
                    <a:cubicBezTo>
                      <a:pt x="1742" y="159"/>
                      <a:pt x="1448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70"/>
              <p:cNvSpPr/>
              <p:nvPr/>
            </p:nvSpPr>
            <p:spPr>
              <a:xfrm>
                <a:off x="6673477" y="4455980"/>
                <a:ext cx="5812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15" extrusionOk="0">
                    <a:moveTo>
                      <a:pt x="276" y="1"/>
                    </a:moveTo>
                    <a:cubicBezTo>
                      <a:pt x="163" y="1"/>
                      <a:pt x="61" y="68"/>
                      <a:pt x="15" y="159"/>
                    </a:cubicBezTo>
                    <a:cubicBezTo>
                      <a:pt x="0" y="189"/>
                      <a:pt x="26" y="214"/>
                      <a:pt x="51" y="214"/>
                    </a:cubicBezTo>
                    <a:cubicBezTo>
                      <a:pt x="63" y="214"/>
                      <a:pt x="76" y="208"/>
                      <a:pt x="83" y="193"/>
                    </a:cubicBezTo>
                    <a:cubicBezTo>
                      <a:pt x="118" y="125"/>
                      <a:pt x="196" y="80"/>
                      <a:pt x="276" y="80"/>
                    </a:cubicBezTo>
                    <a:cubicBezTo>
                      <a:pt x="279" y="81"/>
                      <a:pt x="282" y="81"/>
                      <a:pt x="284" y="81"/>
                    </a:cubicBezTo>
                    <a:cubicBezTo>
                      <a:pt x="321" y="81"/>
                      <a:pt x="318" y="12"/>
                      <a:pt x="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70"/>
              <p:cNvSpPr/>
              <p:nvPr/>
            </p:nvSpPr>
            <p:spPr>
              <a:xfrm>
                <a:off x="6644323" y="4435518"/>
                <a:ext cx="52513" cy="3494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93" extrusionOk="0">
                    <a:moveTo>
                      <a:pt x="233" y="0"/>
                    </a:moveTo>
                    <a:cubicBezTo>
                      <a:pt x="154" y="0"/>
                      <a:pt x="18" y="57"/>
                      <a:pt x="7" y="148"/>
                    </a:cubicBezTo>
                    <a:cubicBezTo>
                      <a:pt x="0" y="174"/>
                      <a:pt x="24" y="193"/>
                      <a:pt x="45" y="193"/>
                    </a:cubicBezTo>
                    <a:cubicBezTo>
                      <a:pt x="61" y="193"/>
                      <a:pt x="75" y="183"/>
                      <a:pt x="75" y="159"/>
                    </a:cubicBezTo>
                    <a:cubicBezTo>
                      <a:pt x="86" y="103"/>
                      <a:pt x="199" y="80"/>
                      <a:pt x="244" y="80"/>
                    </a:cubicBezTo>
                    <a:cubicBezTo>
                      <a:pt x="289" y="80"/>
                      <a:pt x="289" y="0"/>
                      <a:pt x="2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70"/>
              <p:cNvSpPr/>
              <p:nvPr/>
            </p:nvSpPr>
            <p:spPr>
              <a:xfrm>
                <a:off x="6489861" y="3325702"/>
                <a:ext cx="661481" cy="461016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2546" extrusionOk="0">
                    <a:moveTo>
                      <a:pt x="657" y="0"/>
                    </a:moveTo>
                    <a:lnTo>
                      <a:pt x="1" y="2126"/>
                    </a:lnTo>
                    <a:cubicBezTo>
                      <a:pt x="599" y="2470"/>
                      <a:pt x="1129" y="2545"/>
                      <a:pt x="1478" y="2545"/>
                    </a:cubicBezTo>
                    <a:cubicBezTo>
                      <a:pt x="1749" y="2545"/>
                      <a:pt x="1911" y="2500"/>
                      <a:pt x="1911" y="2500"/>
                    </a:cubicBezTo>
                    <a:lnTo>
                      <a:pt x="2070" y="1742"/>
                    </a:lnTo>
                    <a:lnTo>
                      <a:pt x="2138" y="2488"/>
                    </a:lnTo>
                    <a:cubicBezTo>
                      <a:pt x="2178" y="2493"/>
                      <a:pt x="2221" y="2494"/>
                      <a:pt x="2266" y="2494"/>
                    </a:cubicBezTo>
                    <a:cubicBezTo>
                      <a:pt x="2821" y="2494"/>
                      <a:pt x="3653" y="2194"/>
                      <a:pt x="3653" y="2194"/>
                    </a:cubicBezTo>
                    <a:lnTo>
                      <a:pt x="3246" y="103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70"/>
              <p:cNvSpPr/>
              <p:nvPr/>
            </p:nvSpPr>
            <p:spPr>
              <a:xfrm>
                <a:off x="6864517" y="3569431"/>
                <a:ext cx="94342" cy="20823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150" extrusionOk="0">
                    <a:moveTo>
                      <a:pt x="148" y="1"/>
                    </a:moveTo>
                    <a:lnTo>
                      <a:pt x="1" y="396"/>
                    </a:lnTo>
                    <a:lnTo>
                      <a:pt x="69" y="1142"/>
                    </a:lnTo>
                    <a:cubicBezTo>
                      <a:pt x="119" y="1147"/>
                      <a:pt x="172" y="1149"/>
                      <a:pt x="227" y="1149"/>
                    </a:cubicBezTo>
                    <a:cubicBezTo>
                      <a:pt x="321" y="1149"/>
                      <a:pt x="421" y="1141"/>
                      <a:pt x="521" y="1120"/>
                    </a:cubicBez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0"/>
              <p:cNvSpPr/>
              <p:nvPr/>
            </p:nvSpPr>
            <p:spPr>
              <a:xfrm>
                <a:off x="6559577" y="3327875"/>
                <a:ext cx="112631" cy="42190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330" extrusionOk="0">
                    <a:moveTo>
                      <a:pt x="509" y="0"/>
                    </a:moveTo>
                    <a:cubicBezTo>
                      <a:pt x="554" y="158"/>
                      <a:pt x="453" y="362"/>
                      <a:pt x="407" y="509"/>
                    </a:cubicBezTo>
                    <a:cubicBezTo>
                      <a:pt x="317" y="724"/>
                      <a:pt x="260" y="938"/>
                      <a:pt x="204" y="1164"/>
                    </a:cubicBezTo>
                    <a:cubicBezTo>
                      <a:pt x="113" y="1549"/>
                      <a:pt x="56" y="1923"/>
                      <a:pt x="0" y="2307"/>
                    </a:cubicBezTo>
                    <a:cubicBezTo>
                      <a:pt x="23" y="2318"/>
                      <a:pt x="45" y="2318"/>
                      <a:pt x="68" y="2330"/>
                    </a:cubicBezTo>
                    <a:cubicBezTo>
                      <a:pt x="136" y="1900"/>
                      <a:pt x="215" y="1470"/>
                      <a:pt x="317" y="1041"/>
                    </a:cubicBezTo>
                    <a:cubicBezTo>
                      <a:pt x="373" y="837"/>
                      <a:pt x="441" y="644"/>
                      <a:pt x="509" y="441"/>
                    </a:cubicBezTo>
                    <a:cubicBezTo>
                      <a:pt x="554" y="305"/>
                      <a:pt x="622" y="147"/>
                      <a:pt x="588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0"/>
              <p:cNvSpPr/>
              <p:nvPr/>
            </p:nvSpPr>
            <p:spPr>
              <a:xfrm>
                <a:off x="6618790" y="3339645"/>
                <a:ext cx="116253" cy="43059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378" extrusionOk="0">
                    <a:moveTo>
                      <a:pt x="589" y="1"/>
                    </a:moveTo>
                    <a:cubicBezTo>
                      <a:pt x="574" y="1"/>
                      <a:pt x="559" y="8"/>
                      <a:pt x="555" y="26"/>
                    </a:cubicBezTo>
                    <a:cubicBezTo>
                      <a:pt x="340" y="795"/>
                      <a:pt x="171" y="1574"/>
                      <a:pt x="1" y="2355"/>
                    </a:cubicBezTo>
                    <a:cubicBezTo>
                      <a:pt x="35" y="2366"/>
                      <a:pt x="58" y="2366"/>
                      <a:pt x="80" y="2378"/>
                    </a:cubicBezTo>
                    <a:cubicBezTo>
                      <a:pt x="249" y="1597"/>
                      <a:pt x="420" y="817"/>
                      <a:pt x="634" y="48"/>
                    </a:cubicBezTo>
                    <a:cubicBezTo>
                      <a:pt x="641" y="20"/>
                      <a:pt x="614" y="1"/>
                      <a:pt x="58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0"/>
              <p:cNvSpPr/>
              <p:nvPr/>
            </p:nvSpPr>
            <p:spPr>
              <a:xfrm>
                <a:off x="6590180" y="2892206"/>
                <a:ext cx="512091" cy="548656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030" extrusionOk="0">
                    <a:moveTo>
                      <a:pt x="1534" y="1"/>
                    </a:moveTo>
                    <a:cubicBezTo>
                      <a:pt x="1277" y="1"/>
                      <a:pt x="961" y="22"/>
                      <a:pt x="668" y="99"/>
                    </a:cubicBezTo>
                    <a:cubicBezTo>
                      <a:pt x="668" y="99"/>
                      <a:pt x="68" y="2384"/>
                      <a:pt x="0" y="2655"/>
                    </a:cubicBezTo>
                    <a:cubicBezTo>
                      <a:pt x="0" y="2655"/>
                      <a:pt x="772" y="3029"/>
                      <a:pt x="1702" y="3029"/>
                    </a:cubicBezTo>
                    <a:cubicBezTo>
                      <a:pt x="2065" y="3029"/>
                      <a:pt x="2453" y="2972"/>
                      <a:pt x="2827" y="2813"/>
                    </a:cubicBezTo>
                    <a:cubicBezTo>
                      <a:pt x="2827" y="2813"/>
                      <a:pt x="2714" y="1128"/>
                      <a:pt x="2070" y="31"/>
                    </a:cubicBezTo>
                    <a:cubicBezTo>
                      <a:pt x="2070" y="31"/>
                      <a:pt x="1844" y="1"/>
                      <a:pt x="1534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70"/>
              <p:cNvSpPr/>
              <p:nvPr/>
            </p:nvSpPr>
            <p:spPr>
              <a:xfrm>
                <a:off x="6590180" y="2903794"/>
                <a:ext cx="204981" cy="52855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2919" extrusionOk="0">
                    <a:moveTo>
                      <a:pt x="837" y="1"/>
                    </a:moveTo>
                    <a:lnTo>
                      <a:pt x="668" y="35"/>
                    </a:lnTo>
                    <a:cubicBezTo>
                      <a:pt x="668" y="35"/>
                      <a:pt x="68" y="2320"/>
                      <a:pt x="0" y="2591"/>
                    </a:cubicBezTo>
                    <a:cubicBezTo>
                      <a:pt x="0" y="2591"/>
                      <a:pt x="475" y="2817"/>
                      <a:pt x="1131" y="2918"/>
                    </a:cubicBezTo>
                    <a:cubicBezTo>
                      <a:pt x="781" y="1991"/>
                      <a:pt x="679" y="996"/>
                      <a:pt x="837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70"/>
              <p:cNvSpPr/>
              <p:nvPr/>
            </p:nvSpPr>
            <p:spPr>
              <a:xfrm>
                <a:off x="6590180" y="3350328"/>
                <a:ext cx="512091" cy="90537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500" extrusionOk="0">
                    <a:moveTo>
                      <a:pt x="35" y="0"/>
                    </a:moveTo>
                    <a:cubicBezTo>
                      <a:pt x="12" y="57"/>
                      <a:pt x="0" y="102"/>
                      <a:pt x="0" y="125"/>
                    </a:cubicBezTo>
                    <a:cubicBezTo>
                      <a:pt x="0" y="125"/>
                      <a:pt x="772" y="499"/>
                      <a:pt x="1702" y="499"/>
                    </a:cubicBezTo>
                    <a:cubicBezTo>
                      <a:pt x="2065" y="499"/>
                      <a:pt x="2453" y="442"/>
                      <a:pt x="2827" y="283"/>
                    </a:cubicBezTo>
                    <a:cubicBezTo>
                      <a:pt x="2827" y="283"/>
                      <a:pt x="2827" y="238"/>
                      <a:pt x="2817" y="158"/>
                    </a:cubicBezTo>
                    <a:cubicBezTo>
                      <a:pt x="2455" y="255"/>
                      <a:pt x="2113" y="291"/>
                      <a:pt x="1798" y="291"/>
                    </a:cubicBezTo>
                    <a:cubicBezTo>
                      <a:pt x="1007" y="291"/>
                      <a:pt x="382" y="65"/>
                      <a:pt x="35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70"/>
              <p:cNvSpPr/>
              <p:nvPr/>
            </p:nvSpPr>
            <p:spPr>
              <a:xfrm>
                <a:off x="6815444" y="2795511"/>
                <a:ext cx="122953" cy="16405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06" extrusionOk="0">
                    <a:moveTo>
                      <a:pt x="103" y="0"/>
                    </a:moveTo>
                    <a:lnTo>
                      <a:pt x="0" y="656"/>
                    </a:lnTo>
                    <a:cubicBezTo>
                      <a:pt x="167" y="857"/>
                      <a:pt x="328" y="906"/>
                      <a:pt x="445" y="906"/>
                    </a:cubicBezTo>
                    <a:cubicBezTo>
                      <a:pt x="560" y="906"/>
                      <a:pt x="634" y="859"/>
                      <a:pt x="634" y="859"/>
                    </a:cubicBezTo>
                    <a:lnTo>
                      <a:pt x="679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70"/>
              <p:cNvSpPr/>
              <p:nvPr/>
            </p:nvSpPr>
            <p:spPr>
              <a:xfrm>
                <a:off x="6825766" y="2795511"/>
                <a:ext cx="112631" cy="6808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76" extrusionOk="0">
                    <a:moveTo>
                      <a:pt x="46" y="0"/>
                    </a:moveTo>
                    <a:lnTo>
                      <a:pt x="0" y="294"/>
                    </a:lnTo>
                    <a:cubicBezTo>
                      <a:pt x="141" y="344"/>
                      <a:pt x="294" y="375"/>
                      <a:pt x="441" y="375"/>
                    </a:cubicBezTo>
                    <a:cubicBezTo>
                      <a:pt x="495" y="375"/>
                      <a:pt x="548" y="371"/>
                      <a:pt x="599" y="362"/>
                    </a:cubicBezTo>
                    <a:lnTo>
                      <a:pt x="622" y="1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0"/>
              <p:cNvSpPr/>
              <p:nvPr/>
            </p:nvSpPr>
            <p:spPr>
              <a:xfrm>
                <a:off x="6534950" y="2118286"/>
                <a:ext cx="735180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3922" extrusionOk="0">
                    <a:moveTo>
                      <a:pt x="1735" y="1"/>
                    </a:moveTo>
                    <a:cubicBezTo>
                      <a:pt x="1388" y="1"/>
                      <a:pt x="1109" y="54"/>
                      <a:pt x="1109" y="54"/>
                    </a:cubicBezTo>
                    <a:cubicBezTo>
                      <a:pt x="905" y="619"/>
                      <a:pt x="170" y="1139"/>
                      <a:pt x="170" y="1139"/>
                    </a:cubicBezTo>
                    <a:cubicBezTo>
                      <a:pt x="295" y="1851"/>
                      <a:pt x="1" y="2869"/>
                      <a:pt x="1" y="2869"/>
                    </a:cubicBezTo>
                    <a:cubicBezTo>
                      <a:pt x="147" y="3417"/>
                      <a:pt x="825" y="3922"/>
                      <a:pt x="1826" y="3922"/>
                    </a:cubicBezTo>
                    <a:cubicBezTo>
                      <a:pt x="2064" y="3922"/>
                      <a:pt x="2319" y="3893"/>
                      <a:pt x="2590" y="3831"/>
                    </a:cubicBezTo>
                    <a:cubicBezTo>
                      <a:pt x="4060" y="3502"/>
                      <a:pt x="3981" y="2258"/>
                      <a:pt x="3675" y="1840"/>
                    </a:cubicBezTo>
                    <a:cubicBezTo>
                      <a:pt x="3280" y="1297"/>
                      <a:pt x="3348" y="868"/>
                      <a:pt x="2850" y="348"/>
                    </a:cubicBezTo>
                    <a:cubicBezTo>
                      <a:pt x="2593" y="67"/>
                      <a:pt x="2122" y="1"/>
                      <a:pt x="1735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0"/>
              <p:cNvSpPr/>
              <p:nvPr/>
            </p:nvSpPr>
            <p:spPr>
              <a:xfrm>
                <a:off x="6631104" y="2439877"/>
                <a:ext cx="153917" cy="14268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788" extrusionOk="0">
                    <a:moveTo>
                      <a:pt x="460" y="0"/>
                    </a:moveTo>
                    <a:cubicBezTo>
                      <a:pt x="396" y="0"/>
                      <a:pt x="332" y="14"/>
                      <a:pt x="272" y="42"/>
                    </a:cubicBezTo>
                    <a:cubicBezTo>
                      <a:pt x="91" y="98"/>
                      <a:pt x="1" y="290"/>
                      <a:pt x="46" y="482"/>
                    </a:cubicBezTo>
                    <a:cubicBezTo>
                      <a:pt x="68" y="584"/>
                      <a:pt x="136" y="686"/>
                      <a:pt x="227" y="731"/>
                    </a:cubicBezTo>
                    <a:cubicBezTo>
                      <a:pt x="295" y="765"/>
                      <a:pt x="374" y="788"/>
                      <a:pt x="453" y="788"/>
                    </a:cubicBezTo>
                    <a:lnTo>
                      <a:pt x="465" y="788"/>
                    </a:lnTo>
                    <a:cubicBezTo>
                      <a:pt x="543" y="788"/>
                      <a:pt x="566" y="776"/>
                      <a:pt x="634" y="743"/>
                    </a:cubicBezTo>
                    <a:cubicBezTo>
                      <a:pt x="759" y="686"/>
                      <a:pt x="849" y="539"/>
                      <a:pt x="849" y="404"/>
                    </a:cubicBezTo>
                    <a:cubicBezTo>
                      <a:pt x="837" y="268"/>
                      <a:pt x="781" y="120"/>
                      <a:pt x="656" y="53"/>
                    </a:cubicBezTo>
                    <a:cubicBezTo>
                      <a:pt x="597" y="17"/>
                      <a:pt x="529" y="0"/>
                      <a:pt x="460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70"/>
              <p:cNvSpPr/>
              <p:nvPr/>
            </p:nvSpPr>
            <p:spPr>
              <a:xfrm>
                <a:off x="7118392" y="2408008"/>
                <a:ext cx="110820" cy="11027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9" extrusionOk="0">
                    <a:moveTo>
                      <a:pt x="295" y="1"/>
                    </a:moveTo>
                    <a:cubicBezTo>
                      <a:pt x="270" y="1"/>
                      <a:pt x="246" y="4"/>
                      <a:pt x="227" y="14"/>
                    </a:cubicBezTo>
                    <a:cubicBezTo>
                      <a:pt x="148" y="37"/>
                      <a:pt x="91" y="82"/>
                      <a:pt x="46" y="150"/>
                    </a:cubicBezTo>
                    <a:cubicBezTo>
                      <a:pt x="13" y="229"/>
                      <a:pt x="1" y="296"/>
                      <a:pt x="13" y="376"/>
                    </a:cubicBezTo>
                    <a:cubicBezTo>
                      <a:pt x="35" y="455"/>
                      <a:pt x="81" y="523"/>
                      <a:pt x="148" y="568"/>
                    </a:cubicBezTo>
                    <a:cubicBezTo>
                      <a:pt x="194" y="598"/>
                      <a:pt x="244" y="608"/>
                      <a:pt x="297" y="608"/>
                    </a:cubicBezTo>
                    <a:cubicBezTo>
                      <a:pt x="322" y="608"/>
                      <a:pt x="348" y="606"/>
                      <a:pt x="375" y="602"/>
                    </a:cubicBezTo>
                    <a:cubicBezTo>
                      <a:pt x="476" y="590"/>
                      <a:pt x="555" y="500"/>
                      <a:pt x="589" y="399"/>
                    </a:cubicBezTo>
                    <a:lnTo>
                      <a:pt x="589" y="376"/>
                    </a:lnTo>
                    <a:cubicBezTo>
                      <a:pt x="612" y="308"/>
                      <a:pt x="612" y="229"/>
                      <a:pt x="566" y="161"/>
                    </a:cubicBezTo>
                    <a:cubicBezTo>
                      <a:pt x="521" y="93"/>
                      <a:pt x="465" y="37"/>
                      <a:pt x="397" y="14"/>
                    </a:cubicBezTo>
                    <a:cubicBezTo>
                      <a:pt x="364" y="7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70"/>
              <p:cNvSpPr/>
              <p:nvPr/>
            </p:nvSpPr>
            <p:spPr>
              <a:xfrm>
                <a:off x="6719290" y="2266225"/>
                <a:ext cx="45270" cy="286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58" extrusionOk="0">
                    <a:moveTo>
                      <a:pt x="131" y="1"/>
                    </a:moveTo>
                    <a:cubicBezTo>
                      <a:pt x="117" y="1"/>
                      <a:pt x="104" y="2"/>
                      <a:pt x="91" y="6"/>
                    </a:cubicBezTo>
                    <a:cubicBezTo>
                      <a:pt x="46" y="28"/>
                      <a:pt x="0" y="73"/>
                      <a:pt x="23" y="119"/>
                    </a:cubicBezTo>
                    <a:cubicBezTo>
                      <a:pt x="28" y="147"/>
                      <a:pt x="45" y="158"/>
                      <a:pt x="65" y="158"/>
                    </a:cubicBezTo>
                    <a:cubicBezTo>
                      <a:pt x="85" y="158"/>
                      <a:pt x="107" y="147"/>
                      <a:pt x="124" y="129"/>
                    </a:cubicBezTo>
                    <a:cubicBezTo>
                      <a:pt x="147" y="107"/>
                      <a:pt x="169" y="96"/>
                      <a:pt x="204" y="96"/>
                    </a:cubicBezTo>
                    <a:cubicBezTo>
                      <a:pt x="249" y="96"/>
                      <a:pt x="249" y="39"/>
                      <a:pt x="215" y="16"/>
                    </a:cubicBezTo>
                    <a:cubicBezTo>
                      <a:pt x="191" y="9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70"/>
              <p:cNvSpPr/>
              <p:nvPr/>
            </p:nvSpPr>
            <p:spPr>
              <a:xfrm>
                <a:off x="7038716" y="2233631"/>
                <a:ext cx="38932" cy="2227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23" extrusionOk="0">
                    <a:moveTo>
                      <a:pt x="97" y="0"/>
                    </a:moveTo>
                    <a:cubicBezTo>
                      <a:pt x="84" y="0"/>
                      <a:pt x="70" y="2"/>
                      <a:pt x="56" y="5"/>
                    </a:cubicBezTo>
                    <a:cubicBezTo>
                      <a:pt x="23" y="15"/>
                      <a:pt x="0" y="50"/>
                      <a:pt x="11" y="95"/>
                    </a:cubicBezTo>
                    <a:cubicBezTo>
                      <a:pt x="19" y="103"/>
                      <a:pt x="27" y="111"/>
                      <a:pt x="35" y="111"/>
                    </a:cubicBezTo>
                    <a:cubicBezTo>
                      <a:pt x="39" y="111"/>
                      <a:pt x="42" y="109"/>
                      <a:pt x="46" y="106"/>
                    </a:cubicBezTo>
                    <a:lnTo>
                      <a:pt x="91" y="106"/>
                    </a:lnTo>
                    <a:cubicBezTo>
                      <a:pt x="107" y="114"/>
                      <a:pt x="117" y="122"/>
                      <a:pt x="130" y="122"/>
                    </a:cubicBezTo>
                    <a:cubicBezTo>
                      <a:pt x="135" y="122"/>
                      <a:pt x="140" y="121"/>
                      <a:pt x="147" y="118"/>
                    </a:cubicBezTo>
                    <a:cubicBezTo>
                      <a:pt x="181" y="118"/>
                      <a:pt x="215" y="83"/>
                      <a:pt x="192" y="50"/>
                    </a:cubicBezTo>
                    <a:cubicBezTo>
                      <a:pt x="175" y="15"/>
                      <a:pt x="138" y="0"/>
                      <a:pt x="97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70"/>
              <p:cNvSpPr/>
              <p:nvPr/>
            </p:nvSpPr>
            <p:spPr>
              <a:xfrm>
                <a:off x="6743736" y="2344269"/>
                <a:ext cx="121866" cy="8075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446" extrusionOk="0">
                    <a:moveTo>
                      <a:pt x="265" y="0"/>
                    </a:moveTo>
                    <a:cubicBezTo>
                      <a:pt x="245" y="0"/>
                      <a:pt x="225" y="2"/>
                      <a:pt x="205" y="4"/>
                    </a:cubicBezTo>
                    <a:cubicBezTo>
                      <a:pt x="24" y="38"/>
                      <a:pt x="1" y="264"/>
                      <a:pt x="12" y="411"/>
                    </a:cubicBezTo>
                    <a:cubicBezTo>
                      <a:pt x="12" y="434"/>
                      <a:pt x="32" y="445"/>
                      <a:pt x="52" y="445"/>
                    </a:cubicBezTo>
                    <a:cubicBezTo>
                      <a:pt x="72" y="445"/>
                      <a:pt x="91" y="434"/>
                      <a:pt x="91" y="411"/>
                    </a:cubicBezTo>
                    <a:cubicBezTo>
                      <a:pt x="80" y="298"/>
                      <a:pt x="80" y="140"/>
                      <a:pt x="205" y="95"/>
                    </a:cubicBezTo>
                    <a:cubicBezTo>
                      <a:pt x="235" y="81"/>
                      <a:pt x="266" y="74"/>
                      <a:pt x="298" y="74"/>
                    </a:cubicBezTo>
                    <a:cubicBezTo>
                      <a:pt x="417" y="74"/>
                      <a:pt x="535" y="166"/>
                      <a:pt x="589" y="264"/>
                    </a:cubicBezTo>
                    <a:cubicBezTo>
                      <a:pt x="596" y="278"/>
                      <a:pt x="607" y="283"/>
                      <a:pt x="618" y="283"/>
                    </a:cubicBezTo>
                    <a:cubicBezTo>
                      <a:pt x="644" y="283"/>
                      <a:pt x="673" y="254"/>
                      <a:pt x="657" y="230"/>
                    </a:cubicBezTo>
                    <a:cubicBezTo>
                      <a:pt x="577" y="79"/>
                      <a:pt x="425" y="0"/>
                      <a:pt x="265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70"/>
              <p:cNvSpPr/>
              <p:nvPr/>
            </p:nvSpPr>
            <p:spPr>
              <a:xfrm>
                <a:off x="7028395" y="2300086"/>
                <a:ext cx="93075" cy="6536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61" extrusionOk="0">
                    <a:moveTo>
                      <a:pt x="218" y="0"/>
                    </a:moveTo>
                    <a:cubicBezTo>
                      <a:pt x="195" y="0"/>
                      <a:pt x="172" y="3"/>
                      <a:pt x="148" y="10"/>
                    </a:cubicBezTo>
                    <a:cubicBezTo>
                      <a:pt x="23" y="56"/>
                      <a:pt x="12" y="214"/>
                      <a:pt x="0" y="327"/>
                    </a:cubicBezTo>
                    <a:cubicBezTo>
                      <a:pt x="0" y="350"/>
                      <a:pt x="20" y="361"/>
                      <a:pt x="40" y="361"/>
                    </a:cubicBezTo>
                    <a:cubicBezTo>
                      <a:pt x="60" y="361"/>
                      <a:pt x="80" y="350"/>
                      <a:pt x="80" y="327"/>
                    </a:cubicBezTo>
                    <a:cubicBezTo>
                      <a:pt x="80" y="248"/>
                      <a:pt x="91" y="146"/>
                      <a:pt x="159" y="90"/>
                    </a:cubicBezTo>
                    <a:cubicBezTo>
                      <a:pt x="181" y="78"/>
                      <a:pt x="203" y="72"/>
                      <a:pt x="223" y="72"/>
                    </a:cubicBezTo>
                    <a:cubicBezTo>
                      <a:pt x="318" y="72"/>
                      <a:pt x="393" y="183"/>
                      <a:pt x="430" y="248"/>
                    </a:cubicBezTo>
                    <a:cubicBezTo>
                      <a:pt x="438" y="263"/>
                      <a:pt x="450" y="269"/>
                      <a:pt x="463" y="269"/>
                    </a:cubicBezTo>
                    <a:cubicBezTo>
                      <a:pt x="488" y="269"/>
                      <a:pt x="513" y="244"/>
                      <a:pt x="498" y="214"/>
                    </a:cubicBezTo>
                    <a:cubicBezTo>
                      <a:pt x="440" y="99"/>
                      <a:pt x="343" y="0"/>
                      <a:pt x="218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70"/>
              <p:cNvSpPr/>
              <p:nvPr/>
            </p:nvSpPr>
            <p:spPr>
              <a:xfrm>
                <a:off x="6809287" y="2539469"/>
                <a:ext cx="160798" cy="108464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99" extrusionOk="0">
                    <a:moveTo>
                      <a:pt x="51" y="1"/>
                    </a:moveTo>
                    <a:cubicBezTo>
                      <a:pt x="32" y="1"/>
                      <a:pt x="12" y="12"/>
                      <a:pt x="12" y="34"/>
                    </a:cubicBezTo>
                    <a:cubicBezTo>
                      <a:pt x="1" y="226"/>
                      <a:pt x="57" y="396"/>
                      <a:pt x="215" y="520"/>
                    </a:cubicBezTo>
                    <a:cubicBezTo>
                      <a:pt x="288" y="577"/>
                      <a:pt x="366" y="599"/>
                      <a:pt x="444" y="599"/>
                    </a:cubicBezTo>
                    <a:cubicBezTo>
                      <a:pt x="584" y="599"/>
                      <a:pt x="726" y="529"/>
                      <a:pt x="848" y="464"/>
                    </a:cubicBezTo>
                    <a:cubicBezTo>
                      <a:pt x="887" y="445"/>
                      <a:pt x="859" y="392"/>
                      <a:pt x="822" y="392"/>
                    </a:cubicBezTo>
                    <a:cubicBezTo>
                      <a:pt x="816" y="392"/>
                      <a:pt x="810" y="393"/>
                      <a:pt x="803" y="396"/>
                    </a:cubicBezTo>
                    <a:cubicBezTo>
                      <a:pt x="688" y="461"/>
                      <a:pt x="573" y="516"/>
                      <a:pt x="456" y="516"/>
                    </a:cubicBezTo>
                    <a:cubicBezTo>
                      <a:pt x="388" y="516"/>
                      <a:pt x="320" y="498"/>
                      <a:pt x="250" y="452"/>
                    </a:cubicBezTo>
                    <a:cubicBezTo>
                      <a:pt x="114" y="362"/>
                      <a:pt x="80" y="181"/>
                      <a:pt x="91" y="34"/>
                    </a:cubicBezTo>
                    <a:cubicBezTo>
                      <a:pt x="91" y="12"/>
                      <a:pt x="71" y="1"/>
                      <a:pt x="51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70"/>
              <p:cNvSpPr/>
              <p:nvPr/>
            </p:nvSpPr>
            <p:spPr>
              <a:xfrm>
                <a:off x="6955782" y="2426478"/>
                <a:ext cx="97420" cy="75508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17" extrusionOk="0">
                    <a:moveTo>
                      <a:pt x="285" y="0"/>
                    </a:moveTo>
                    <a:cubicBezTo>
                      <a:pt x="201" y="0"/>
                      <a:pt x="110" y="35"/>
                      <a:pt x="39" y="70"/>
                    </a:cubicBezTo>
                    <a:cubicBezTo>
                      <a:pt x="1" y="90"/>
                      <a:pt x="29" y="143"/>
                      <a:pt x="66" y="143"/>
                    </a:cubicBezTo>
                    <a:cubicBezTo>
                      <a:pt x="72" y="143"/>
                      <a:pt x="78" y="141"/>
                      <a:pt x="85" y="138"/>
                    </a:cubicBezTo>
                    <a:cubicBezTo>
                      <a:pt x="138" y="108"/>
                      <a:pt x="206" y="83"/>
                      <a:pt x="272" y="83"/>
                    </a:cubicBezTo>
                    <a:cubicBezTo>
                      <a:pt x="305" y="83"/>
                      <a:pt x="338" y="89"/>
                      <a:pt x="368" y="104"/>
                    </a:cubicBezTo>
                    <a:cubicBezTo>
                      <a:pt x="469" y="149"/>
                      <a:pt x="401" y="285"/>
                      <a:pt x="368" y="353"/>
                    </a:cubicBezTo>
                    <a:cubicBezTo>
                      <a:pt x="352" y="385"/>
                      <a:pt x="375" y="417"/>
                      <a:pt x="402" y="417"/>
                    </a:cubicBezTo>
                    <a:cubicBezTo>
                      <a:pt x="414" y="417"/>
                      <a:pt x="426" y="411"/>
                      <a:pt x="436" y="398"/>
                    </a:cubicBezTo>
                    <a:cubicBezTo>
                      <a:pt x="492" y="285"/>
                      <a:pt x="537" y="138"/>
                      <a:pt x="424" y="48"/>
                    </a:cubicBezTo>
                    <a:cubicBezTo>
                      <a:pt x="385" y="13"/>
                      <a:pt x="337" y="0"/>
                      <a:pt x="285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70"/>
              <p:cNvSpPr/>
              <p:nvPr/>
            </p:nvSpPr>
            <p:spPr>
              <a:xfrm>
                <a:off x="6368175" y="2494924"/>
                <a:ext cx="220192" cy="223627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35" extrusionOk="0">
                    <a:moveTo>
                      <a:pt x="646" y="1"/>
                    </a:moveTo>
                    <a:cubicBezTo>
                      <a:pt x="566" y="1"/>
                      <a:pt x="480" y="19"/>
                      <a:pt x="390" y="65"/>
                    </a:cubicBezTo>
                    <a:cubicBezTo>
                      <a:pt x="0" y="260"/>
                      <a:pt x="80" y="1234"/>
                      <a:pt x="810" y="1234"/>
                    </a:cubicBezTo>
                    <a:cubicBezTo>
                      <a:pt x="928" y="1234"/>
                      <a:pt x="1063" y="1209"/>
                      <a:pt x="1216" y="1151"/>
                    </a:cubicBezTo>
                    <a:lnTo>
                      <a:pt x="1181" y="280"/>
                    </a:lnTo>
                    <a:cubicBezTo>
                      <a:pt x="1181" y="280"/>
                      <a:pt x="959" y="1"/>
                      <a:pt x="646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70"/>
              <p:cNvSpPr/>
              <p:nvPr/>
            </p:nvSpPr>
            <p:spPr>
              <a:xfrm>
                <a:off x="6442780" y="2540374"/>
                <a:ext cx="127117" cy="138341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64" extrusionOk="0">
                    <a:moveTo>
                      <a:pt x="422" y="420"/>
                    </a:moveTo>
                    <a:cubicBezTo>
                      <a:pt x="431" y="420"/>
                      <a:pt x="442" y="421"/>
                      <a:pt x="453" y="425"/>
                    </a:cubicBezTo>
                    <a:cubicBezTo>
                      <a:pt x="498" y="447"/>
                      <a:pt x="532" y="470"/>
                      <a:pt x="566" y="493"/>
                    </a:cubicBezTo>
                    <a:cubicBezTo>
                      <a:pt x="577" y="538"/>
                      <a:pt x="588" y="595"/>
                      <a:pt x="600" y="640"/>
                    </a:cubicBezTo>
                    <a:lnTo>
                      <a:pt x="588" y="640"/>
                    </a:lnTo>
                    <a:cubicBezTo>
                      <a:pt x="554" y="650"/>
                      <a:pt x="518" y="657"/>
                      <a:pt x="483" y="657"/>
                    </a:cubicBezTo>
                    <a:cubicBezTo>
                      <a:pt x="438" y="657"/>
                      <a:pt x="394" y="644"/>
                      <a:pt x="362" y="606"/>
                    </a:cubicBezTo>
                    <a:cubicBezTo>
                      <a:pt x="301" y="535"/>
                      <a:pt x="340" y="420"/>
                      <a:pt x="422" y="420"/>
                    </a:cubicBezTo>
                    <a:close/>
                    <a:moveTo>
                      <a:pt x="181" y="1"/>
                    </a:moveTo>
                    <a:cubicBezTo>
                      <a:pt x="122" y="1"/>
                      <a:pt x="64" y="19"/>
                      <a:pt x="12" y="63"/>
                    </a:cubicBezTo>
                    <a:cubicBezTo>
                      <a:pt x="0" y="63"/>
                      <a:pt x="0" y="75"/>
                      <a:pt x="12" y="75"/>
                    </a:cubicBezTo>
                    <a:cubicBezTo>
                      <a:pt x="34" y="73"/>
                      <a:pt x="55" y="73"/>
                      <a:pt x="76" y="73"/>
                    </a:cubicBezTo>
                    <a:cubicBezTo>
                      <a:pt x="237" y="73"/>
                      <a:pt x="364" y="117"/>
                      <a:pt x="464" y="266"/>
                    </a:cubicBezTo>
                    <a:lnTo>
                      <a:pt x="532" y="402"/>
                    </a:lnTo>
                    <a:cubicBezTo>
                      <a:pt x="486" y="383"/>
                      <a:pt x="429" y="363"/>
                      <a:pt x="376" y="363"/>
                    </a:cubicBezTo>
                    <a:cubicBezTo>
                      <a:pt x="337" y="363"/>
                      <a:pt x="300" y="374"/>
                      <a:pt x="272" y="402"/>
                    </a:cubicBezTo>
                    <a:cubicBezTo>
                      <a:pt x="193" y="482"/>
                      <a:pt x="226" y="606"/>
                      <a:pt x="294" y="674"/>
                    </a:cubicBezTo>
                    <a:cubicBezTo>
                      <a:pt x="359" y="739"/>
                      <a:pt x="431" y="763"/>
                      <a:pt x="512" y="763"/>
                    </a:cubicBezTo>
                    <a:cubicBezTo>
                      <a:pt x="543" y="763"/>
                      <a:pt x="576" y="759"/>
                      <a:pt x="611" y="753"/>
                    </a:cubicBezTo>
                    <a:cubicBezTo>
                      <a:pt x="623" y="753"/>
                      <a:pt x="633" y="753"/>
                      <a:pt x="645" y="741"/>
                    </a:cubicBezTo>
                    <a:cubicBezTo>
                      <a:pt x="656" y="741"/>
                      <a:pt x="679" y="731"/>
                      <a:pt x="679" y="708"/>
                    </a:cubicBezTo>
                    <a:cubicBezTo>
                      <a:pt x="701" y="504"/>
                      <a:pt x="633" y="278"/>
                      <a:pt x="487" y="143"/>
                    </a:cubicBezTo>
                    <a:cubicBezTo>
                      <a:pt x="399" y="62"/>
                      <a:pt x="288" y="1"/>
                      <a:pt x="181" y="1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70"/>
              <p:cNvSpPr/>
              <p:nvPr/>
            </p:nvSpPr>
            <p:spPr>
              <a:xfrm>
                <a:off x="5982654" y="2422675"/>
                <a:ext cx="656773" cy="61655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405" extrusionOk="0">
                    <a:moveTo>
                      <a:pt x="318" y="0"/>
                    </a:moveTo>
                    <a:cubicBezTo>
                      <a:pt x="301" y="0"/>
                      <a:pt x="291" y="11"/>
                      <a:pt x="291" y="34"/>
                    </a:cubicBezTo>
                    <a:cubicBezTo>
                      <a:pt x="291" y="159"/>
                      <a:pt x="608" y="544"/>
                      <a:pt x="608" y="544"/>
                    </a:cubicBezTo>
                    <a:cubicBezTo>
                      <a:pt x="495" y="521"/>
                      <a:pt x="404" y="453"/>
                      <a:pt x="234" y="261"/>
                    </a:cubicBezTo>
                    <a:cubicBezTo>
                      <a:pt x="162" y="173"/>
                      <a:pt x="100" y="136"/>
                      <a:pt x="61" y="136"/>
                    </a:cubicBezTo>
                    <a:cubicBezTo>
                      <a:pt x="10" y="136"/>
                      <a:pt x="1" y="202"/>
                      <a:pt x="65" y="306"/>
                    </a:cubicBezTo>
                    <a:cubicBezTo>
                      <a:pt x="166" y="487"/>
                      <a:pt x="472" y="793"/>
                      <a:pt x="472" y="793"/>
                    </a:cubicBezTo>
                    <a:cubicBezTo>
                      <a:pt x="342" y="784"/>
                      <a:pt x="132" y="595"/>
                      <a:pt x="72" y="595"/>
                    </a:cubicBezTo>
                    <a:cubicBezTo>
                      <a:pt x="54" y="595"/>
                      <a:pt x="49" y="612"/>
                      <a:pt x="65" y="657"/>
                    </a:cubicBezTo>
                    <a:cubicBezTo>
                      <a:pt x="189" y="1041"/>
                      <a:pt x="879" y="1256"/>
                      <a:pt x="879" y="1256"/>
                    </a:cubicBezTo>
                    <a:cubicBezTo>
                      <a:pt x="879" y="1256"/>
                      <a:pt x="1467" y="3326"/>
                      <a:pt x="3412" y="3404"/>
                    </a:cubicBezTo>
                    <a:lnTo>
                      <a:pt x="3627" y="2567"/>
                    </a:lnTo>
                    <a:cubicBezTo>
                      <a:pt x="1772" y="2285"/>
                      <a:pt x="1229" y="1109"/>
                      <a:pt x="1229" y="1109"/>
                    </a:cubicBezTo>
                    <a:cubicBezTo>
                      <a:pt x="1274" y="734"/>
                      <a:pt x="962" y="56"/>
                      <a:pt x="874" y="56"/>
                    </a:cubicBezTo>
                    <a:cubicBezTo>
                      <a:pt x="871" y="56"/>
                      <a:pt x="869" y="56"/>
                      <a:pt x="868" y="57"/>
                    </a:cubicBezTo>
                    <a:cubicBezTo>
                      <a:pt x="778" y="91"/>
                      <a:pt x="943" y="555"/>
                      <a:pt x="904" y="555"/>
                    </a:cubicBezTo>
                    <a:cubicBezTo>
                      <a:pt x="903" y="555"/>
                      <a:pt x="903" y="555"/>
                      <a:pt x="902" y="555"/>
                    </a:cubicBezTo>
                    <a:cubicBezTo>
                      <a:pt x="857" y="532"/>
                      <a:pt x="585" y="250"/>
                      <a:pt x="495" y="137"/>
                    </a:cubicBezTo>
                    <a:cubicBezTo>
                      <a:pt x="432" y="57"/>
                      <a:pt x="357" y="0"/>
                      <a:pt x="318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70"/>
              <p:cNvSpPr/>
              <p:nvPr/>
            </p:nvSpPr>
            <p:spPr>
              <a:xfrm>
                <a:off x="6401856" y="2869209"/>
                <a:ext cx="237576" cy="170029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939" extrusionOk="0">
                    <a:moveTo>
                      <a:pt x="792" y="0"/>
                    </a:moveTo>
                    <a:cubicBezTo>
                      <a:pt x="555" y="272"/>
                      <a:pt x="317" y="486"/>
                      <a:pt x="0" y="644"/>
                    </a:cubicBezTo>
                    <a:cubicBezTo>
                      <a:pt x="306" y="803"/>
                      <a:pt x="668" y="916"/>
                      <a:pt x="1097" y="938"/>
                    </a:cubicBezTo>
                    <a:lnTo>
                      <a:pt x="1312" y="101"/>
                    </a:lnTo>
                    <a:cubicBezTo>
                      <a:pt x="1131" y="79"/>
                      <a:pt x="962" y="45"/>
                      <a:pt x="792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70"/>
              <p:cNvSpPr/>
              <p:nvPr/>
            </p:nvSpPr>
            <p:spPr>
              <a:xfrm>
                <a:off x="6549255" y="2850558"/>
                <a:ext cx="280672" cy="219824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14" extrusionOk="0">
                    <a:moveTo>
                      <a:pt x="148" y="1"/>
                    </a:moveTo>
                    <a:lnTo>
                      <a:pt x="0" y="1109"/>
                    </a:lnTo>
                    <a:cubicBezTo>
                      <a:pt x="158" y="1172"/>
                      <a:pt x="564" y="1213"/>
                      <a:pt x="845" y="1213"/>
                    </a:cubicBezTo>
                    <a:cubicBezTo>
                      <a:pt x="966" y="1213"/>
                      <a:pt x="1064" y="1206"/>
                      <a:pt x="1108" y="1189"/>
                    </a:cubicBezTo>
                    <a:cubicBezTo>
                      <a:pt x="1550" y="1053"/>
                      <a:pt x="1222" y="408"/>
                      <a:pt x="1041" y="307"/>
                    </a:cubicBezTo>
                    <a:cubicBezTo>
                      <a:pt x="668" y="114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70"/>
              <p:cNvSpPr/>
              <p:nvPr/>
            </p:nvSpPr>
            <p:spPr>
              <a:xfrm>
                <a:off x="6549255" y="2850558"/>
                <a:ext cx="49253" cy="2091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55" extrusionOk="0">
                    <a:moveTo>
                      <a:pt x="148" y="1"/>
                    </a:moveTo>
                    <a:lnTo>
                      <a:pt x="0" y="1109"/>
                    </a:lnTo>
                    <a:cubicBezTo>
                      <a:pt x="35" y="1121"/>
                      <a:pt x="91" y="1143"/>
                      <a:pt x="148" y="1154"/>
                    </a:cubicBezTo>
                    <a:cubicBezTo>
                      <a:pt x="170" y="951"/>
                      <a:pt x="193" y="747"/>
                      <a:pt x="226" y="544"/>
                    </a:cubicBezTo>
                    <a:cubicBezTo>
                      <a:pt x="249" y="363"/>
                      <a:pt x="272" y="171"/>
                      <a:pt x="204" y="13"/>
                    </a:cubicBezTo>
                    <a:cubicBezTo>
                      <a:pt x="170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737;p40">
              <a:extLst>
                <a:ext uri="{FF2B5EF4-FFF2-40B4-BE49-F238E27FC236}">
                  <a16:creationId xmlns:a16="http://schemas.microsoft.com/office/drawing/2014/main" id="{C914144D-D0EA-80D8-8723-CD03BB6FE6A9}"/>
                </a:ext>
              </a:extLst>
            </p:cNvPr>
            <p:cNvSpPr txBox="1">
              <a:spLocks/>
            </p:cNvSpPr>
            <p:nvPr/>
          </p:nvSpPr>
          <p:spPr>
            <a:xfrm>
              <a:off x="6528801" y="2476254"/>
              <a:ext cx="734651" cy="300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9pPr>
            </a:lstStyle>
            <a:p>
              <a:pPr marL="0" indent="0"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USA</a:t>
              </a:r>
            </a:p>
          </p:txBody>
        </p:sp>
      </p:grp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685874-C58D-3C27-3EE6-A5F5917A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9060" y="4108518"/>
            <a:ext cx="647285" cy="100614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57EDB49-D372-B9AB-1864-8344B557B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4092" y="4035976"/>
            <a:ext cx="1194042" cy="1040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134331" y="78545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831826" y="134958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0804D-0D6E-74A7-C6E5-E76FCE7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0" y="156484"/>
            <a:ext cx="8186850" cy="565102"/>
          </a:xfrm>
        </p:spPr>
        <p:txBody>
          <a:bodyPr/>
          <a:lstStyle/>
          <a:p>
            <a:pPr algn="l"/>
            <a:r>
              <a:rPr lang="en-US" dirty="0"/>
              <a:t>Distribution of medals</a:t>
            </a:r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1"/>
          </p:nvPr>
        </p:nvSpPr>
        <p:spPr>
          <a:xfrm>
            <a:off x="1190849" y="2484398"/>
            <a:ext cx="734651" cy="30076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Flo-Jo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E6B88DB7-A1B1-B2E0-3D99-E537456C8397}"/>
              </a:ext>
            </a:extLst>
          </p:cNvPr>
          <p:cNvSpPr txBox="1">
            <a:spLocks/>
          </p:cNvSpPr>
          <p:nvPr/>
        </p:nvSpPr>
        <p:spPr>
          <a:xfrm rot="1449728">
            <a:off x="607809" y="3326997"/>
            <a:ext cx="7346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</a:rPr>
              <a:t>USA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1028E9-2C91-285B-A425-6D9A6CFBE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60127"/>
              </p:ext>
            </p:extLst>
          </p:nvPr>
        </p:nvGraphicFramePr>
        <p:xfrm>
          <a:off x="2151471" y="827326"/>
          <a:ext cx="7319577" cy="192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737;p40">
            <a:extLst>
              <a:ext uri="{FF2B5EF4-FFF2-40B4-BE49-F238E27FC236}">
                <a16:creationId xmlns:a16="http://schemas.microsoft.com/office/drawing/2014/main" id="{361B7463-0A44-8906-173C-68B062866CA3}"/>
              </a:ext>
            </a:extLst>
          </p:cNvPr>
          <p:cNvSpPr txBox="1">
            <a:spLocks/>
          </p:cNvSpPr>
          <p:nvPr/>
        </p:nvSpPr>
        <p:spPr>
          <a:xfrm>
            <a:off x="3773188" y="782470"/>
            <a:ext cx="34567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Medals Won 1984 &amp; 1988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234D62-D6D7-D560-5187-32F9FB7DE1FE}"/>
              </a:ext>
            </a:extLst>
          </p:cNvPr>
          <p:cNvCxnSpPr/>
          <p:nvPr/>
        </p:nvCxnSpPr>
        <p:spPr>
          <a:xfrm flipV="1">
            <a:off x="2567513" y="2477561"/>
            <a:ext cx="6286026" cy="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39C9E4-0733-B1D8-F310-CC4F908DE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358058"/>
              </p:ext>
            </p:extLst>
          </p:nvPr>
        </p:nvGraphicFramePr>
        <p:xfrm>
          <a:off x="2442199" y="2562940"/>
          <a:ext cx="6118730" cy="229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E8F4E-A0FA-557C-AA87-F026B62E2F5F}"/>
              </a:ext>
            </a:extLst>
          </p:cNvPr>
          <p:cNvSpPr txBox="1"/>
          <p:nvPr/>
        </p:nvSpPr>
        <p:spPr>
          <a:xfrm>
            <a:off x="351693" y="690282"/>
            <a:ext cx="21629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1984 she won 1 silver medal for 200 meters Women competition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1988 she competed both individually and as part of a team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1988 she won 2 gold for the 100 &amp; 200 meters ; 1 gold for the 100 meters relay.  Also, 1 silver for 400 meters relay race.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D7789A-0988-2792-F743-1AD09EC89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795714"/>
              </p:ext>
            </p:extLst>
          </p:nvPr>
        </p:nvGraphicFramePr>
        <p:xfrm>
          <a:off x="2930768" y="890954"/>
          <a:ext cx="5937737" cy="285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6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34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3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Who is the GOAT of Track and Field?</a:t>
            </a:r>
            <a:endParaRPr b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9275" y="1240000"/>
            <a:ext cx="3274800" cy="32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/>
              <a:t>The GOAT of Track and Field is Paavo Nurmi from Finland, who competed only in the 5,000 meter race.</a:t>
            </a:r>
            <a:endParaRPr sz="1500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/>
              <a:t>The sprinters with the most medals are Allyson Felix and Carl Lewis of the United States.</a:t>
            </a:r>
            <a:endParaRPr sz="1500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/>
              <a:t>The sprinters with the fastest and medals are Usain Bolt and Shelly-Ann Fraser-Pryce from the dominant Jamaica.</a:t>
            </a:r>
            <a:endParaRPr sz="1500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 err="1"/>
              <a:t>FloJo</a:t>
            </a:r>
            <a:r>
              <a:rPr lang="en" sz="1500" dirty="0"/>
              <a:t> is not the GOAT of her field, although her two records for 100m and 200m still stand.</a:t>
            </a:r>
            <a:endParaRPr sz="15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75" y="786550"/>
            <a:ext cx="5735964" cy="4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229</Words>
  <Application>Microsoft Macintosh PowerPoint</Application>
  <PresentationFormat>On-screen Show (16:9)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Encode Sans</vt:lpstr>
      <vt:lpstr>Wingdings</vt:lpstr>
      <vt:lpstr>Arial</vt:lpstr>
      <vt:lpstr>Arvo</vt:lpstr>
      <vt:lpstr>Community, Family &amp; Personal Services Major for College: Physical Education by Slidesgo</vt:lpstr>
      <vt:lpstr>Florence Griffith Joyner</vt:lpstr>
      <vt:lpstr>Distribution of medals</vt:lpstr>
      <vt:lpstr>PowerPoint Presentation</vt:lpstr>
      <vt:lpstr>PowerPoint Presentation</vt:lpstr>
      <vt:lpstr>Who is the GOAT of Track and Field?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Florence Griffith Joyner</dc:title>
  <dc:creator>ARBI</dc:creator>
  <cp:lastModifiedBy>Victor Mantilla Colon</cp:lastModifiedBy>
  <cp:revision>5</cp:revision>
  <dcterms:modified xsi:type="dcterms:W3CDTF">2023-02-10T20:15:53Z</dcterms:modified>
</cp:coreProperties>
</file>