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13716000" cx="2438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inGfkQLuzMzKepSQYXKVtor69P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customschemas.google.com/relationships/presentationmetadata" Target="meta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 name="Google Shape;7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735f84c286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735f84c286_0_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735f84c286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735f84c286_0_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76b63b5198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76b63b5198_0_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76b63b5198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76b63b5198_0_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76b63b5198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76b63b5198_0_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4ccdb5d957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g14ccdb5d957_0_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735f84c286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8" name="Google Shape;218;g1735f84c286_0_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76b63b5198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76b63b5198_0_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1e505b700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0" name="Google Shape;230;g21e505b7009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20a515d20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6" name="Google Shape;236;g220a515d201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4c79298af_0_14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g124c79298af_0_1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4ccdb5d957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g14ccdb5d957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76b63b519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0" name="Google Shape;150;g176b63b5198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735f84c286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735f84c286_0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735f84c286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735f84c286_0_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735f84c286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735f84c286_0_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2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showMasterSp="0" type="title">
  <p:cSld name="TITLE">
    <p:spTree>
      <p:nvGrpSpPr>
        <p:cNvPr id="12" name="Shape 12"/>
        <p:cNvGrpSpPr/>
        <p:nvPr/>
      </p:nvGrpSpPr>
      <p:grpSpPr>
        <a:xfrm>
          <a:off x="0" y="0"/>
          <a:ext cx="0" cy="0"/>
          <a:chOff x="0" y="0"/>
          <a:chExt cx="0" cy="0"/>
        </a:xfrm>
      </p:grpSpPr>
      <p:sp>
        <p:nvSpPr>
          <p:cNvPr id="13" name="Google Shape;13;p35"/>
          <p:cNvSpPr/>
          <p:nvPr/>
        </p:nvSpPr>
        <p:spPr>
          <a:xfrm>
            <a:off x="-25399" y="12818533"/>
            <a:ext cx="24434698" cy="930002"/>
          </a:xfrm>
          <a:prstGeom prst="rect">
            <a:avLst/>
          </a:prstGeom>
          <a:blipFill rotWithShape="1">
            <a:blip r:embed="rId2">
              <a:alphaModFix/>
            </a:blip>
            <a:stretch>
              <a:fillRect b="0" l="0" r="0" t="0"/>
            </a:stretch>
          </a:blip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200"/>
              <a:buFont typeface="Arial"/>
              <a:buNone/>
            </a:pPr>
            <a:r>
              <a:t/>
            </a:r>
            <a:endParaRPr b="0" i="0" sz="3200" u="none" cap="none" strike="noStrike">
              <a:solidFill>
                <a:srgbClr val="FFFFFF"/>
              </a:solidFill>
              <a:latin typeface="Arial"/>
              <a:ea typeface="Arial"/>
              <a:cs typeface="Arial"/>
              <a:sym typeface="Arial"/>
            </a:endParaRPr>
          </a:p>
        </p:txBody>
      </p:sp>
      <p:pic>
        <p:nvPicPr>
          <p:cNvPr descr="Google Shape;7;p1" id="14" name="Google Shape;14;p35"/>
          <p:cNvPicPr preferRelativeResize="0"/>
          <p:nvPr/>
        </p:nvPicPr>
        <p:blipFill rotWithShape="1">
          <a:blip r:embed="rId3">
            <a:alphaModFix/>
          </a:blip>
          <a:srcRect b="0" l="0" r="0" t="0"/>
          <a:stretch/>
        </p:blipFill>
        <p:spPr>
          <a:xfrm>
            <a:off x="2771444" y="13058232"/>
            <a:ext cx="432902" cy="432902"/>
          </a:xfrm>
          <a:prstGeom prst="rect">
            <a:avLst/>
          </a:prstGeom>
          <a:noFill/>
          <a:ln>
            <a:noFill/>
          </a:ln>
        </p:spPr>
      </p:pic>
      <p:pic>
        <p:nvPicPr>
          <p:cNvPr descr="Google Shape;8;p1" id="15" name="Google Shape;15;p35"/>
          <p:cNvPicPr preferRelativeResize="0"/>
          <p:nvPr/>
        </p:nvPicPr>
        <p:blipFill rotWithShape="1">
          <a:blip r:embed="rId4">
            <a:alphaModFix/>
          </a:blip>
          <a:srcRect b="0" l="0" r="0" t="0"/>
          <a:stretch/>
        </p:blipFill>
        <p:spPr>
          <a:xfrm>
            <a:off x="3325519" y="13170067"/>
            <a:ext cx="1705502" cy="228302"/>
          </a:xfrm>
          <a:prstGeom prst="rect">
            <a:avLst/>
          </a:prstGeom>
          <a:noFill/>
          <a:ln>
            <a:noFill/>
          </a:ln>
        </p:spPr>
      </p:pic>
      <p:sp>
        <p:nvSpPr>
          <p:cNvPr id="16" name="Google Shape;16;p35"/>
          <p:cNvSpPr txBox="1"/>
          <p:nvPr>
            <p:ph type="title"/>
          </p:nvPr>
        </p:nvSpPr>
        <p:spPr>
          <a:xfrm>
            <a:off x="2635843" y="2368550"/>
            <a:ext cx="19112402" cy="4648200"/>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3E3E3E"/>
              </a:buClr>
              <a:buSzPts val="1800"/>
              <a:buNone/>
              <a:defRPr/>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sp>
        <p:nvSpPr>
          <p:cNvPr id="17" name="Google Shape;17;p35"/>
          <p:cNvSpPr txBox="1"/>
          <p:nvPr>
            <p:ph idx="1" type="body"/>
          </p:nvPr>
        </p:nvSpPr>
        <p:spPr>
          <a:xfrm>
            <a:off x="2635843" y="7823200"/>
            <a:ext cx="19112402" cy="1587600"/>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7B7B7B"/>
              </a:buClr>
              <a:buSzPts val="5400"/>
              <a:buFont typeface="Arial"/>
              <a:buNone/>
              <a:defRPr i="1" sz="5400">
                <a:solidFill>
                  <a:srgbClr val="7B7B7B"/>
                </a:solidFill>
              </a:defRPr>
            </a:lvl1pPr>
            <a:lvl2pPr indent="-228600" lvl="1" marL="914400" algn="ctr">
              <a:lnSpc>
                <a:spcPct val="100000"/>
              </a:lnSpc>
              <a:spcBef>
                <a:spcPts val="0"/>
              </a:spcBef>
              <a:spcAft>
                <a:spcPts val="0"/>
              </a:spcAft>
              <a:buClr>
                <a:srgbClr val="7B7B7B"/>
              </a:buClr>
              <a:buSzPts val="5400"/>
              <a:buFont typeface="Arial"/>
              <a:buNone/>
              <a:defRPr i="1" sz="5400">
                <a:solidFill>
                  <a:srgbClr val="7B7B7B"/>
                </a:solidFill>
              </a:defRPr>
            </a:lvl2pPr>
            <a:lvl3pPr indent="-228600" lvl="2" marL="1371600" algn="ctr">
              <a:lnSpc>
                <a:spcPct val="100000"/>
              </a:lnSpc>
              <a:spcBef>
                <a:spcPts val="0"/>
              </a:spcBef>
              <a:spcAft>
                <a:spcPts val="0"/>
              </a:spcAft>
              <a:buClr>
                <a:srgbClr val="7B7B7B"/>
              </a:buClr>
              <a:buSzPts val="5400"/>
              <a:buFont typeface="Arial"/>
              <a:buNone/>
              <a:defRPr i="1" sz="5400">
                <a:solidFill>
                  <a:srgbClr val="7B7B7B"/>
                </a:solidFill>
              </a:defRPr>
            </a:lvl3pPr>
            <a:lvl4pPr indent="-228600" lvl="3" marL="1828800" algn="ctr">
              <a:lnSpc>
                <a:spcPct val="100000"/>
              </a:lnSpc>
              <a:spcBef>
                <a:spcPts val="0"/>
              </a:spcBef>
              <a:spcAft>
                <a:spcPts val="0"/>
              </a:spcAft>
              <a:buClr>
                <a:srgbClr val="7B7B7B"/>
              </a:buClr>
              <a:buSzPts val="5400"/>
              <a:buFont typeface="Arial"/>
              <a:buNone/>
              <a:defRPr i="1" sz="5400">
                <a:solidFill>
                  <a:srgbClr val="7B7B7B"/>
                </a:solidFill>
              </a:defRPr>
            </a:lvl4pPr>
            <a:lvl5pPr indent="-228600" lvl="4" marL="2286000" algn="ctr">
              <a:lnSpc>
                <a:spcPct val="100000"/>
              </a:lnSpc>
              <a:spcBef>
                <a:spcPts val="0"/>
              </a:spcBef>
              <a:spcAft>
                <a:spcPts val="0"/>
              </a:spcAft>
              <a:buClr>
                <a:srgbClr val="7B7B7B"/>
              </a:buClr>
              <a:buSzPts val="5400"/>
              <a:buFont typeface="Arial"/>
              <a:buNone/>
              <a:defRPr i="1" sz="5400">
                <a:solidFill>
                  <a:srgbClr val="7B7B7B"/>
                </a:solidFill>
              </a:defRPr>
            </a:lvl5pPr>
            <a:lvl6pPr indent="-558800" lvl="5" marL="2743200" algn="l">
              <a:lnSpc>
                <a:spcPct val="100000"/>
              </a:lnSpc>
              <a:spcBef>
                <a:spcPts val="1600"/>
              </a:spcBef>
              <a:spcAft>
                <a:spcPts val="0"/>
              </a:spcAft>
              <a:buSzPts val="5200"/>
              <a:buChar char="•"/>
              <a:defRPr/>
            </a:lvl6pPr>
            <a:lvl7pPr indent="-558800" lvl="6" marL="3200400" algn="l">
              <a:lnSpc>
                <a:spcPct val="100000"/>
              </a:lnSpc>
              <a:spcBef>
                <a:spcPts val="1600"/>
              </a:spcBef>
              <a:spcAft>
                <a:spcPts val="0"/>
              </a:spcAft>
              <a:buSzPts val="5200"/>
              <a:buChar char="•"/>
              <a:defRPr/>
            </a:lvl7pPr>
            <a:lvl8pPr indent="-558800" lvl="7" marL="3657600" algn="l">
              <a:lnSpc>
                <a:spcPct val="100000"/>
              </a:lnSpc>
              <a:spcBef>
                <a:spcPts val="1600"/>
              </a:spcBef>
              <a:spcAft>
                <a:spcPts val="0"/>
              </a:spcAft>
              <a:buSzPts val="5200"/>
              <a:buChar char="•"/>
              <a:defRPr/>
            </a:lvl8pPr>
            <a:lvl9pPr indent="-558800" lvl="8" marL="4114800" algn="l">
              <a:lnSpc>
                <a:spcPct val="100000"/>
              </a:lnSpc>
              <a:spcBef>
                <a:spcPts val="1600"/>
              </a:spcBef>
              <a:spcAft>
                <a:spcPts val="0"/>
              </a:spcAft>
              <a:buSzPts val="5200"/>
              <a:buChar char="•"/>
              <a:defRPr/>
            </a:lvl9pPr>
          </a:lstStyle>
          <a:p/>
        </p:txBody>
      </p:sp>
      <p:pic>
        <p:nvPicPr>
          <p:cNvPr descr="Google Shape;15;p2" id="18" name="Google Shape;18;p35"/>
          <p:cNvPicPr preferRelativeResize="0"/>
          <p:nvPr/>
        </p:nvPicPr>
        <p:blipFill rotWithShape="1">
          <a:blip r:embed="rId5">
            <a:alphaModFix/>
          </a:blip>
          <a:srcRect b="0" l="0" r="0" t="0"/>
          <a:stretch/>
        </p:blipFill>
        <p:spPr>
          <a:xfrm>
            <a:off x="8679284" y="7337425"/>
            <a:ext cx="7025401" cy="88801"/>
          </a:xfrm>
          <a:prstGeom prst="rect">
            <a:avLst/>
          </a:prstGeom>
          <a:noFill/>
          <a:ln>
            <a:noFill/>
          </a:ln>
        </p:spPr>
      </p:pic>
      <p:sp>
        <p:nvSpPr>
          <p:cNvPr id="19" name="Google Shape;19;p35"/>
          <p:cNvSpPr txBox="1"/>
          <p:nvPr>
            <p:ph idx="12" type="sldNum"/>
          </p:nvPr>
        </p:nvSpPr>
        <p:spPr>
          <a:xfrm>
            <a:off x="12007651" y="13074034"/>
            <a:ext cx="368574" cy="360822"/>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on Right">
  <p:cSld name="Title &amp; Bullets on Right">
    <p:spTree>
      <p:nvGrpSpPr>
        <p:cNvPr id="54" name="Shape 54"/>
        <p:cNvGrpSpPr/>
        <p:nvPr/>
      </p:nvGrpSpPr>
      <p:grpSpPr>
        <a:xfrm>
          <a:off x="0" y="0"/>
          <a:ext cx="0" cy="0"/>
          <a:chOff x="0" y="0"/>
          <a:chExt cx="0" cy="0"/>
        </a:xfrm>
      </p:grpSpPr>
      <p:sp>
        <p:nvSpPr>
          <p:cNvPr id="55" name="Google Shape;55;p42"/>
          <p:cNvSpPr txBox="1"/>
          <p:nvPr>
            <p:ph idx="1" type="body"/>
          </p:nvPr>
        </p:nvSpPr>
        <p:spPr>
          <a:xfrm>
            <a:off x="12597155" y="3603314"/>
            <a:ext cx="8912702" cy="8461800"/>
          </a:xfrm>
          <a:prstGeom prst="rect">
            <a:avLst/>
          </a:prstGeom>
          <a:noFill/>
          <a:ln>
            <a:noFill/>
          </a:ln>
        </p:spPr>
        <p:txBody>
          <a:bodyPr anchorCtr="0" anchor="t" bIns="91400" lIns="91400" spcFirstLastPara="1" rIns="91400" wrap="square" tIns="91400">
            <a:normAutofit/>
          </a:bodyPr>
          <a:lstStyle>
            <a:lvl1pPr indent="-558800" lvl="0" marL="457200" algn="l">
              <a:lnSpc>
                <a:spcPct val="100000"/>
              </a:lnSpc>
              <a:spcBef>
                <a:spcPts val="1600"/>
              </a:spcBef>
              <a:spcAft>
                <a:spcPts val="0"/>
              </a:spcAft>
              <a:buSzPts val="5200"/>
              <a:buChar char="๏"/>
              <a:defRPr/>
            </a:lvl1pPr>
            <a:lvl2pPr indent="-558800" lvl="1" marL="914400" algn="l">
              <a:lnSpc>
                <a:spcPct val="100000"/>
              </a:lnSpc>
              <a:spcBef>
                <a:spcPts val="1600"/>
              </a:spcBef>
              <a:spcAft>
                <a:spcPts val="0"/>
              </a:spcAft>
              <a:buSzPts val="5200"/>
              <a:buChar char="•"/>
              <a:defRPr/>
            </a:lvl2pPr>
            <a:lvl3pPr indent="-558800" lvl="2" marL="1371600" algn="l">
              <a:lnSpc>
                <a:spcPct val="100000"/>
              </a:lnSpc>
              <a:spcBef>
                <a:spcPts val="1600"/>
              </a:spcBef>
              <a:spcAft>
                <a:spcPts val="0"/>
              </a:spcAft>
              <a:buSzPts val="5200"/>
              <a:buChar char="•"/>
              <a:defRPr/>
            </a:lvl3pPr>
            <a:lvl4pPr indent="-558800" lvl="3" marL="1828800" algn="l">
              <a:lnSpc>
                <a:spcPct val="100000"/>
              </a:lnSpc>
              <a:spcBef>
                <a:spcPts val="1600"/>
              </a:spcBef>
              <a:spcAft>
                <a:spcPts val="0"/>
              </a:spcAft>
              <a:buSzPts val="5200"/>
              <a:buChar char="•"/>
              <a:defRPr/>
            </a:lvl4pPr>
            <a:lvl5pPr indent="-558800" lvl="4" marL="2286000" algn="l">
              <a:lnSpc>
                <a:spcPct val="100000"/>
              </a:lnSpc>
              <a:spcBef>
                <a:spcPts val="1600"/>
              </a:spcBef>
              <a:spcAft>
                <a:spcPts val="0"/>
              </a:spcAft>
              <a:buSzPts val="5200"/>
              <a:buChar char="•"/>
              <a:defRPr/>
            </a:lvl5pPr>
            <a:lvl6pPr indent="-558800" lvl="5" marL="2743200" algn="l">
              <a:lnSpc>
                <a:spcPct val="100000"/>
              </a:lnSpc>
              <a:spcBef>
                <a:spcPts val="1600"/>
              </a:spcBef>
              <a:spcAft>
                <a:spcPts val="0"/>
              </a:spcAft>
              <a:buSzPts val="5200"/>
              <a:buChar char="•"/>
              <a:defRPr/>
            </a:lvl6pPr>
            <a:lvl7pPr indent="-558800" lvl="6" marL="3200400" algn="l">
              <a:lnSpc>
                <a:spcPct val="100000"/>
              </a:lnSpc>
              <a:spcBef>
                <a:spcPts val="1600"/>
              </a:spcBef>
              <a:spcAft>
                <a:spcPts val="0"/>
              </a:spcAft>
              <a:buSzPts val="5200"/>
              <a:buChar char="•"/>
              <a:defRPr/>
            </a:lvl7pPr>
            <a:lvl8pPr indent="-558800" lvl="7" marL="3657600" algn="l">
              <a:lnSpc>
                <a:spcPct val="100000"/>
              </a:lnSpc>
              <a:spcBef>
                <a:spcPts val="1600"/>
              </a:spcBef>
              <a:spcAft>
                <a:spcPts val="0"/>
              </a:spcAft>
              <a:buSzPts val="5200"/>
              <a:buChar char="•"/>
              <a:defRPr/>
            </a:lvl8pPr>
            <a:lvl9pPr indent="-558800" lvl="8" marL="4114800" algn="l">
              <a:lnSpc>
                <a:spcPct val="100000"/>
              </a:lnSpc>
              <a:spcBef>
                <a:spcPts val="1600"/>
              </a:spcBef>
              <a:spcAft>
                <a:spcPts val="0"/>
              </a:spcAft>
              <a:buSzPts val="5200"/>
              <a:buChar char="•"/>
              <a:defRPr/>
            </a:lvl9pPr>
          </a:lstStyle>
          <a:p/>
        </p:txBody>
      </p:sp>
      <p:sp>
        <p:nvSpPr>
          <p:cNvPr id="56" name="Google Shape;56;p42"/>
          <p:cNvSpPr txBox="1"/>
          <p:nvPr>
            <p:ph type="title"/>
          </p:nvPr>
        </p:nvSpPr>
        <p:spPr>
          <a:xfrm>
            <a:off x="2876456" y="1241558"/>
            <a:ext cx="18631201" cy="1657202"/>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3E3E3E"/>
              </a:buClr>
              <a:buSzPts val="7200"/>
              <a:buFont typeface="Arial"/>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sp>
        <p:nvSpPr>
          <p:cNvPr id="57" name="Google Shape;57;p42"/>
          <p:cNvSpPr txBox="1"/>
          <p:nvPr>
            <p:ph idx="12" type="sldNum"/>
          </p:nvPr>
        </p:nvSpPr>
        <p:spPr>
          <a:xfrm>
            <a:off x="12007651" y="13074034"/>
            <a:ext cx="368574" cy="360822"/>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wo Column Bullets">
  <p:cSld name="Title &amp; Two Column Bullets">
    <p:spTree>
      <p:nvGrpSpPr>
        <p:cNvPr id="58" name="Shape 58"/>
        <p:cNvGrpSpPr/>
        <p:nvPr/>
      </p:nvGrpSpPr>
      <p:grpSpPr>
        <a:xfrm>
          <a:off x="0" y="0"/>
          <a:ext cx="0" cy="0"/>
          <a:chOff x="0" y="0"/>
          <a:chExt cx="0" cy="0"/>
        </a:xfrm>
      </p:grpSpPr>
      <p:sp>
        <p:nvSpPr>
          <p:cNvPr id="59" name="Google Shape;59;p43"/>
          <p:cNvSpPr txBox="1"/>
          <p:nvPr>
            <p:ph idx="1" type="body"/>
          </p:nvPr>
        </p:nvSpPr>
        <p:spPr>
          <a:xfrm>
            <a:off x="2822674" y="3603314"/>
            <a:ext cx="18712500" cy="8461800"/>
          </a:xfrm>
          <a:prstGeom prst="rect">
            <a:avLst/>
          </a:prstGeom>
          <a:noFill/>
          <a:ln>
            <a:noFill/>
          </a:ln>
        </p:spPr>
        <p:txBody>
          <a:bodyPr anchorCtr="0" anchor="t" bIns="91400" lIns="91400" spcFirstLastPara="1" rIns="91400" wrap="square" tIns="91400">
            <a:normAutofit/>
          </a:bodyPr>
          <a:lstStyle>
            <a:lvl1pPr indent="-558800" lvl="0" marL="457200" algn="l">
              <a:lnSpc>
                <a:spcPct val="100000"/>
              </a:lnSpc>
              <a:spcBef>
                <a:spcPts val="1600"/>
              </a:spcBef>
              <a:spcAft>
                <a:spcPts val="0"/>
              </a:spcAft>
              <a:buSzPts val="5200"/>
              <a:buChar char="๏"/>
              <a:defRPr/>
            </a:lvl1pPr>
            <a:lvl2pPr indent="-558800" lvl="1" marL="914400" algn="l">
              <a:lnSpc>
                <a:spcPct val="100000"/>
              </a:lnSpc>
              <a:spcBef>
                <a:spcPts val="1600"/>
              </a:spcBef>
              <a:spcAft>
                <a:spcPts val="0"/>
              </a:spcAft>
              <a:buSzPts val="5200"/>
              <a:buChar char="•"/>
              <a:defRPr/>
            </a:lvl2pPr>
            <a:lvl3pPr indent="-558800" lvl="2" marL="1371600" algn="l">
              <a:lnSpc>
                <a:spcPct val="100000"/>
              </a:lnSpc>
              <a:spcBef>
                <a:spcPts val="1600"/>
              </a:spcBef>
              <a:spcAft>
                <a:spcPts val="0"/>
              </a:spcAft>
              <a:buSzPts val="5200"/>
              <a:buChar char="•"/>
              <a:defRPr/>
            </a:lvl3pPr>
            <a:lvl4pPr indent="-558800" lvl="3" marL="1828800" algn="l">
              <a:lnSpc>
                <a:spcPct val="100000"/>
              </a:lnSpc>
              <a:spcBef>
                <a:spcPts val="1600"/>
              </a:spcBef>
              <a:spcAft>
                <a:spcPts val="0"/>
              </a:spcAft>
              <a:buSzPts val="5200"/>
              <a:buChar char="•"/>
              <a:defRPr/>
            </a:lvl4pPr>
            <a:lvl5pPr indent="-558800" lvl="4" marL="2286000" algn="l">
              <a:lnSpc>
                <a:spcPct val="100000"/>
              </a:lnSpc>
              <a:spcBef>
                <a:spcPts val="1600"/>
              </a:spcBef>
              <a:spcAft>
                <a:spcPts val="0"/>
              </a:spcAft>
              <a:buSzPts val="5200"/>
              <a:buChar char="•"/>
              <a:defRPr/>
            </a:lvl5pPr>
            <a:lvl6pPr indent="-558800" lvl="5" marL="2743200" algn="l">
              <a:lnSpc>
                <a:spcPct val="100000"/>
              </a:lnSpc>
              <a:spcBef>
                <a:spcPts val="1600"/>
              </a:spcBef>
              <a:spcAft>
                <a:spcPts val="0"/>
              </a:spcAft>
              <a:buSzPts val="5200"/>
              <a:buChar char="•"/>
              <a:defRPr/>
            </a:lvl6pPr>
            <a:lvl7pPr indent="-558800" lvl="6" marL="3200400" algn="l">
              <a:lnSpc>
                <a:spcPct val="100000"/>
              </a:lnSpc>
              <a:spcBef>
                <a:spcPts val="1600"/>
              </a:spcBef>
              <a:spcAft>
                <a:spcPts val="0"/>
              </a:spcAft>
              <a:buSzPts val="5200"/>
              <a:buChar char="•"/>
              <a:defRPr/>
            </a:lvl7pPr>
            <a:lvl8pPr indent="-558800" lvl="7" marL="3657600" algn="l">
              <a:lnSpc>
                <a:spcPct val="100000"/>
              </a:lnSpc>
              <a:spcBef>
                <a:spcPts val="1600"/>
              </a:spcBef>
              <a:spcAft>
                <a:spcPts val="0"/>
              </a:spcAft>
              <a:buSzPts val="5200"/>
              <a:buChar char="•"/>
              <a:defRPr/>
            </a:lvl8pPr>
            <a:lvl9pPr indent="-558800" lvl="8" marL="4114800" algn="l">
              <a:lnSpc>
                <a:spcPct val="100000"/>
              </a:lnSpc>
              <a:spcBef>
                <a:spcPts val="1600"/>
              </a:spcBef>
              <a:spcAft>
                <a:spcPts val="0"/>
              </a:spcAft>
              <a:buSzPts val="5200"/>
              <a:buChar char="•"/>
              <a:defRPr/>
            </a:lvl9pPr>
          </a:lstStyle>
          <a:p/>
        </p:txBody>
      </p:sp>
      <p:sp>
        <p:nvSpPr>
          <p:cNvPr id="60" name="Google Shape;60;p43"/>
          <p:cNvSpPr txBox="1"/>
          <p:nvPr>
            <p:ph type="title"/>
          </p:nvPr>
        </p:nvSpPr>
        <p:spPr>
          <a:xfrm>
            <a:off x="2876456" y="1241558"/>
            <a:ext cx="18631201" cy="1657202"/>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3E3E3E"/>
              </a:buClr>
              <a:buSzPts val="7200"/>
              <a:buFont typeface="Arial"/>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sp>
        <p:nvSpPr>
          <p:cNvPr id="61" name="Google Shape;61;p43"/>
          <p:cNvSpPr txBox="1"/>
          <p:nvPr>
            <p:ph idx="12" type="sldNum"/>
          </p:nvPr>
        </p:nvSpPr>
        <p:spPr>
          <a:xfrm>
            <a:off x="11994646" y="13074034"/>
            <a:ext cx="368574" cy="360822"/>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62" name="Shape 62"/>
        <p:cNvGrpSpPr/>
        <p:nvPr/>
      </p:nvGrpSpPr>
      <p:grpSpPr>
        <a:xfrm>
          <a:off x="0" y="0"/>
          <a:ext cx="0" cy="0"/>
          <a:chOff x="0" y="0"/>
          <a:chExt cx="0" cy="0"/>
        </a:xfrm>
      </p:grpSpPr>
      <p:sp>
        <p:nvSpPr>
          <p:cNvPr id="63" name="Google Shape;63;p44"/>
          <p:cNvSpPr txBox="1"/>
          <p:nvPr>
            <p:ph idx="1" type="body"/>
          </p:nvPr>
        </p:nvSpPr>
        <p:spPr>
          <a:xfrm>
            <a:off x="2838063" y="1246941"/>
            <a:ext cx="18678000" cy="10818001"/>
          </a:xfrm>
          <a:prstGeom prst="rect">
            <a:avLst/>
          </a:prstGeom>
          <a:noFill/>
          <a:ln>
            <a:noFill/>
          </a:ln>
        </p:spPr>
        <p:txBody>
          <a:bodyPr anchorCtr="0" anchor="t" bIns="91400" lIns="91400" spcFirstLastPara="1" rIns="91400" wrap="square" tIns="91400">
            <a:normAutofit/>
          </a:bodyPr>
          <a:lstStyle>
            <a:lvl1pPr indent="-558800" lvl="0" marL="457200" algn="l">
              <a:lnSpc>
                <a:spcPct val="100000"/>
              </a:lnSpc>
              <a:spcBef>
                <a:spcPts val="1600"/>
              </a:spcBef>
              <a:spcAft>
                <a:spcPts val="0"/>
              </a:spcAft>
              <a:buSzPts val="5200"/>
              <a:buChar char="๏"/>
              <a:defRPr/>
            </a:lvl1pPr>
            <a:lvl2pPr indent="-558800" lvl="1" marL="914400" algn="l">
              <a:lnSpc>
                <a:spcPct val="100000"/>
              </a:lnSpc>
              <a:spcBef>
                <a:spcPts val="1600"/>
              </a:spcBef>
              <a:spcAft>
                <a:spcPts val="0"/>
              </a:spcAft>
              <a:buSzPts val="5200"/>
              <a:buChar char="•"/>
              <a:defRPr/>
            </a:lvl2pPr>
            <a:lvl3pPr indent="-558800" lvl="2" marL="1371600" algn="l">
              <a:lnSpc>
                <a:spcPct val="100000"/>
              </a:lnSpc>
              <a:spcBef>
                <a:spcPts val="1600"/>
              </a:spcBef>
              <a:spcAft>
                <a:spcPts val="0"/>
              </a:spcAft>
              <a:buSzPts val="5200"/>
              <a:buChar char="•"/>
              <a:defRPr/>
            </a:lvl3pPr>
            <a:lvl4pPr indent="-558800" lvl="3" marL="1828800" algn="l">
              <a:lnSpc>
                <a:spcPct val="100000"/>
              </a:lnSpc>
              <a:spcBef>
                <a:spcPts val="1600"/>
              </a:spcBef>
              <a:spcAft>
                <a:spcPts val="0"/>
              </a:spcAft>
              <a:buSzPts val="5200"/>
              <a:buChar char="•"/>
              <a:defRPr/>
            </a:lvl4pPr>
            <a:lvl5pPr indent="-558800" lvl="4" marL="2286000" algn="l">
              <a:lnSpc>
                <a:spcPct val="100000"/>
              </a:lnSpc>
              <a:spcBef>
                <a:spcPts val="1600"/>
              </a:spcBef>
              <a:spcAft>
                <a:spcPts val="0"/>
              </a:spcAft>
              <a:buSzPts val="5200"/>
              <a:buChar char="•"/>
              <a:defRPr/>
            </a:lvl5pPr>
            <a:lvl6pPr indent="-558800" lvl="5" marL="2743200" algn="l">
              <a:lnSpc>
                <a:spcPct val="100000"/>
              </a:lnSpc>
              <a:spcBef>
                <a:spcPts val="1600"/>
              </a:spcBef>
              <a:spcAft>
                <a:spcPts val="0"/>
              </a:spcAft>
              <a:buSzPts val="5200"/>
              <a:buChar char="•"/>
              <a:defRPr/>
            </a:lvl6pPr>
            <a:lvl7pPr indent="-558800" lvl="6" marL="3200400" algn="l">
              <a:lnSpc>
                <a:spcPct val="100000"/>
              </a:lnSpc>
              <a:spcBef>
                <a:spcPts val="1600"/>
              </a:spcBef>
              <a:spcAft>
                <a:spcPts val="0"/>
              </a:spcAft>
              <a:buSzPts val="5200"/>
              <a:buChar char="•"/>
              <a:defRPr/>
            </a:lvl7pPr>
            <a:lvl8pPr indent="-558800" lvl="7" marL="3657600" algn="l">
              <a:lnSpc>
                <a:spcPct val="100000"/>
              </a:lnSpc>
              <a:spcBef>
                <a:spcPts val="1600"/>
              </a:spcBef>
              <a:spcAft>
                <a:spcPts val="0"/>
              </a:spcAft>
              <a:buSzPts val="5200"/>
              <a:buChar char="•"/>
              <a:defRPr/>
            </a:lvl8pPr>
            <a:lvl9pPr indent="-558800" lvl="8" marL="4114800" algn="l">
              <a:lnSpc>
                <a:spcPct val="100000"/>
              </a:lnSpc>
              <a:spcBef>
                <a:spcPts val="1600"/>
              </a:spcBef>
              <a:spcAft>
                <a:spcPts val="0"/>
              </a:spcAft>
              <a:buSzPts val="5200"/>
              <a:buChar char="•"/>
              <a:defRPr/>
            </a:lvl9pPr>
          </a:lstStyle>
          <a:p/>
        </p:txBody>
      </p:sp>
      <p:sp>
        <p:nvSpPr>
          <p:cNvPr id="64" name="Google Shape;64;p44"/>
          <p:cNvSpPr txBox="1"/>
          <p:nvPr>
            <p:ph idx="12" type="sldNum"/>
          </p:nvPr>
        </p:nvSpPr>
        <p:spPr>
          <a:xfrm>
            <a:off x="12007651" y="13074034"/>
            <a:ext cx="368574" cy="360822"/>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p:cSld name="Photo - Horizontal">
    <p:spTree>
      <p:nvGrpSpPr>
        <p:cNvPr id="65" name="Shape 65"/>
        <p:cNvGrpSpPr/>
        <p:nvPr/>
      </p:nvGrpSpPr>
      <p:grpSpPr>
        <a:xfrm>
          <a:off x="0" y="0"/>
          <a:ext cx="0" cy="0"/>
          <a:chOff x="0" y="0"/>
          <a:chExt cx="0" cy="0"/>
        </a:xfrm>
      </p:grpSpPr>
      <p:sp>
        <p:nvSpPr>
          <p:cNvPr id="66" name="Google Shape;66;p45"/>
          <p:cNvSpPr txBox="1"/>
          <p:nvPr>
            <p:ph type="title"/>
          </p:nvPr>
        </p:nvSpPr>
        <p:spPr>
          <a:xfrm>
            <a:off x="635000" y="9944100"/>
            <a:ext cx="23114101" cy="2006700"/>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3E3E3E"/>
              </a:buClr>
              <a:buSzPts val="7200"/>
              <a:buFont typeface="Arial"/>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sp>
        <p:nvSpPr>
          <p:cNvPr id="67" name="Google Shape;67;p45"/>
          <p:cNvSpPr txBox="1"/>
          <p:nvPr>
            <p:ph idx="12" type="sldNum"/>
          </p:nvPr>
        </p:nvSpPr>
        <p:spPr>
          <a:xfrm>
            <a:off x="12007651" y="13074034"/>
            <a:ext cx="368574" cy="360822"/>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68" name="Shape 68"/>
        <p:cNvGrpSpPr/>
        <p:nvPr/>
      </p:nvGrpSpPr>
      <p:grpSpPr>
        <a:xfrm>
          <a:off x="0" y="0"/>
          <a:ext cx="0" cy="0"/>
          <a:chOff x="0" y="0"/>
          <a:chExt cx="0" cy="0"/>
        </a:xfrm>
      </p:grpSpPr>
      <p:sp>
        <p:nvSpPr>
          <p:cNvPr id="69" name="Google Shape;69;p46"/>
          <p:cNvSpPr txBox="1"/>
          <p:nvPr>
            <p:ph type="title"/>
          </p:nvPr>
        </p:nvSpPr>
        <p:spPr>
          <a:xfrm>
            <a:off x="2836641" y="2395338"/>
            <a:ext cx="8709002" cy="3882600"/>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3E3E3E"/>
              </a:buClr>
              <a:buSzPts val="7200"/>
              <a:buFont typeface="Arial"/>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sp>
        <p:nvSpPr>
          <p:cNvPr id="70" name="Google Shape;70;p46"/>
          <p:cNvSpPr txBox="1"/>
          <p:nvPr>
            <p:ph idx="1" type="body"/>
          </p:nvPr>
        </p:nvSpPr>
        <p:spPr>
          <a:xfrm>
            <a:off x="2836641" y="7226300"/>
            <a:ext cx="8709002" cy="4008300"/>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7B7B7B"/>
              </a:buClr>
              <a:buSzPts val="4400"/>
              <a:buFont typeface="Arial"/>
              <a:buNone/>
              <a:defRPr baseline="30000" i="1" sz="4400">
                <a:solidFill>
                  <a:srgbClr val="7B7B7B"/>
                </a:solidFill>
              </a:defRPr>
            </a:lvl1pPr>
            <a:lvl2pPr indent="-228600" lvl="1" marL="914400" algn="ctr">
              <a:lnSpc>
                <a:spcPct val="100000"/>
              </a:lnSpc>
              <a:spcBef>
                <a:spcPts val="0"/>
              </a:spcBef>
              <a:spcAft>
                <a:spcPts val="0"/>
              </a:spcAft>
              <a:buClr>
                <a:srgbClr val="7B7B7B"/>
              </a:buClr>
              <a:buSzPts val="4400"/>
              <a:buFont typeface="Arial"/>
              <a:buNone/>
              <a:defRPr baseline="30000" i="1" sz="4400">
                <a:solidFill>
                  <a:srgbClr val="7B7B7B"/>
                </a:solidFill>
              </a:defRPr>
            </a:lvl2pPr>
            <a:lvl3pPr indent="-228600" lvl="2" marL="1371600" algn="ctr">
              <a:lnSpc>
                <a:spcPct val="100000"/>
              </a:lnSpc>
              <a:spcBef>
                <a:spcPts val="0"/>
              </a:spcBef>
              <a:spcAft>
                <a:spcPts val="0"/>
              </a:spcAft>
              <a:buClr>
                <a:srgbClr val="7B7B7B"/>
              </a:buClr>
              <a:buSzPts val="4400"/>
              <a:buFont typeface="Arial"/>
              <a:buNone/>
              <a:defRPr baseline="30000" i="1" sz="4400">
                <a:solidFill>
                  <a:srgbClr val="7B7B7B"/>
                </a:solidFill>
              </a:defRPr>
            </a:lvl3pPr>
            <a:lvl4pPr indent="-228600" lvl="3" marL="1828800" algn="ctr">
              <a:lnSpc>
                <a:spcPct val="100000"/>
              </a:lnSpc>
              <a:spcBef>
                <a:spcPts val="0"/>
              </a:spcBef>
              <a:spcAft>
                <a:spcPts val="0"/>
              </a:spcAft>
              <a:buClr>
                <a:srgbClr val="7B7B7B"/>
              </a:buClr>
              <a:buSzPts val="4400"/>
              <a:buFont typeface="Arial"/>
              <a:buNone/>
              <a:defRPr baseline="30000" i="1" sz="4400">
                <a:solidFill>
                  <a:srgbClr val="7B7B7B"/>
                </a:solidFill>
              </a:defRPr>
            </a:lvl4pPr>
            <a:lvl5pPr indent="-228600" lvl="4" marL="2286000" algn="ctr">
              <a:lnSpc>
                <a:spcPct val="100000"/>
              </a:lnSpc>
              <a:spcBef>
                <a:spcPts val="0"/>
              </a:spcBef>
              <a:spcAft>
                <a:spcPts val="0"/>
              </a:spcAft>
              <a:buClr>
                <a:srgbClr val="7B7B7B"/>
              </a:buClr>
              <a:buSzPts val="4400"/>
              <a:buFont typeface="Arial"/>
              <a:buNone/>
              <a:defRPr baseline="30000" i="1" sz="4400">
                <a:solidFill>
                  <a:srgbClr val="7B7B7B"/>
                </a:solidFill>
              </a:defRPr>
            </a:lvl5pPr>
            <a:lvl6pPr indent="-558800" lvl="5" marL="2743200" algn="l">
              <a:lnSpc>
                <a:spcPct val="100000"/>
              </a:lnSpc>
              <a:spcBef>
                <a:spcPts val="1600"/>
              </a:spcBef>
              <a:spcAft>
                <a:spcPts val="0"/>
              </a:spcAft>
              <a:buSzPts val="5200"/>
              <a:buChar char="•"/>
              <a:defRPr/>
            </a:lvl6pPr>
            <a:lvl7pPr indent="-558800" lvl="6" marL="3200400" algn="l">
              <a:lnSpc>
                <a:spcPct val="100000"/>
              </a:lnSpc>
              <a:spcBef>
                <a:spcPts val="1600"/>
              </a:spcBef>
              <a:spcAft>
                <a:spcPts val="0"/>
              </a:spcAft>
              <a:buSzPts val="5200"/>
              <a:buChar char="•"/>
              <a:defRPr/>
            </a:lvl7pPr>
            <a:lvl8pPr indent="-558800" lvl="7" marL="3657600" algn="l">
              <a:lnSpc>
                <a:spcPct val="100000"/>
              </a:lnSpc>
              <a:spcBef>
                <a:spcPts val="1600"/>
              </a:spcBef>
              <a:spcAft>
                <a:spcPts val="0"/>
              </a:spcAft>
              <a:buSzPts val="5200"/>
              <a:buChar char="•"/>
              <a:defRPr/>
            </a:lvl8pPr>
            <a:lvl9pPr indent="-558800" lvl="8" marL="4114800" algn="l">
              <a:lnSpc>
                <a:spcPct val="100000"/>
              </a:lnSpc>
              <a:spcBef>
                <a:spcPts val="1600"/>
              </a:spcBef>
              <a:spcAft>
                <a:spcPts val="0"/>
              </a:spcAft>
              <a:buSzPts val="5200"/>
              <a:buChar char="•"/>
              <a:defRPr/>
            </a:lvl9pPr>
          </a:lstStyle>
          <a:p/>
        </p:txBody>
      </p:sp>
      <p:pic>
        <p:nvPicPr>
          <p:cNvPr descr="Google Shape;57;p13" id="71" name="Google Shape;71;p46"/>
          <p:cNvPicPr preferRelativeResize="0"/>
          <p:nvPr/>
        </p:nvPicPr>
        <p:blipFill rotWithShape="1">
          <a:blip r:embed="rId2">
            <a:alphaModFix/>
          </a:blip>
          <a:srcRect b="0" l="0" r="0" t="0"/>
          <a:stretch/>
        </p:blipFill>
        <p:spPr>
          <a:xfrm>
            <a:off x="4482391" y="6707716"/>
            <a:ext cx="5417402" cy="88802"/>
          </a:xfrm>
          <a:prstGeom prst="rect">
            <a:avLst/>
          </a:prstGeom>
          <a:noFill/>
          <a:ln>
            <a:noFill/>
          </a:ln>
        </p:spPr>
      </p:pic>
      <p:sp>
        <p:nvSpPr>
          <p:cNvPr id="72" name="Google Shape;72;p46"/>
          <p:cNvSpPr txBox="1"/>
          <p:nvPr>
            <p:ph idx="12" type="sldNum"/>
          </p:nvPr>
        </p:nvSpPr>
        <p:spPr>
          <a:xfrm>
            <a:off x="11953579" y="13074034"/>
            <a:ext cx="368574" cy="360822"/>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73" name="Shape 73"/>
        <p:cNvGrpSpPr/>
        <p:nvPr/>
      </p:nvGrpSpPr>
      <p:grpSpPr>
        <a:xfrm>
          <a:off x="0" y="0"/>
          <a:ext cx="0" cy="0"/>
          <a:chOff x="0" y="0"/>
          <a:chExt cx="0" cy="0"/>
        </a:xfrm>
      </p:grpSpPr>
      <p:sp>
        <p:nvSpPr>
          <p:cNvPr id="74" name="Google Shape;74;p48"/>
          <p:cNvSpPr txBox="1"/>
          <p:nvPr>
            <p:ph idx="12" type="sldNum"/>
          </p:nvPr>
        </p:nvSpPr>
        <p:spPr>
          <a:xfrm>
            <a:off x="12058551" y="13115925"/>
            <a:ext cx="266974" cy="259222"/>
          </a:xfrm>
          <a:prstGeom prst="rect">
            <a:avLst/>
          </a:prstGeom>
          <a:noFill/>
          <a:ln>
            <a:noFill/>
          </a:ln>
        </p:spPr>
        <p:txBody>
          <a:bodyPr anchorCtr="0" anchor="t" bIns="0" lIns="0" spcFirstLastPara="1" rIns="0" wrap="square" tIns="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showMasterSp="0">
  <p:cSld name="Photo">
    <p:spTree>
      <p:nvGrpSpPr>
        <p:cNvPr id="75" name="Shape 75"/>
        <p:cNvGrpSpPr/>
        <p:nvPr/>
      </p:nvGrpSpPr>
      <p:grpSpPr>
        <a:xfrm>
          <a:off x="0" y="0"/>
          <a:ext cx="0" cy="0"/>
          <a:chOff x="0" y="0"/>
          <a:chExt cx="0" cy="0"/>
        </a:xfrm>
      </p:grpSpPr>
      <p:sp>
        <p:nvSpPr>
          <p:cNvPr id="76" name="Google Shape;76;p49"/>
          <p:cNvSpPr txBox="1"/>
          <p:nvPr>
            <p:ph idx="12" type="sldNum"/>
          </p:nvPr>
        </p:nvSpPr>
        <p:spPr>
          <a:xfrm>
            <a:off x="17290913" y="12712700"/>
            <a:ext cx="368574" cy="360822"/>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20" name="Shape 20"/>
        <p:cNvGrpSpPr/>
        <p:nvPr/>
      </p:nvGrpSpPr>
      <p:grpSpPr>
        <a:xfrm>
          <a:off x="0" y="0"/>
          <a:ext cx="0" cy="0"/>
          <a:chOff x="0" y="0"/>
          <a:chExt cx="0" cy="0"/>
        </a:xfrm>
      </p:grpSpPr>
      <p:sp>
        <p:nvSpPr>
          <p:cNvPr id="21" name="Google Shape;21;p47"/>
          <p:cNvSpPr txBox="1"/>
          <p:nvPr>
            <p:ph idx="12" type="sldNum"/>
          </p:nvPr>
        </p:nvSpPr>
        <p:spPr>
          <a:xfrm>
            <a:off x="12007651" y="13074034"/>
            <a:ext cx="368574" cy="360822"/>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showMasterSp="0" type="tx">
  <p:cSld name="TITLE_AND_BODY">
    <p:spTree>
      <p:nvGrpSpPr>
        <p:cNvPr id="22" name="Shape 22"/>
        <p:cNvGrpSpPr/>
        <p:nvPr/>
      </p:nvGrpSpPr>
      <p:grpSpPr>
        <a:xfrm>
          <a:off x="0" y="0"/>
          <a:ext cx="0" cy="0"/>
          <a:chOff x="0" y="0"/>
          <a:chExt cx="0" cy="0"/>
        </a:xfrm>
      </p:grpSpPr>
      <p:sp>
        <p:nvSpPr>
          <p:cNvPr id="23" name="Google Shape;23;p36"/>
          <p:cNvSpPr/>
          <p:nvPr/>
        </p:nvSpPr>
        <p:spPr>
          <a:xfrm>
            <a:off x="-25399" y="12818533"/>
            <a:ext cx="24434698" cy="930002"/>
          </a:xfrm>
          <a:prstGeom prst="rect">
            <a:avLst/>
          </a:prstGeom>
          <a:blipFill rotWithShape="1">
            <a:blip r:embed="rId2">
              <a:alphaModFix/>
            </a:blip>
            <a:stretch>
              <a:fillRect b="0" l="0" r="0" t="0"/>
            </a:stretch>
          </a:blip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200"/>
              <a:buFont typeface="Arial"/>
              <a:buNone/>
            </a:pPr>
            <a:r>
              <a:t/>
            </a:r>
            <a:endParaRPr b="0" i="0" sz="3200" u="none" cap="none" strike="noStrike">
              <a:solidFill>
                <a:srgbClr val="FFFFFF"/>
              </a:solidFill>
              <a:latin typeface="Arial"/>
              <a:ea typeface="Arial"/>
              <a:cs typeface="Arial"/>
              <a:sym typeface="Arial"/>
            </a:endParaRPr>
          </a:p>
        </p:txBody>
      </p:sp>
      <p:pic>
        <p:nvPicPr>
          <p:cNvPr descr="Google Shape;7;p1" id="24" name="Google Shape;24;p36"/>
          <p:cNvPicPr preferRelativeResize="0"/>
          <p:nvPr/>
        </p:nvPicPr>
        <p:blipFill rotWithShape="1">
          <a:blip r:embed="rId3">
            <a:alphaModFix/>
          </a:blip>
          <a:srcRect b="0" l="0" r="0" t="0"/>
          <a:stretch/>
        </p:blipFill>
        <p:spPr>
          <a:xfrm>
            <a:off x="2771444" y="13058232"/>
            <a:ext cx="432902" cy="432902"/>
          </a:xfrm>
          <a:prstGeom prst="rect">
            <a:avLst/>
          </a:prstGeom>
          <a:noFill/>
          <a:ln>
            <a:noFill/>
          </a:ln>
        </p:spPr>
      </p:pic>
      <p:pic>
        <p:nvPicPr>
          <p:cNvPr descr="Google Shape;8;p1" id="25" name="Google Shape;25;p36"/>
          <p:cNvPicPr preferRelativeResize="0"/>
          <p:nvPr/>
        </p:nvPicPr>
        <p:blipFill rotWithShape="1">
          <a:blip r:embed="rId4">
            <a:alphaModFix/>
          </a:blip>
          <a:srcRect b="0" l="0" r="0" t="0"/>
          <a:stretch/>
        </p:blipFill>
        <p:spPr>
          <a:xfrm>
            <a:off x="3325519" y="13170067"/>
            <a:ext cx="1705502" cy="228302"/>
          </a:xfrm>
          <a:prstGeom prst="rect">
            <a:avLst/>
          </a:prstGeom>
          <a:noFill/>
          <a:ln>
            <a:noFill/>
          </a:ln>
        </p:spPr>
      </p:pic>
      <p:sp>
        <p:nvSpPr>
          <p:cNvPr id="26" name="Google Shape;26;p36"/>
          <p:cNvSpPr txBox="1"/>
          <p:nvPr>
            <p:ph type="title"/>
          </p:nvPr>
        </p:nvSpPr>
        <p:spPr>
          <a:xfrm>
            <a:off x="1778000" y="4152900"/>
            <a:ext cx="20828101" cy="4648200"/>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3E3E3E"/>
              </a:buClr>
              <a:buSzPts val="1800"/>
              <a:buNone/>
              <a:defRPr/>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sp>
        <p:nvSpPr>
          <p:cNvPr id="27" name="Google Shape;27;p36"/>
          <p:cNvSpPr txBox="1"/>
          <p:nvPr>
            <p:ph idx="12" type="sldNum"/>
          </p:nvPr>
        </p:nvSpPr>
        <p:spPr>
          <a:xfrm>
            <a:off x="12007651" y="13074034"/>
            <a:ext cx="368574" cy="360822"/>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on Left">
  <p:cSld name="Title &amp; Bullets on Left">
    <p:spTree>
      <p:nvGrpSpPr>
        <p:cNvPr id="28" name="Shape 28"/>
        <p:cNvGrpSpPr/>
        <p:nvPr/>
      </p:nvGrpSpPr>
      <p:grpSpPr>
        <a:xfrm>
          <a:off x="0" y="0"/>
          <a:ext cx="0" cy="0"/>
          <a:chOff x="0" y="0"/>
          <a:chExt cx="0" cy="0"/>
        </a:xfrm>
      </p:grpSpPr>
      <p:sp>
        <p:nvSpPr>
          <p:cNvPr id="29" name="Google Shape;29;p41"/>
          <p:cNvSpPr txBox="1"/>
          <p:nvPr>
            <p:ph idx="1" type="body"/>
          </p:nvPr>
        </p:nvSpPr>
        <p:spPr>
          <a:xfrm>
            <a:off x="2814747" y="3603314"/>
            <a:ext cx="8912703" cy="8461800"/>
          </a:xfrm>
          <a:prstGeom prst="rect">
            <a:avLst/>
          </a:prstGeom>
          <a:noFill/>
          <a:ln>
            <a:noFill/>
          </a:ln>
        </p:spPr>
        <p:txBody>
          <a:bodyPr anchorCtr="0" anchor="t" bIns="91400" lIns="91400" spcFirstLastPara="1" rIns="91400" wrap="square" tIns="91400">
            <a:normAutofit/>
          </a:bodyPr>
          <a:lstStyle>
            <a:lvl1pPr indent="-558800" lvl="0" marL="457200" algn="l">
              <a:lnSpc>
                <a:spcPct val="100000"/>
              </a:lnSpc>
              <a:spcBef>
                <a:spcPts val="1600"/>
              </a:spcBef>
              <a:spcAft>
                <a:spcPts val="0"/>
              </a:spcAft>
              <a:buSzPts val="5200"/>
              <a:buChar char="๏"/>
              <a:defRPr/>
            </a:lvl1pPr>
            <a:lvl2pPr indent="-558800" lvl="1" marL="914400" algn="l">
              <a:lnSpc>
                <a:spcPct val="100000"/>
              </a:lnSpc>
              <a:spcBef>
                <a:spcPts val="1600"/>
              </a:spcBef>
              <a:spcAft>
                <a:spcPts val="0"/>
              </a:spcAft>
              <a:buSzPts val="5200"/>
              <a:buChar char="•"/>
              <a:defRPr/>
            </a:lvl2pPr>
            <a:lvl3pPr indent="-558800" lvl="2" marL="1371600" algn="l">
              <a:lnSpc>
                <a:spcPct val="100000"/>
              </a:lnSpc>
              <a:spcBef>
                <a:spcPts val="1600"/>
              </a:spcBef>
              <a:spcAft>
                <a:spcPts val="0"/>
              </a:spcAft>
              <a:buSzPts val="5200"/>
              <a:buChar char="•"/>
              <a:defRPr/>
            </a:lvl3pPr>
            <a:lvl4pPr indent="-558800" lvl="3" marL="1828800" algn="l">
              <a:lnSpc>
                <a:spcPct val="100000"/>
              </a:lnSpc>
              <a:spcBef>
                <a:spcPts val="1600"/>
              </a:spcBef>
              <a:spcAft>
                <a:spcPts val="0"/>
              </a:spcAft>
              <a:buSzPts val="5200"/>
              <a:buChar char="•"/>
              <a:defRPr/>
            </a:lvl4pPr>
            <a:lvl5pPr indent="-558800" lvl="4" marL="2286000" algn="l">
              <a:lnSpc>
                <a:spcPct val="100000"/>
              </a:lnSpc>
              <a:spcBef>
                <a:spcPts val="1600"/>
              </a:spcBef>
              <a:spcAft>
                <a:spcPts val="0"/>
              </a:spcAft>
              <a:buSzPts val="5200"/>
              <a:buChar char="•"/>
              <a:defRPr/>
            </a:lvl5pPr>
            <a:lvl6pPr indent="-558800" lvl="5" marL="2743200" algn="l">
              <a:lnSpc>
                <a:spcPct val="100000"/>
              </a:lnSpc>
              <a:spcBef>
                <a:spcPts val="1600"/>
              </a:spcBef>
              <a:spcAft>
                <a:spcPts val="0"/>
              </a:spcAft>
              <a:buSzPts val="5200"/>
              <a:buChar char="•"/>
              <a:defRPr/>
            </a:lvl6pPr>
            <a:lvl7pPr indent="-558800" lvl="6" marL="3200400" algn="l">
              <a:lnSpc>
                <a:spcPct val="100000"/>
              </a:lnSpc>
              <a:spcBef>
                <a:spcPts val="1600"/>
              </a:spcBef>
              <a:spcAft>
                <a:spcPts val="0"/>
              </a:spcAft>
              <a:buSzPts val="5200"/>
              <a:buChar char="•"/>
              <a:defRPr/>
            </a:lvl7pPr>
            <a:lvl8pPr indent="-558800" lvl="7" marL="3657600" algn="l">
              <a:lnSpc>
                <a:spcPct val="100000"/>
              </a:lnSpc>
              <a:spcBef>
                <a:spcPts val="1600"/>
              </a:spcBef>
              <a:spcAft>
                <a:spcPts val="0"/>
              </a:spcAft>
              <a:buSzPts val="5200"/>
              <a:buChar char="•"/>
              <a:defRPr/>
            </a:lvl8pPr>
            <a:lvl9pPr indent="-558800" lvl="8" marL="4114800" algn="l">
              <a:lnSpc>
                <a:spcPct val="100000"/>
              </a:lnSpc>
              <a:spcBef>
                <a:spcPts val="1600"/>
              </a:spcBef>
              <a:spcAft>
                <a:spcPts val="0"/>
              </a:spcAft>
              <a:buSzPts val="5200"/>
              <a:buChar char="•"/>
              <a:defRPr/>
            </a:lvl9pPr>
          </a:lstStyle>
          <a:p/>
        </p:txBody>
      </p:sp>
      <p:sp>
        <p:nvSpPr>
          <p:cNvPr id="30" name="Google Shape;30;p41"/>
          <p:cNvSpPr txBox="1"/>
          <p:nvPr>
            <p:ph type="title"/>
          </p:nvPr>
        </p:nvSpPr>
        <p:spPr>
          <a:xfrm>
            <a:off x="2841773" y="1233671"/>
            <a:ext cx="18700501" cy="1698302"/>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3E3E3E"/>
              </a:buClr>
              <a:buSzPts val="7200"/>
              <a:buFont typeface="Arial"/>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sp>
        <p:nvSpPr>
          <p:cNvPr id="31" name="Google Shape;31;p41"/>
          <p:cNvSpPr txBox="1"/>
          <p:nvPr>
            <p:ph idx="12" type="sldNum"/>
          </p:nvPr>
        </p:nvSpPr>
        <p:spPr>
          <a:xfrm>
            <a:off x="11992403" y="13074034"/>
            <a:ext cx="368574" cy="360822"/>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g124c79298af_0_140"/>
          <p:cNvSpPr txBox="1"/>
          <p:nvPr>
            <p:ph type="title"/>
          </p:nvPr>
        </p:nvSpPr>
        <p:spPr>
          <a:xfrm>
            <a:off x="1676400" y="730250"/>
            <a:ext cx="21031200" cy="2651400"/>
          </a:xfrm>
          <a:prstGeom prst="rect">
            <a:avLst/>
          </a:prstGeom>
          <a:noFill/>
          <a:ln>
            <a:noFill/>
          </a:ln>
        </p:spPr>
        <p:txBody>
          <a:bodyPr anchorCtr="0" anchor="ctr" bIns="91400" lIns="182850" spcFirstLastPara="1" rIns="182850" wrap="square" tIns="91400">
            <a:normAutofit/>
          </a:bodyPr>
          <a:lstStyle>
            <a:lvl1pPr lvl="0" algn="l">
              <a:lnSpc>
                <a:spcPct val="90000"/>
              </a:lnSpc>
              <a:spcBef>
                <a:spcPts val="0"/>
              </a:spcBef>
              <a:spcAft>
                <a:spcPts val="0"/>
              </a:spcAft>
              <a:buClr>
                <a:schemeClr val="dk1"/>
              </a:buClr>
              <a:buSzPts val="3600"/>
              <a:buNone/>
              <a:defRPr/>
            </a:lvl1pPr>
            <a:lvl2pPr lvl="1" algn="ctr">
              <a:lnSpc>
                <a:spcPct val="100000"/>
              </a:lnSpc>
              <a:spcBef>
                <a:spcPts val="0"/>
              </a:spcBef>
              <a:spcAft>
                <a:spcPts val="0"/>
              </a:spcAft>
              <a:buSzPts val="10000"/>
              <a:buNone/>
              <a:defRPr/>
            </a:lvl2pPr>
            <a:lvl3pPr lvl="2" algn="ctr">
              <a:lnSpc>
                <a:spcPct val="100000"/>
              </a:lnSpc>
              <a:spcBef>
                <a:spcPts val="0"/>
              </a:spcBef>
              <a:spcAft>
                <a:spcPts val="0"/>
              </a:spcAft>
              <a:buSzPts val="10000"/>
              <a:buNone/>
              <a:defRPr/>
            </a:lvl3pPr>
            <a:lvl4pPr lvl="3" algn="ctr">
              <a:lnSpc>
                <a:spcPct val="100000"/>
              </a:lnSpc>
              <a:spcBef>
                <a:spcPts val="0"/>
              </a:spcBef>
              <a:spcAft>
                <a:spcPts val="0"/>
              </a:spcAft>
              <a:buSzPts val="10000"/>
              <a:buNone/>
              <a:defRPr/>
            </a:lvl4pPr>
            <a:lvl5pPr lvl="4" algn="ctr">
              <a:lnSpc>
                <a:spcPct val="100000"/>
              </a:lnSpc>
              <a:spcBef>
                <a:spcPts val="0"/>
              </a:spcBef>
              <a:spcAft>
                <a:spcPts val="0"/>
              </a:spcAft>
              <a:buSzPts val="10000"/>
              <a:buNone/>
              <a:defRPr/>
            </a:lvl5pPr>
            <a:lvl6pPr lvl="5" algn="ctr">
              <a:lnSpc>
                <a:spcPct val="100000"/>
              </a:lnSpc>
              <a:spcBef>
                <a:spcPts val="0"/>
              </a:spcBef>
              <a:spcAft>
                <a:spcPts val="0"/>
              </a:spcAft>
              <a:buSzPts val="10000"/>
              <a:buNone/>
              <a:defRPr/>
            </a:lvl6pPr>
            <a:lvl7pPr lvl="6" algn="ctr">
              <a:lnSpc>
                <a:spcPct val="100000"/>
              </a:lnSpc>
              <a:spcBef>
                <a:spcPts val="0"/>
              </a:spcBef>
              <a:spcAft>
                <a:spcPts val="0"/>
              </a:spcAft>
              <a:buSzPts val="10000"/>
              <a:buNone/>
              <a:defRPr/>
            </a:lvl7pPr>
            <a:lvl8pPr lvl="7" algn="ctr">
              <a:lnSpc>
                <a:spcPct val="100000"/>
              </a:lnSpc>
              <a:spcBef>
                <a:spcPts val="0"/>
              </a:spcBef>
              <a:spcAft>
                <a:spcPts val="0"/>
              </a:spcAft>
              <a:buSzPts val="10000"/>
              <a:buNone/>
              <a:defRPr/>
            </a:lvl8pPr>
            <a:lvl9pPr lvl="8" algn="ctr">
              <a:lnSpc>
                <a:spcPct val="100000"/>
              </a:lnSpc>
              <a:spcBef>
                <a:spcPts val="0"/>
              </a:spcBef>
              <a:spcAft>
                <a:spcPts val="0"/>
              </a:spcAft>
              <a:buSzPts val="10000"/>
              <a:buNone/>
              <a:defRPr/>
            </a:lvl9pPr>
          </a:lstStyle>
          <a:p/>
        </p:txBody>
      </p:sp>
      <p:sp>
        <p:nvSpPr>
          <p:cNvPr id="34" name="Google Shape;34;g124c79298af_0_140"/>
          <p:cNvSpPr txBox="1"/>
          <p:nvPr>
            <p:ph idx="1" type="body"/>
          </p:nvPr>
        </p:nvSpPr>
        <p:spPr>
          <a:xfrm>
            <a:off x="1676400" y="3651250"/>
            <a:ext cx="21031200" cy="8702400"/>
          </a:xfrm>
          <a:prstGeom prst="rect">
            <a:avLst/>
          </a:prstGeom>
          <a:noFill/>
          <a:ln>
            <a:noFill/>
          </a:ln>
        </p:spPr>
        <p:txBody>
          <a:bodyPr anchorCtr="0" anchor="t" bIns="91400" lIns="182850" spcFirstLastPara="1" rIns="182850" wrap="square" tIns="91400">
            <a:normAutofit/>
          </a:bodyPr>
          <a:lstStyle>
            <a:lvl1pPr indent="-457200" lvl="0" marL="457200" algn="l">
              <a:lnSpc>
                <a:spcPct val="90000"/>
              </a:lnSpc>
              <a:spcBef>
                <a:spcPts val="2000"/>
              </a:spcBef>
              <a:spcAft>
                <a:spcPts val="0"/>
              </a:spcAft>
              <a:buClr>
                <a:schemeClr val="dk1"/>
              </a:buClr>
              <a:buSzPts val="3600"/>
              <a:buChar char="๏"/>
              <a:defRPr/>
            </a:lvl1pPr>
            <a:lvl2pPr indent="-457200" lvl="1" marL="914400" algn="l">
              <a:lnSpc>
                <a:spcPct val="90000"/>
              </a:lnSpc>
              <a:spcBef>
                <a:spcPts val="1000"/>
              </a:spcBef>
              <a:spcAft>
                <a:spcPts val="0"/>
              </a:spcAft>
              <a:buClr>
                <a:schemeClr val="dk1"/>
              </a:buClr>
              <a:buSzPts val="3600"/>
              <a:buChar char="•"/>
              <a:defRPr/>
            </a:lvl2pPr>
            <a:lvl3pPr indent="-457200" lvl="2" marL="1371600" algn="l">
              <a:lnSpc>
                <a:spcPct val="90000"/>
              </a:lnSpc>
              <a:spcBef>
                <a:spcPts val="1000"/>
              </a:spcBef>
              <a:spcAft>
                <a:spcPts val="0"/>
              </a:spcAft>
              <a:buClr>
                <a:schemeClr val="dk1"/>
              </a:buClr>
              <a:buSzPts val="3600"/>
              <a:buChar char="•"/>
              <a:defRPr/>
            </a:lvl3pPr>
            <a:lvl4pPr indent="-457200" lvl="3" marL="1828800" algn="l">
              <a:lnSpc>
                <a:spcPct val="90000"/>
              </a:lnSpc>
              <a:spcBef>
                <a:spcPts val="1000"/>
              </a:spcBef>
              <a:spcAft>
                <a:spcPts val="0"/>
              </a:spcAft>
              <a:buClr>
                <a:schemeClr val="dk1"/>
              </a:buClr>
              <a:buSzPts val="3600"/>
              <a:buChar char="•"/>
              <a:defRPr/>
            </a:lvl4pPr>
            <a:lvl5pPr indent="-457200" lvl="4" marL="2286000" algn="l">
              <a:lnSpc>
                <a:spcPct val="90000"/>
              </a:lnSpc>
              <a:spcBef>
                <a:spcPts val="1000"/>
              </a:spcBef>
              <a:spcAft>
                <a:spcPts val="0"/>
              </a:spcAft>
              <a:buClr>
                <a:schemeClr val="dk1"/>
              </a:buClr>
              <a:buSzPts val="3600"/>
              <a:buChar char="•"/>
              <a:defRPr/>
            </a:lvl5pPr>
            <a:lvl6pPr indent="-457200" lvl="5" marL="2743200" algn="l">
              <a:lnSpc>
                <a:spcPct val="90000"/>
              </a:lnSpc>
              <a:spcBef>
                <a:spcPts val="1000"/>
              </a:spcBef>
              <a:spcAft>
                <a:spcPts val="0"/>
              </a:spcAft>
              <a:buClr>
                <a:schemeClr val="dk1"/>
              </a:buClr>
              <a:buSzPts val="3600"/>
              <a:buChar char="•"/>
              <a:defRPr/>
            </a:lvl6pPr>
            <a:lvl7pPr indent="-457200" lvl="6" marL="3200400" algn="l">
              <a:lnSpc>
                <a:spcPct val="90000"/>
              </a:lnSpc>
              <a:spcBef>
                <a:spcPts val="1000"/>
              </a:spcBef>
              <a:spcAft>
                <a:spcPts val="0"/>
              </a:spcAft>
              <a:buClr>
                <a:schemeClr val="dk1"/>
              </a:buClr>
              <a:buSzPts val="3600"/>
              <a:buChar char="•"/>
              <a:defRPr/>
            </a:lvl7pPr>
            <a:lvl8pPr indent="-457200" lvl="7" marL="3657600" algn="l">
              <a:lnSpc>
                <a:spcPct val="90000"/>
              </a:lnSpc>
              <a:spcBef>
                <a:spcPts val="1000"/>
              </a:spcBef>
              <a:spcAft>
                <a:spcPts val="0"/>
              </a:spcAft>
              <a:buClr>
                <a:schemeClr val="dk1"/>
              </a:buClr>
              <a:buSzPts val="3600"/>
              <a:buChar char="•"/>
              <a:defRPr/>
            </a:lvl8pPr>
            <a:lvl9pPr indent="-457200" lvl="8" marL="4114800" algn="l">
              <a:lnSpc>
                <a:spcPct val="90000"/>
              </a:lnSpc>
              <a:spcBef>
                <a:spcPts val="1000"/>
              </a:spcBef>
              <a:spcAft>
                <a:spcPts val="0"/>
              </a:spcAft>
              <a:buClr>
                <a:schemeClr val="dk1"/>
              </a:buClr>
              <a:buSzPts val="3600"/>
              <a:buChar char="•"/>
              <a:defRPr/>
            </a:lvl9pPr>
          </a:lstStyle>
          <a:p/>
        </p:txBody>
      </p:sp>
      <p:sp>
        <p:nvSpPr>
          <p:cNvPr id="35" name="Google Shape;35;g124c79298af_0_140"/>
          <p:cNvSpPr txBox="1"/>
          <p:nvPr>
            <p:ph idx="10" type="dt"/>
          </p:nvPr>
        </p:nvSpPr>
        <p:spPr>
          <a:xfrm>
            <a:off x="1676400" y="12712700"/>
            <a:ext cx="5486400" cy="730200"/>
          </a:xfrm>
          <a:prstGeom prst="rect">
            <a:avLst/>
          </a:prstGeom>
          <a:noFill/>
          <a:ln>
            <a:noFill/>
          </a:ln>
        </p:spPr>
        <p:txBody>
          <a:bodyPr anchorCtr="0" anchor="ctr" bIns="91400" lIns="182850" spcFirstLastPara="1" rIns="182850" wrap="square" tIns="91400">
            <a:noAutofit/>
          </a:bodyPr>
          <a:lstStyle>
            <a:lvl1pPr lvl="0"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36" name="Google Shape;36;g124c79298af_0_140"/>
          <p:cNvSpPr txBox="1"/>
          <p:nvPr>
            <p:ph idx="11" type="ftr"/>
          </p:nvPr>
        </p:nvSpPr>
        <p:spPr>
          <a:xfrm>
            <a:off x="8077200" y="12712700"/>
            <a:ext cx="8229600" cy="730200"/>
          </a:xfrm>
          <a:prstGeom prst="rect">
            <a:avLst/>
          </a:prstGeom>
          <a:noFill/>
          <a:ln>
            <a:noFill/>
          </a:ln>
        </p:spPr>
        <p:txBody>
          <a:bodyPr anchorCtr="0" anchor="ctr" bIns="91400" lIns="182850" spcFirstLastPara="1" rIns="182850" wrap="square" tIns="91400">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37" name="Google Shape;37;g124c79298af_0_140"/>
          <p:cNvSpPr txBox="1"/>
          <p:nvPr>
            <p:ph idx="12" type="sldNum"/>
          </p:nvPr>
        </p:nvSpPr>
        <p:spPr>
          <a:xfrm>
            <a:off x="17221200" y="12712700"/>
            <a:ext cx="5486400" cy="461700"/>
          </a:xfrm>
          <a:prstGeom prst="rect">
            <a:avLst/>
          </a:prstGeom>
          <a:noFill/>
          <a:ln>
            <a:noFill/>
          </a:ln>
        </p:spPr>
        <p:txBody>
          <a:bodyPr anchorCtr="0" anchor="ctr" bIns="91400" lIns="182850" spcFirstLastPara="1" rIns="182850" wrap="square" tIns="91400">
            <a:spAutoFit/>
          </a:bodyPr>
          <a:lstStyle>
            <a:lvl1pPr indent="0" lvl="0" marL="0" marR="0" algn="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Object">
  <p:cSld name="Title &amp; Object">
    <p:spTree>
      <p:nvGrpSpPr>
        <p:cNvPr id="38" name="Shape 38"/>
        <p:cNvGrpSpPr/>
        <p:nvPr/>
      </p:nvGrpSpPr>
      <p:grpSpPr>
        <a:xfrm>
          <a:off x="0" y="0"/>
          <a:ext cx="0" cy="0"/>
          <a:chOff x="0" y="0"/>
          <a:chExt cx="0" cy="0"/>
        </a:xfrm>
      </p:grpSpPr>
      <p:sp>
        <p:nvSpPr>
          <p:cNvPr id="39" name="Google Shape;39;p37"/>
          <p:cNvSpPr txBox="1"/>
          <p:nvPr>
            <p:ph type="title"/>
          </p:nvPr>
        </p:nvSpPr>
        <p:spPr>
          <a:xfrm>
            <a:off x="2635842" y="1232988"/>
            <a:ext cx="19112402" cy="1674301"/>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3E3E3E"/>
              </a:buClr>
              <a:buSzPts val="7200"/>
              <a:buFont typeface="Arial"/>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pic>
        <p:nvPicPr>
          <p:cNvPr descr="Google Shape;23;p4" id="40" name="Google Shape;40;p37"/>
          <p:cNvPicPr preferRelativeResize="0"/>
          <p:nvPr/>
        </p:nvPicPr>
        <p:blipFill rotWithShape="1">
          <a:blip r:embed="rId2">
            <a:alphaModFix/>
          </a:blip>
          <a:srcRect b="0" l="0" r="0" t="0"/>
          <a:stretch/>
        </p:blipFill>
        <p:spPr>
          <a:xfrm>
            <a:off x="2771444" y="243932"/>
            <a:ext cx="432902" cy="432900"/>
          </a:xfrm>
          <a:prstGeom prst="rect">
            <a:avLst/>
          </a:prstGeom>
          <a:noFill/>
          <a:ln>
            <a:noFill/>
          </a:ln>
        </p:spPr>
      </p:pic>
      <p:sp>
        <p:nvSpPr>
          <p:cNvPr id="41" name="Google Shape;41;p37"/>
          <p:cNvSpPr txBox="1"/>
          <p:nvPr>
            <p:ph idx="1" type="body"/>
          </p:nvPr>
        </p:nvSpPr>
        <p:spPr>
          <a:xfrm>
            <a:off x="2820129" y="3811570"/>
            <a:ext cx="18743701" cy="8077201"/>
          </a:xfrm>
          <a:prstGeom prst="rect">
            <a:avLst/>
          </a:prstGeom>
          <a:noFill/>
          <a:ln>
            <a:noFill/>
          </a:ln>
        </p:spPr>
        <p:txBody>
          <a:bodyPr anchorCtr="0" anchor="t" bIns="91400" lIns="91400" spcFirstLastPara="1" rIns="91400" wrap="square" tIns="91400">
            <a:normAutofit/>
          </a:bodyPr>
          <a:lstStyle>
            <a:lvl1pPr indent="-558800" lvl="0" marL="457200" algn="l">
              <a:lnSpc>
                <a:spcPct val="100000"/>
              </a:lnSpc>
              <a:spcBef>
                <a:spcPts val="1600"/>
              </a:spcBef>
              <a:spcAft>
                <a:spcPts val="0"/>
              </a:spcAft>
              <a:buSzPts val="5200"/>
              <a:buChar char="๏"/>
              <a:defRPr/>
            </a:lvl1pPr>
            <a:lvl2pPr indent="-558800" lvl="1" marL="914400" algn="l">
              <a:lnSpc>
                <a:spcPct val="100000"/>
              </a:lnSpc>
              <a:spcBef>
                <a:spcPts val="1600"/>
              </a:spcBef>
              <a:spcAft>
                <a:spcPts val="0"/>
              </a:spcAft>
              <a:buSzPts val="5200"/>
              <a:buChar char="•"/>
              <a:defRPr/>
            </a:lvl2pPr>
            <a:lvl3pPr indent="-558800" lvl="2" marL="1371600" algn="l">
              <a:lnSpc>
                <a:spcPct val="100000"/>
              </a:lnSpc>
              <a:spcBef>
                <a:spcPts val="1600"/>
              </a:spcBef>
              <a:spcAft>
                <a:spcPts val="0"/>
              </a:spcAft>
              <a:buSzPts val="5200"/>
              <a:buChar char="•"/>
              <a:defRPr/>
            </a:lvl3pPr>
            <a:lvl4pPr indent="-558800" lvl="3" marL="1828800" algn="l">
              <a:lnSpc>
                <a:spcPct val="100000"/>
              </a:lnSpc>
              <a:spcBef>
                <a:spcPts val="1600"/>
              </a:spcBef>
              <a:spcAft>
                <a:spcPts val="0"/>
              </a:spcAft>
              <a:buSzPts val="5200"/>
              <a:buChar char="•"/>
              <a:defRPr/>
            </a:lvl4pPr>
            <a:lvl5pPr indent="-558800" lvl="4" marL="2286000" algn="l">
              <a:lnSpc>
                <a:spcPct val="100000"/>
              </a:lnSpc>
              <a:spcBef>
                <a:spcPts val="1600"/>
              </a:spcBef>
              <a:spcAft>
                <a:spcPts val="0"/>
              </a:spcAft>
              <a:buSzPts val="5200"/>
              <a:buChar char="•"/>
              <a:defRPr/>
            </a:lvl5pPr>
            <a:lvl6pPr indent="-558800" lvl="5" marL="2743200" algn="l">
              <a:lnSpc>
                <a:spcPct val="100000"/>
              </a:lnSpc>
              <a:spcBef>
                <a:spcPts val="1600"/>
              </a:spcBef>
              <a:spcAft>
                <a:spcPts val="0"/>
              </a:spcAft>
              <a:buSzPts val="5200"/>
              <a:buChar char="•"/>
              <a:defRPr/>
            </a:lvl6pPr>
            <a:lvl7pPr indent="-558800" lvl="6" marL="3200400" algn="l">
              <a:lnSpc>
                <a:spcPct val="100000"/>
              </a:lnSpc>
              <a:spcBef>
                <a:spcPts val="1600"/>
              </a:spcBef>
              <a:spcAft>
                <a:spcPts val="0"/>
              </a:spcAft>
              <a:buSzPts val="5200"/>
              <a:buChar char="•"/>
              <a:defRPr/>
            </a:lvl7pPr>
            <a:lvl8pPr indent="-558800" lvl="7" marL="3657600" algn="l">
              <a:lnSpc>
                <a:spcPct val="100000"/>
              </a:lnSpc>
              <a:spcBef>
                <a:spcPts val="1600"/>
              </a:spcBef>
              <a:spcAft>
                <a:spcPts val="0"/>
              </a:spcAft>
              <a:buSzPts val="5200"/>
              <a:buChar char="•"/>
              <a:defRPr/>
            </a:lvl8pPr>
            <a:lvl9pPr indent="-558800" lvl="8" marL="4114800" algn="l">
              <a:lnSpc>
                <a:spcPct val="100000"/>
              </a:lnSpc>
              <a:spcBef>
                <a:spcPts val="1600"/>
              </a:spcBef>
              <a:spcAft>
                <a:spcPts val="0"/>
              </a:spcAft>
              <a:buSzPts val="5200"/>
              <a:buChar char="•"/>
              <a:defRPr/>
            </a:lvl9pPr>
          </a:lstStyle>
          <a:p/>
        </p:txBody>
      </p:sp>
      <p:sp>
        <p:nvSpPr>
          <p:cNvPr id="42" name="Google Shape;42;p37"/>
          <p:cNvSpPr txBox="1"/>
          <p:nvPr>
            <p:ph idx="12" type="sldNum"/>
          </p:nvPr>
        </p:nvSpPr>
        <p:spPr>
          <a:xfrm>
            <a:off x="12007651" y="13074034"/>
            <a:ext cx="368574" cy="360822"/>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3" name="Shape 43"/>
        <p:cNvGrpSpPr/>
        <p:nvPr/>
      </p:nvGrpSpPr>
      <p:grpSpPr>
        <a:xfrm>
          <a:off x="0" y="0"/>
          <a:ext cx="0" cy="0"/>
          <a:chOff x="0" y="0"/>
          <a:chExt cx="0" cy="0"/>
        </a:xfrm>
      </p:grpSpPr>
      <p:sp>
        <p:nvSpPr>
          <p:cNvPr id="44" name="Google Shape;44;p38"/>
          <p:cNvSpPr txBox="1"/>
          <p:nvPr>
            <p:ph idx="1" type="body"/>
          </p:nvPr>
        </p:nvSpPr>
        <p:spPr>
          <a:xfrm>
            <a:off x="2855459" y="1027692"/>
            <a:ext cx="18673200" cy="10897502"/>
          </a:xfrm>
          <a:prstGeom prst="rect">
            <a:avLst/>
          </a:prstGeom>
          <a:noFill/>
          <a:ln>
            <a:noFill/>
          </a:ln>
        </p:spPr>
        <p:txBody>
          <a:bodyPr anchorCtr="0" anchor="t" bIns="91400" lIns="91400" spcFirstLastPara="1" rIns="91400" wrap="square" tIns="91400">
            <a:normAutofit/>
          </a:bodyPr>
          <a:lstStyle>
            <a:lvl1pPr indent="-558800" lvl="0" marL="457200" algn="l">
              <a:lnSpc>
                <a:spcPct val="100000"/>
              </a:lnSpc>
              <a:spcBef>
                <a:spcPts val="1600"/>
              </a:spcBef>
              <a:spcAft>
                <a:spcPts val="0"/>
              </a:spcAft>
              <a:buSzPts val="5200"/>
              <a:buChar char="๏"/>
              <a:defRPr/>
            </a:lvl1pPr>
            <a:lvl2pPr indent="-558800" lvl="1" marL="914400" algn="l">
              <a:lnSpc>
                <a:spcPct val="100000"/>
              </a:lnSpc>
              <a:spcBef>
                <a:spcPts val="1600"/>
              </a:spcBef>
              <a:spcAft>
                <a:spcPts val="0"/>
              </a:spcAft>
              <a:buSzPts val="5200"/>
              <a:buChar char="•"/>
              <a:defRPr/>
            </a:lvl2pPr>
            <a:lvl3pPr indent="-558800" lvl="2" marL="1371600" algn="l">
              <a:lnSpc>
                <a:spcPct val="100000"/>
              </a:lnSpc>
              <a:spcBef>
                <a:spcPts val="1600"/>
              </a:spcBef>
              <a:spcAft>
                <a:spcPts val="0"/>
              </a:spcAft>
              <a:buSzPts val="5200"/>
              <a:buChar char="•"/>
              <a:defRPr/>
            </a:lvl3pPr>
            <a:lvl4pPr indent="-558800" lvl="3" marL="1828800" algn="l">
              <a:lnSpc>
                <a:spcPct val="100000"/>
              </a:lnSpc>
              <a:spcBef>
                <a:spcPts val="1600"/>
              </a:spcBef>
              <a:spcAft>
                <a:spcPts val="0"/>
              </a:spcAft>
              <a:buSzPts val="5200"/>
              <a:buChar char="•"/>
              <a:defRPr/>
            </a:lvl4pPr>
            <a:lvl5pPr indent="-558800" lvl="4" marL="2286000" algn="l">
              <a:lnSpc>
                <a:spcPct val="100000"/>
              </a:lnSpc>
              <a:spcBef>
                <a:spcPts val="1600"/>
              </a:spcBef>
              <a:spcAft>
                <a:spcPts val="0"/>
              </a:spcAft>
              <a:buSzPts val="5200"/>
              <a:buChar char="•"/>
              <a:defRPr/>
            </a:lvl5pPr>
            <a:lvl6pPr indent="-558800" lvl="5" marL="2743200" algn="l">
              <a:lnSpc>
                <a:spcPct val="100000"/>
              </a:lnSpc>
              <a:spcBef>
                <a:spcPts val="1600"/>
              </a:spcBef>
              <a:spcAft>
                <a:spcPts val="0"/>
              </a:spcAft>
              <a:buSzPts val="5200"/>
              <a:buChar char="•"/>
              <a:defRPr/>
            </a:lvl6pPr>
            <a:lvl7pPr indent="-558800" lvl="6" marL="3200400" algn="l">
              <a:lnSpc>
                <a:spcPct val="100000"/>
              </a:lnSpc>
              <a:spcBef>
                <a:spcPts val="1600"/>
              </a:spcBef>
              <a:spcAft>
                <a:spcPts val="0"/>
              </a:spcAft>
              <a:buSzPts val="5200"/>
              <a:buChar char="•"/>
              <a:defRPr/>
            </a:lvl7pPr>
            <a:lvl8pPr indent="-558800" lvl="7" marL="3657600" algn="l">
              <a:lnSpc>
                <a:spcPct val="100000"/>
              </a:lnSpc>
              <a:spcBef>
                <a:spcPts val="1600"/>
              </a:spcBef>
              <a:spcAft>
                <a:spcPts val="0"/>
              </a:spcAft>
              <a:buSzPts val="5200"/>
              <a:buChar char="•"/>
              <a:defRPr/>
            </a:lvl8pPr>
            <a:lvl9pPr indent="-558800" lvl="8" marL="4114800" algn="l">
              <a:lnSpc>
                <a:spcPct val="100000"/>
              </a:lnSpc>
              <a:spcBef>
                <a:spcPts val="1600"/>
              </a:spcBef>
              <a:spcAft>
                <a:spcPts val="0"/>
              </a:spcAft>
              <a:buSzPts val="5200"/>
              <a:buChar char="•"/>
              <a:defRPr/>
            </a:lvl9pPr>
          </a:lstStyle>
          <a:p/>
        </p:txBody>
      </p:sp>
      <p:sp>
        <p:nvSpPr>
          <p:cNvPr id="45" name="Google Shape;45;p38"/>
          <p:cNvSpPr txBox="1"/>
          <p:nvPr>
            <p:ph idx="12" type="sldNum"/>
          </p:nvPr>
        </p:nvSpPr>
        <p:spPr>
          <a:xfrm>
            <a:off x="12058551" y="13153924"/>
            <a:ext cx="266974" cy="259222"/>
          </a:xfrm>
          <a:prstGeom prst="rect">
            <a:avLst/>
          </a:prstGeom>
          <a:noFill/>
          <a:ln>
            <a:noFill/>
          </a:ln>
        </p:spPr>
        <p:txBody>
          <a:bodyPr anchorCtr="0" anchor="ctr" bIns="0" lIns="0" spcFirstLastPara="1" rIns="0" wrap="square" tIns="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46" name="Shape 46"/>
        <p:cNvGrpSpPr/>
        <p:nvPr/>
      </p:nvGrpSpPr>
      <p:grpSpPr>
        <a:xfrm>
          <a:off x="0" y="0"/>
          <a:ext cx="0" cy="0"/>
          <a:chOff x="0" y="0"/>
          <a:chExt cx="0" cy="0"/>
        </a:xfrm>
      </p:grpSpPr>
      <p:sp>
        <p:nvSpPr>
          <p:cNvPr id="47" name="Google Shape;47;p39"/>
          <p:cNvSpPr txBox="1"/>
          <p:nvPr>
            <p:ph idx="1" type="body"/>
          </p:nvPr>
        </p:nvSpPr>
        <p:spPr>
          <a:xfrm>
            <a:off x="2814747" y="3603314"/>
            <a:ext cx="18754503" cy="8461800"/>
          </a:xfrm>
          <a:prstGeom prst="rect">
            <a:avLst/>
          </a:prstGeom>
          <a:noFill/>
          <a:ln>
            <a:noFill/>
          </a:ln>
        </p:spPr>
        <p:txBody>
          <a:bodyPr anchorCtr="0" anchor="t" bIns="91400" lIns="91400" spcFirstLastPara="1" rIns="91400" wrap="square" tIns="91400">
            <a:normAutofit/>
          </a:bodyPr>
          <a:lstStyle>
            <a:lvl1pPr indent="-558800" lvl="0" marL="457200" algn="l">
              <a:lnSpc>
                <a:spcPct val="100000"/>
              </a:lnSpc>
              <a:spcBef>
                <a:spcPts val="1600"/>
              </a:spcBef>
              <a:spcAft>
                <a:spcPts val="0"/>
              </a:spcAft>
              <a:buSzPts val="5200"/>
              <a:buChar char="๏"/>
              <a:defRPr/>
            </a:lvl1pPr>
            <a:lvl2pPr indent="-558800" lvl="1" marL="914400" algn="l">
              <a:lnSpc>
                <a:spcPct val="100000"/>
              </a:lnSpc>
              <a:spcBef>
                <a:spcPts val="1600"/>
              </a:spcBef>
              <a:spcAft>
                <a:spcPts val="0"/>
              </a:spcAft>
              <a:buSzPts val="5200"/>
              <a:buChar char="•"/>
              <a:defRPr/>
            </a:lvl2pPr>
            <a:lvl3pPr indent="-558800" lvl="2" marL="1371600" algn="l">
              <a:lnSpc>
                <a:spcPct val="100000"/>
              </a:lnSpc>
              <a:spcBef>
                <a:spcPts val="1600"/>
              </a:spcBef>
              <a:spcAft>
                <a:spcPts val="0"/>
              </a:spcAft>
              <a:buSzPts val="5200"/>
              <a:buChar char="•"/>
              <a:defRPr/>
            </a:lvl3pPr>
            <a:lvl4pPr indent="-558800" lvl="3" marL="1828800" algn="l">
              <a:lnSpc>
                <a:spcPct val="100000"/>
              </a:lnSpc>
              <a:spcBef>
                <a:spcPts val="1600"/>
              </a:spcBef>
              <a:spcAft>
                <a:spcPts val="0"/>
              </a:spcAft>
              <a:buSzPts val="5200"/>
              <a:buChar char="•"/>
              <a:defRPr/>
            </a:lvl4pPr>
            <a:lvl5pPr indent="-558800" lvl="4" marL="2286000" algn="l">
              <a:lnSpc>
                <a:spcPct val="100000"/>
              </a:lnSpc>
              <a:spcBef>
                <a:spcPts val="1600"/>
              </a:spcBef>
              <a:spcAft>
                <a:spcPts val="0"/>
              </a:spcAft>
              <a:buSzPts val="5200"/>
              <a:buChar char="•"/>
              <a:defRPr/>
            </a:lvl5pPr>
            <a:lvl6pPr indent="-558800" lvl="5" marL="2743200" algn="l">
              <a:lnSpc>
                <a:spcPct val="100000"/>
              </a:lnSpc>
              <a:spcBef>
                <a:spcPts val="1600"/>
              </a:spcBef>
              <a:spcAft>
                <a:spcPts val="0"/>
              </a:spcAft>
              <a:buSzPts val="5200"/>
              <a:buChar char="•"/>
              <a:defRPr/>
            </a:lvl6pPr>
            <a:lvl7pPr indent="-558800" lvl="6" marL="3200400" algn="l">
              <a:lnSpc>
                <a:spcPct val="100000"/>
              </a:lnSpc>
              <a:spcBef>
                <a:spcPts val="1600"/>
              </a:spcBef>
              <a:spcAft>
                <a:spcPts val="0"/>
              </a:spcAft>
              <a:buSzPts val="5200"/>
              <a:buChar char="•"/>
              <a:defRPr/>
            </a:lvl7pPr>
            <a:lvl8pPr indent="-558800" lvl="7" marL="3657600" algn="l">
              <a:lnSpc>
                <a:spcPct val="100000"/>
              </a:lnSpc>
              <a:spcBef>
                <a:spcPts val="1600"/>
              </a:spcBef>
              <a:spcAft>
                <a:spcPts val="0"/>
              </a:spcAft>
              <a:buSzPts val="5200"/>
              <a:buChar char="•"/>
              <a:defRPr/>
            </a:lvl8pPr>
            <a:lvl9pPr indent="-558800" lvl="8" marL="4114800" algn="l">
              <a:lnSpc>
                <a:spcPct val="100000"/>
              </a:lnSpc>
              <a:spcBef>
                <a:spcPts val="1600"/>
              </a:spcBef>
              <a:spcAft>
                <a:spcPts val="0"/>
              </a:spcAft>
              <a:buSzPts val="5200"/>
              <a:buChar char="•"/>
              <a:defRPr/>
            </a:lvl9pPr>
          </a:lstStyle>
          <a:p/>
        </p:txBody>
      </p:sp>
      <p:sp>
        <p:nvSpPr>
          <p:cNvPr id="48" name="Google Shape;48;p39"/>
          <p:cNvSpPr txBox="1"/>
          <p:nvPr>
            <p:ph type="title"/>
          </p:nvPr>
        </p:nvSpPr>
        <p:spPr>
          <a:xfrm>
            <a:off x="2635842" y="1232988"/>
            <a:ext cx="19112402" cy="1674301"/>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3E3E3E"/>
              </a:buClr>
              <a:buSzPts val="7200"/>
              <a:buFont typeface="Arial"/>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sp>
        <p:nvSpPr>
          <p:cNvPr id="49" name="Google Shape;49;p39"/>
          <p:cNvSpPr txBox="1"/>
          <p:nvPr>
            <p:ph idx="12" type="sldNum"/>
          </p:nvPr>
        </p:nvSpPr>
        <p:spPr>
          <a:xfrm>
            <a:off x="12007651" y="13074034"/>
            <a:ext cx="368574" cy="360822"/>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de">
  <p:cSld name="Title &amp; Code">
    <p:spTree>
      <p:nvGrpSpPr>
        <p:cNvPr id="50" name="Shape 50"/>
        <p:cNvGrpSpPr/>
        <p:nvPr/>
      </p:nvGrpSpPr>
      <p:grpSpPr>
        <a:xfrm>
          <a:off x="0" y="0"/>
          <a:ext cx="0" cy="0"/>
          <a:chOff x="0" y="0"/>
          <a:chExt cx="0" cy="0"/>
        </a:xfrm>
      </p:grpSpPr>
      <p:sp>
        <p:nvSpPr>
          <p:cNvPr id="51" name="Google Shape;51;p40"/>
          <p:cNvSpPr txBox="1"/>
          <p:nvPr>
            <p:ph type="title"/>
          </p:nvPr>
        </p:nvSpPr>
        <p:spPr>
          <a:xfrm>
            <a:off x="2635842" y="1232988"/>
            <a:ext cx="19112402" cy="1674301"/>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3E3E3E"/>
              </a:buClr>
              <a:buSzPts val="7200"/>
              <a:buFont typeface="Arial"/>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pic>
        <p:nvPicPr>
          <p:cNvPr descr="Google Shape;35;p7" id="52" name="Google Shape;52;p40"/>
          <p:cNvPicPr preferRelativeResize="0"/>
          <p:nvPr/>
        </p:nvPicPr>
        <p:blipFill rotWithShape="1">
          <a:blip r:embed="rId2">
            <a:alphaModFix/>
          </a:blip>
          <a:srcRect b="0" l="0" r="0" t="0"/>
          <a:stretch/>
        </p:blipFill>
        <p:spPr>
          <a:xfrm>
            <a:off x="2771444" y="243932"/>
            <a:ext cx="432902" cy="432900"/>
          </a:xfrm>
          <a:prstGeom prst="rect">
            <a:avLst/>
          </a:prstGeom>
          <a:noFill/>
          <a:ln>
            <a:noFill/>
          </a:ln>
        </p:spPr>
      </p:pic>
      <p:sp>
        <p:nvSpPr>
          <p:cNvPr id="53" name="Google Shape;53;p40"/>
          <p:cNvSpPr txBox="1"/>
          <p:nvPr>
            <p:ph idx="12" type="sldNum"/>
          </p:nvPr>
        </p:nvSpPr>
        <p:spPr>
          <a:xfrm>
            <a:off x="12007651" y="13074034"/>
            <a:ext cx="368574" cy="360822"/>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image" Target="../media/image15.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34"/>
          <p:cNvSpPr/>
          <p:nvPr/>
        </p:nvSpPr>
        <p:spPr>
          <a:xfrm>
            <a:off x="-25399" y="12818533"/>
            <a:ext cx="24434698" cy="930002"/>
          </a:xfrm>
          <a:prstGeom prst="rect">
            <a:avLst/>
          </a:prstGeom>
          <a:blipFill rotWithShape="1">
            <a:blip r:embed="rId1">
              <a:alphaModFix/>
            </a:blip>
            <a:stretch>
              <a:fillRect b="0" l="0" r="0" t="0"/>
            </a:stretch>
          </a:blip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200"/>
              <a:buFont typeface="Arial"/>
              <a:buNone/>
            </a:pPr>
            <a:r>
              <a:t/>
            </a:r>
            <a:endParaRPr b="0" i="0" sz="3200" u="none" cap="none" strike="noStrike">
              <a:solidFill>
                <a:srgbClr val="FFFFFF"/>
              </a:solidFill>
              <a:latin typeface="Arial"/>
              <a:ea typeface="Arial"/>
              <a:cs typeface="Arial"/>
              <a:sym typeface="Arial"/>
            </a:endParaRPr>
          </a:p>
        </p:txBody>
      </p:sp>
      <p:pic>
        <p:nvPicPr>
          <p:cNvPr descr="Google Shape;7;p1" id="7" name="Google Shape;7;p34"/>
          <p:cNvPicPr preferRelativeResize="0"/>
          <p:nvPr/>
        </p:nvPicPr>
        <p:blipFill rotWithShape="1">
          <a:blip r:embed="rId2">
            <a:alphaModFix/>
          </a:blip>
          <a:srcRect b="0" l="0" r="0" t="0"/>
          <a:stretch/>
        </p:blipFill>
        <p:spPr>
          <a:xfrm>
            <a:off x="2771444" y="13058232"/>
            <a:ext cx="432902" cy="432902"/>
          </a:xfrm>
          <a:prstGeom prst="rect">
            <a:avLst/>
          </a:prstGeom>
          <a:noFill/>
          <a:ln>
            <a:noFill/>
          </a:ln>
        </p:spPr>
      </p:pic>
      <p:pic>
        <p:nvPicPr>
          <p:cNvPr descr="Google Shape;8;p1" id="8" name="Google Shape;8;p34"/>
          <p:cNvPicPr preferRelativeResize="0"/>
          <p:nvPr/>
        </p:nvPicPr>
        <p:blipFill rotWithShape="1">
          <a:blip r:embed="rId3">
            <a:alphaModFix/>
          </a:blip>
          <a:srcRect b="0" l="0" r="0" t="0"/>
          <a:stretch/>
        </p:blipFill>
        <p:spPr>
          <a:xfrm>
            <a:off x="3325519" y="13170067"/>
            <a:ext cx="1705502" cy="228302"/>
          </a:xfrm>
          <a:prstGeom prst="rect">
            <a:avLst/>
          </a:prstGeom>
          <a:noFill/>
          <a:ln>
            <a:noFill/>
          </a:ln>
        </p:spPr>
      </p:pic>
      <p:sp>
        <p:nvSpPr>
          <p:cNvPr id="9" name="Google Shape;9;p34"/>
          <p:cNvSpPr txBox="1"/>
          <p:nvPr>
            <p:ph idx="1" type="body"/>
          </p:nvPr>
        </p:nvSpPr>
        <p:spPr>
          <a:xfrm>
            <a:off x="2855459" y="1027692"/>
            <a:ext cx="18673200" cy="10897502"/>
          </a:xfrm>
          <a:prstGeom prst="rect">
            <a:avLst/>
          </a:prstGeom>
          <a:noFill/>
          <a:ln>
            <a:noFill/>
          </a:ln>
        </p:spPr>
        <p:txBody>
          <a:bodyPr anchorCtr="0" anchor="t" bIns="91400" lIns="91400" spcFirstLastPara="1" rIns="91400" wrap="square" tIns="91400">
            <a:normAutofit/>
          </a:bodyPr>
          <a:lstStyle>
            <a:lvl1pPr indent="-558800" lvl="0" marL="457200" marR="0" rtl="0" algn="l">
              <a:lnSpc>
                <a:spcPct val="100000"/>
              </a:lnSpc>
              <a:spcBef>
                <a:spcPts val="1600"/>
              </a:spcBef>
              <a:spcAft>
                <a:spcPts val="0"/>
              </a:spcAft>
              <a:buClr>
                <a:srgbClr val="BEBEBE"/>
              </a:buClr>
              <a:buSzPts val="5200"/>
              <a:buFont typeface="Arial"/>
              <a:buChar char="๏"/>
              <a:defRPr b="0" i="0" sz="5200" u="none" cap="none" strike="noStrike">
                <a:solidFill>
                  <a:srgbClr val="3E3E3E"/>
                </a:solidFill>
                <a:latin typeface="Arial"/>
                <a:ea typeface="Arial"/>
                <a:cs typeface="Arial"/>
                <a:sym typeface="Arial"/>
              </a:defRPr>
            </a:lvl1pPr>
            <a:lvl2pPr indent="-558800" lvl="1" marL="914400" marR="0" rtl="0" algn="l">
              <a:lnSpc>
                <a:spcPct val="100000"/>
              </a:lnSpc>
              <a:spcBef>
                <a:spcPts val="1600"/>
              </a:spcBef>
              <a:spcAft>
                <a:spcPts val="0"/>
              </a:spcAft>
              <a:buClr>
                <a:srgbClr val="BEBEBE"/>
              </a:buClr>
              <a:buSzPts val="5200"/>
              <a:buFont typeface="Arial"/>
              <a:buChar char="•"/>
              <a:defRPr b="0" i="0" sz="5200" u="none" cap="none" strike="noStrike">
                <a:solidFill>
                  <a:srgbClr val="3E3E3E"/>
                </a:solidFill>
                <a:latin typeface="Arial"/>
                <a:ea typeface="Arial"/>
                <a:cs typeface="Arial"/>
                <a:sym typeface="Arial"/>
              </a:defRPr>
            </a:lvl2pPr>
            <a:lvl3pPr indent="-558800" lvl="2" marL="1371600" marR="0" rtl="0" algn="l">
              <a:lnSpc>
                <a:spcPct val="100000"/>
              </a:lnSpc>
              <a:spcBef>
                <a:spcPts val="1600"/>
              </a:spcBef>
              <a:spcAft>
                <a:spcPts val="0"/>
              </a:spcAft>
              <a:buClr>
                <a:srgbClr val="BEBEBE"/>
              </a:buClr>
              <a:buSzPts val="5200"/>
              <a:buFont typeface="Arial"/>
              <a:buChar char="•"/>
              <a:defRPr b="0" i="0" sz="5200" u="none" cap="none" strike="noStrike">
                <a:solidFill>
                  <a:srgbClr val="3E3E3E"/>
                </a:solidFill>
                <a:latin typeface="Arial"/>
                <a:ea typeface="Arial"/>
                <a:cs typeface="Arial"/>
                <a:sym typeface="Arial"/>
              </a:defRPr>
            </a:lvl3pPr>
            <a:lvl4pPr indent="-558800" lvl="3" marL="1828800" marR="0" rtl="0" algn="l">
              <a:lnSpc>
                <a:spcPct val="100000"/>
              </a:lnSpc>
              <a:spcBef>
                <a:spcPts val="1600"/>
              </a:spcBef>
              <a:spcAft>
                <a:spcPts val="0"/>
              </a:spcAft>
              <a:buClr>
                <a:srgbClr val="BEBEBE"/>
              </a:buClr>
              <a:buSzPts val="5200"/>
              <a:buFont typeface="Arial"/>
              <a:buChar char="•"/>
              <a:defRPr b="0" i="0" sz="5200" u="none" cap="none" strike="noStrike">
                <a:solidFill>
                  <a:srgbClr val="3E3E3E"/>
                </a:solidFill>
                <a:latin typeface="Arial"/>
                <a:ea typeface="Arial"/>
                <a:cs typeface="Arial"/>
                <a:sym typeface="Arial"/>
              </a:defRPr>
            </a:lvl4pPr>
            <a:lvl5pPr indent="-558800" lvl="4" marL="2286000" marR="0" rtl="0" algn="l">
              <a:lnSpc>
                <a:spcPct val="100000"/>
              </a:lnSpc>
              <a:spcBef>
                <a:spcPts val="1600"/>
              </a:spcBef>
              <a:spcAft>
                <a:spcPts val="0"/>
              </a:spcAft>
              <a:buClr>
                <a:srgbClr val="BEBEBE"/>
              </a:buClr>
              <a:buSzPts val="5200"/>
              <a:buFont typeface="Arial"/>
              <a:buChar char="•"/>
              <a:defRPr b="0" i="0" sz="5200" u="none" cap="none" strike="noStrike">
                <a:solidFill>
                  <a:srgbClr val="3E3E3E"/>
                </a:solidFill>
                <a:latin typeface="Arial"/>
                <a:ea typeface="Arial"/>
                <a:cs typeface="Arial"/>
                <a:sym typeface="Arial"/>
              </a:defRPr>
            </a:lvl5pPr>
            <a:lvl6pPr indent="-558800" lvl="5" marL="2743200" marR="0" rtl="0" algn="l">
              <a:lnSpc>
                <a:spcPct val="100000"/>
              </a:lnSpc>
              <a:spcBef>
                <a:spcPts val="1600"/>
              </a:spcBef>
              <a:spcAft>
                <a:spcPts val="0"/>
              </a:spcAft>
              <a:buClr>
                <a:srgbClr val="BEBEBE"/>
              </a:buClr>
              <a:buSzPts val="5200"/>
              <a:buFont typeface="Arial"/>
              <a:buChar char="•"/>
              <a:defRPr b="0" i="0" sz="5200" u="none" cap="none" strike="noStrike">
                <a:solidFill>
                  <a:srgbClr val="3E3E3E"/>
                </a:solidFill>
                <a:latin typeface="Arial"/>
                <a:ea typeface="Arial"/>
                <a:cs typeface="Arial"/>
                <a:sym typeface="Arial"/>
              </a:defRPr>
            </a:lvl6pPr>
            <a:lvl7pPr indent="-558800" lvl="6" marL="3200400" marR="0" rtl="0" algn="l">
              <a:lnSpc>
                <a:spcPct val="100000"/>
              </a:lnSpc>
              <a:spcBef>
                <a:spcPts val="1600"/>
              </a:spcBef>
              <a:spcAft>
                <a:spcPts val="0"/>
              </a:spcAft>
              <a:buClr>
                <a:srgbClr val="BEBEBE"/>
              </a:buClr>
              <a:buSzPts val="5200"/>
              <a:buFont typeface="Arial"/>
              <a:buChar char="•"/>
              <a:defRPr b="0" i="0" sz="5200" u="none" cap="none" strike="noStrike">
                <a:solidFill>
                  <a:srgbClr val="3E3E3E"/>
                </a:solidFill>
                <a:latin typeface="Arial"/>
                <a:ea typeface="Arial"/>
                <a:cs typeface="Arial"/>
                <a:sym typeface="Arial"/>
              </a:defRPr>
            </a:lvl7pPr>
            <a:lvl8pPr indent="-558800" lvl="7" marL="3657600" marR="0" rtl="0" algn="l">
              <a:lnSpc>
                <a:spcPct val="100000"/>
              </a:lnSpc>
              <a:spcBef>
                <a:spcPts val="1600"/>
              </a:spcBef>
              <a:spcAft>
                <a:spcPts val="0"/>
              </a:spcAft>
              <a:buClr>
                <a:srgbClr val="BEBEBE"/>
              </a:buClr>
              <a:buSzPts val="5200"/>
              <a:buFont typeface="Arial"/>
              <a:buChar char="•"/>
              <a:defRPr b="0" i="0" sz="5200" u="none" cap="none" strike="noStrike">
                <a:solidFill>
                  <a:srgbClr val="3E3E3E"/>
                </a:solidFill>
                <a:latin typeface="Arial"/>
                <a:ea typeface="Arial"/>
                <a:cs typeface="Arial"/>
                <a:sym typeface="Arial"/>
              </a:defRPr>
            </a:lvl8pPr>
            <a:lvl9pPr indent="-558800" lvl="8" marL="4114800" marR="0" rtl="0" algn="l">
              <a:lnSpc>
                <a:spcPct val="100000"/>
              </a:lnSpc>
              <a:spcBef>
                <a:spcPts val="1600"/>
              </a:spcBef>
              <a:spcAft>
                <a:spcPts val="0"/>
              </a:spcAft>
              <a:buClr>
                <a:srgbClr val="BEBEBE"/>
              </a:buClr>
              <a:buSzPts val="5200"/>
              <a:buFont typeface="Arial"/>
              <a:buChar char="•"/>
              <a:defRPr b="0" i="0" sz="5200" u="none" cap="none" strike="noStrike">
                <a:solidFill>
                  <a:srgbClr val="3E3E3E"/>
                </a:solidFill>
                <a:latin typeface="Arial"/>
                <a:ea typeface="Arial"/>
                <a:cs typeface="Arial"/>
                <a:sym typeface="Arial"/>
              </a:defRPr>
            </a:lvl9pPr>
          </a:lstStyle>
          <a:p/>
        </p:txBody>
      </p:sp>
      <p:sp>
        <p:nvSpPr>
          <p:cNvPr id="10" name="Google Shape;10;p34"/>
          <p:cNvSpPr txBox="1"/>
          <p:nvPr>
            <p:ph type="title"/>
          </p:nvPr>
        </p:nvSpPr>
        <p:spPr>
          <a:xfrm>
            <a:off x="3653366" y="2743200"/>
            <a:ext cx="19507201" cy="930275"/>
          </a:xfrm>
          <a:prstGeom prst="rect">
            <a:avLst/>
          </a:prstGeom>
          <a:noFill/>
          <a:ln>
            <a:noFill/>
          </a:ln>
        </p:spPr>
        <p:txBody>
          <a:bodyPr anchorCtr="0" anchor="ctr" bIns="91400" lIns="91400" spcFirstLastPara="1" rIns="91400" wrap="square" tIns="91400">
            <a:normAutofit/>
          </a:bodyPr>
          <a:lstStyle>
            <a:lvl1pPr lvl="0" marR="0" rtl="0" algn="ctr">
              <a:lnSpc>
                <a:spcPct val="100000"/>
              </a:lnSpc>
              <a:spcBef>
                <a:spcPts val="0"/>
              </a:spcBef>
              <a:spcAft>
                <a:spcPts val="0"/>
              </a:spcAft>
              <a:buClr>
                <a:srgbClr val="3E3E3E"/>
              </a:buClr>
              <a:buSzPts val="10000"/>
              <a:buFont typeface="Arial"/>
              <a:buNone/>
              <a:defRPr b="1" i="0" sz="10000" u="none" cap="none" strike="noStrike">
                <a:solidFill>
                  <a:srgbClr val="3E3E3E"/>
                </a:solidFill>
                <a:latin typeface="Arial"/>
                <a:ea typeface="Arial"/>
                <a:cs typeface="Arial"/>
                <a:sym typeface="Arial"/>
              </a:defRPr>
            </a:lvl1pPr>
            <a:lvl2pPr lvl="1" marR="0" rtl="0" algn="ctr">
              <a:lnSpc>
                <a:spcPct val="100000"/>
              </a:lnSpc>
              <a:spcBef>
                <a:spcPts val="0"/>
              </a:spcBef>
              <a:spcAft>
                <a:spcPts val="0"/>
              </a:spcAft>
              <a:buClr>
                <a:srgbClr val="3E3E3E"/>
              </a:buClr>
              <a:buSzPts val="10000"/>
              <a:buFont typeface="Arial"/>
              <a:buNone/>
              <a:defRPr b="1" i="0" sz="10000" u="none" cap="none" strike="noStrike">
                <a:solidFill>
                  <a:srgbClr val="3E3E3E"/>
                </a:solidFill>
                <a:latin typeface="Arial"/>
                <a:ea typeface="Arial"/>
                <a:cs typeface="Arial"/>
                <a:sym typeface="Arial"/>
              </a:defRPr>
            </a:lvl2pPr>
            <a:lvl3pPr lvl="2" marR="0" rtl="0" algn="ctr">
              <a:lnSpc>
                <a:spcPct val="100000"/>
              </a:lnSpc>
              <a:spcBef>
                <a:spcPts val="0"/>
              </a:spcBef>
              <a:spcAft>
                <a:spcPts val="0"/>
              </a:spcAft>
              <a:buClr>
                <a:srgbClr val="3E3E3E"/>
              </a:buClr>
              <a:buSzPts val="10000"/>
              <a:buFont typeface="Arial"/>
              <a:buNone/>
              <a:defRPr b="1" i="0" sz="10000" u="none" cap="none" strike="noStrike">
                <a:solidFill>
                  <a:srgbClr val="3E3E3E"/>
                </a:solidFill>
                <a:latin typeface="Arial"/>
                <a:ea typeface="Arial"/>
                <a:cs typeface="Arial"/>
                <a:sym typeface="Arial"/>
              </a:defRPr>
            </a:lvl3pPr>
            <a:lvl4pPr lvl="3" marR="0" rtl="0" algn="ctr">
              <a:lnSpc>
                <a:spcPct val="100000"/>
              </a:lnSpc>
              <a:spcBef>
                <a:spcPts val="0"/>
              </a:spcBef>
              <a:spcAft>
                <a:spcPts val="0"/>
              </a:spcAft>
              <a:buClr>
                <a:srgbClr val="3E3E3E"/>
              </a:buClr>
              <a:buSzPts val="10000"/>
              <a:buFont typeface="Arial"/>
              <a:buNone/>
              <a:defRPr b="1" i="0" sz="10000" u="none" cap="none" strike="noStrike">
                <a:solidFill>
                  <a:srgbClr val="3E3E3E"/>
                </a:solidFill>
                <a:latin typeface="Arial"/>
                <a:ea typeface="Arial"/>
                <a:cs typeface="Arial"/>
                <a:sym typeface="Arial"/>
              </a:defRPr>
            </a:lvl4pPr>
            <a:lvl5pPr lvl="4" marR="0" rtl="0" algn="ctr">
              <a:lnSpc>
                <a:spcPct val="100000"/>
              </a:lnSpc>
              <a:spcBef>
                <a:spcPts val="0"/>
              </a:spcBef>
              <a:spcAft>
                <a:spcPts val="0"/>
              </a:spcAft>
              <a:buClr>
                <a:srgbClr val="3E3E3E"/>
              </a:buClr>
              <a:buSzPts val="10000"/>
              <a:buFont typeface="Arial"/>
              <a:buNone/>
              <a:defRPr b="1" i="0" sz="10000" u="none" cap="none" strike="noStrike">
                <a:solidFill>
                  <a:srgbClr val="3E3E3E"/>
                </a:solidFill>
                <a:latin typeface="Arial"/>
                <a:ea typeface="Arial"/>
                <a:cs typeface="Arial"/>
                <a:sym typeface="Arial"/>
              </a:defRPr>
            </a:lvl5pPr>
            <a:lvl6pPr lvl="5" marR="0" rtl="0" algn="ctr">
              <a:lnSpc>
                <a:spcPct val="100000"/>
              </a:lnSpc>
              <a:spcBef>
                <a:spcPts val="0"/>
              </a:spcBef>
              <a:spcAft>
                <a:spcPts val="0"/>
              </a:spcAft>
              <a:buClr>
                <a:srgbClr val="3E3E3E"/>
              </a:buClr>
              <a:buSzPts val="10000"/>
              <a:buFont typeface="Arial"/>
              <a:buNone/>
              <a:defRPr b="1" i="0" sz="10000" u="none" cap="none" strike="noStrike">
                <a:solidFill>
                  <a:srgbClr val="3E3E3E"/>
                </a:solidFill>
                <a:latin typeface="Arial"/>
                <a:ea typeface="Arial"/>
                <a:cs typeface="Arial"/>
                <a:sym typeface="Arial"/>
              </a:defRPr>
            </a:lvl6pPr>
            <a:lvl7pPr lvl="6" marR="0" rtl="0" algn="ctr">
              <a:lnSpc>
                <a:spcPct val="100000"/>
              </a:lnSpc>
              <a:spcBef>
                <a:spcPts val="0"/>
              </a:spcBef>
              <a:spcAft>
                <a:spcPts val="0"/>
              </a:spcAft>
              <a:buClr>
                <a:srgbClr val="3E3E3E"/>
              </a:buClr>
              <a:buSzPts val="10000"/>
              <a:buFont typeface="Arial"/>
              <a:buNone/>
              <a:defRPr b="1" i="0" sz="10000" u="none" cap="none" strike="noStrike">
                <a:solidFill>
                  <a:srgbClr val="3E3E3E"/>
                </a:solidFill>
                <a:latin typeface="Arial"/>
                <a:ea typeface="Arial"/>
                <a:cs typeface="Arial"/>
                <a:sym typeface="Arial"/>
              </a:defRPr>
            </a:lvl7pPr>
            <a:lvl8pPr lvl="7" marR="0" rtl="0" algn="ctr">
              <a:lnSpc>
                <a:spcPct val="100000"/>
              </a:lnSpc>
              <a:spcBef>
                <a:spcPts val="0"/>
              </a:spcBef>
              <a:spcAft>
                <a:spcPts val="0"/>
              </a:spcAft>
              <a:buClr>
                <a:srgbClr val="3E3E3E"/>
              </a:buClr>
              <a:buSzPts val="10000"/>
              <a:buFont typeface="Arial"/>
              <a:buNone/>
              <a:defRPr b="1" i="0" sz="10000" u="none" cap="none" strike="noStrike">
                <a:solidFill>
                  <a:srgbClr val="3E3E3E"/>
                </a:solidFill>
                <a:latin typeface="Arial"/>
                <a:ea typeface="Arial"/>
                <a:cs typeface="Arial"/>
                <a:sym typeface="Arial"/>
              </a:defRPr>
            </a:lvl8pPr>
            <a:lvl9pPr lvl="8" marR="0" rtl="0" algn="ctr">
              <a:lnSpc>
                <a:spcPct val="100000"/>
              </a:lnSpc>
              <a:spcBef>
                <a:spcPts val="0"/>
              </a:spcBef>
              <a:spcAft>
                <a:spcPts val="0"/>
              </a:spcAft>
              <a:buClr>
                <a:srgbClr val="3E3E3E"/>
              </a:buClr>
              <a:buSzPts val="10000"/>
              <a:buFont typeface="Arial"/>
              <a:buNone/>
              <a:defRPr b="1" i="0" sz="10000" u="none" cap="none" strike="noStrike">
                <a:solidFill>
                  <a:srgbClr val="3E3E3E"/>
                </a:solidFill>
                <a:latin typeface="Arial"/>
                <a:ea typeface="Arial"/>
                <a:cs typeface="Arial"/>
                <a:sym typeface="Arial"/>
              </a:defRPr>
            </a:lvl9pPr>
          </a:lstStyle>
          <a:p/>
        </p:txBody>
      </p:sp>
      <p:sp>
        <p:nvSpPr>
          <p:cNvPr id="11" name="Google Shape;11;p34"/>
          <p:cNvSpPr txBox="1"/>
          <p:nvPr>
            <p:ph idx="12" type="sldNum"/>
          </p:nvPr>
        </p:nvSpPr>
        <p:spPr>
          <a:xfrm>
            <a:off x="12058551" y="13153924"/>
            <a:ext cx="266974" cy="259222"/>
          </a:xfrm>
          <a:prstGeom prst="rect">
            <a:avLst/>
          </a:prstGeom>
          <a:noFill/>
          <a:ln>
            <a:noFill/>
          </a:ln>
        </p:spPr>
        <p:txBody>
          <a:bodyPr anchorCtr="0" anchor="ctr" bIns="0" lIns="0" spcFirstLastPara="1" rIns="0" wrap="square" tIns="0">
            <a:spAutoFit/>
          </a:bodyPr>
          <a:lstStyle>
            <a:lvl1pPr indent="0" lvl="0" marL="0" marR="0" rtl="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4.png"/><Relationship Id="rId6"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dev.socrata.com/consumers/getting-started.html" TargetMode="External"/><Relationship Id="rId4" Type="http://schemas.openxmlformats.org/officeDocument/2006/relationships/hyperlink" Target="https://data.cityofnewyork.us/profile/edit/developer_settings" TargetMode="External"/><Relationship Id="rId5"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0" Type="http://schemas.openxmlformats.org/officeDocument/2006/relationships/image" Target="../media/image22.png"/><Relationship Id="rId22" Type="http://schemas.openxmlformats.org/officeDocument/2006/relationships/image" Target="../media/image30.png"/><Relationship Id="rId21" Type="http://schemas.openxmlformats.org/officeDocument/2006/relationships/image" Target="../media/image21.png"/><Relationship Id="rId24" Type="http://schemas.openxmlformats.org/officeDocument/2006/relationships/image" Target="../media/image42.png"/><Relationship Id="rId23"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7.jpg"/><Relationship Id="rId9" Type="http://schemas.openxmlformats.org/officeDocument/2006/relationships/image" Target="../media/image8.png"/><Relationship Id="rId26" Type="http://schemas.openxmlformats.org/officeDocument/2006/relationships/image" Target="../media/image24.png"/><Relationship Id="rId25" Type="http://schemas.openxmlformats.org/officeDocument/2006/relationships/image" Target="../media/image32.png"/><Relationship Id="rId28" Type="http://schemas.openxmlformats.org/officeDocument/2006/relationships/image" Target="../media/image36.png"/><Relationship Id="rId27" Type="http://schemas.openxmlformats.org/officeDocument/2006/relationships/image" Target="../media/image25.png"/><Relationship Id="rId5" Type="http://schemas.openxmlformats.org/officeDocument/2006/relationships/image" Target="../media/image9.png"/><Relationship Id="rId6" Type="http://schemas.openxmlformats.org/officeDocument/2006/relationships/image" Target="../media/image33.png"/><Relationship Id="rId7" Type="http://schemas.openxmlformats.org/officeDocument/2006/relationships/image" Target="../media/image16.png"/><Relationship Id="rId8" Type="http://schemas.openxmlformats.org/officeDocument/2006/relationships/image" Target="../media/image29.png"/><Relationship Id="rId11" Type="http://schemas.openxmlformats.org/officeDocument/2006/relationships/image" Target="../media/image20.png"/><Relationship Id="rId10" Type="http://schemas.openxmlformats.org/officeDocument/2006/relationships/image" Target="../media/image10.png"/><Relationship Id="rId13" Type="http://schemas.openxmlformats.org/officeDocument/2006/relationships/image" Target="../media/image17.png"/><Relationship Id="rId12" Type="http://schemas.openxmlformats.org/officeDocument/2006/relationships/image" Target="../media/image11.png"/><Relationship Id="rId15" Type="http://schemas.openxmlformats.org/officeDocument/2006/relationships/image" Target="../media/image35.png"/><Relationship Id="rId14" Type="http://schemas.openxmlformats.org/officeDocument/2006/relationships/image" Target="../media/image28.png"/><Relationship Id="rId17" Type="http://schemas.openxmlformats.org/officeDocument/2006/relationships/image" Target="../media/image18.png"/><Relationship Id="rId16" Type="http://schemas.openxmlformats.org/officeDocument/2006/relationships/image" Target="../media/image23.png"/><Relationship Id="rId19" Type="http://schemas.openxmlformats.org/officeDocument/2006/relationships/image" Target="../media/image27.png"/><Relationship Id="rId18"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
          <p:cNvSpPr txBox="1"/>
          <p:nvPr/>
        </p:nvSpPr>
        <p:spPr>
          <a:xfrm>
            <a:off x="18221493" y="13103173"/>
            <a:ext cx="3358136" cy="360822"/>
          </a:xfrm>
          <a:prstGeom prst="rect">
            <a:avLst/>
          </a:prstGeom>
          <a:noFill/>
          <a:ln>
            <a:noFill/>
          </a:ln>
        </p:spPr>
        <p:txBody>
          <a:bodyPr anchorCtr="0" anchor="ctr" bIns="50800" lIns="50800" spcFirstLastPara="1" rIns="50800" wrap="square" tIns="50800">
            <a:spAutoFit/>
          </a:bodyPr>
          <a:lstStyle/>
          <a:p>
            <a:pPr indent="0" lvl="0" marL="0" marR="0" rtl="0" algn="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Data Analytics</a:t>
            </a:r>
            <a:endParaRPr b="0" i="0" sz="1400" u="none" cap="none" strike="noStrike">
              <a:solidFill>
                <a:srgbClr val="000000"/>
              </a:solidFill>
              <a:latin typeface="Arial"/>
              <a:ea typeface="Arial"/>
              <a:cs typeface="Arial"/>
              <a:sym typeface="Arial"/>
            </a:endParaRPr>
          </a:p>
        </p:txBody>
      </p:sp>
      <p:sp>
        <p:nvSpPr>
          <p:cNvPr id="82" name="Google Shape;82;p1"/>
          <p:cNvSpPr txBox="1"/>
          <p:nvPr>
            <p:ph idx="4294967295" type="ctrTitle"/>
          </p:nvPr>
        </p:nvSpPr>
        <p:spPr>
          <a:xfrm>
            <a:off x="2589458" y="3721079"/>
            <a:ext cx="19205084" cy="3475668"/>
          </a:xfrm>
          <a:prstGeom prst="rect">
            <a:avLst/>
          </a:prstGeom>
          <a:noFill/>
          <a:ln>
            <a:noFill/>
          </a:ln>
        </p:spPr>
        <p:txBody>
          <a:bodyPr anchorCtr="0" anchor="b" bIns="50800" lIns="50800" spcFirstLastPara="1" rIns="50800" wrap="square" tIns="50800">
            <a:normAutofit/>
          </a:bodyPr>
          <a:lstStyle/>
          <a:p>
            <a:pPr indent="0" lvl="0" marL="0" marR="0" rtl="0" algn="ctr">
              <a:lnSpc>
                <a:spcPct val="100000"/>
              </a:lnSpc>
              <a:spcBef>
                <a:spcPts val="0"/>
              </a:spcBef>
              <a:spcAft>
                <a:spcPts val="0"/>
              </a:spcAft>
              <a:buClr>
                <a:srgbClr val="151618"/>
              </a:buClr>
              <a:buSzPts val="7700"/>
              <a:buFont typeface="Arial"/>
              <a:buNone/>
            </a:pPr>
            <a:r>
              <a:rPr lang="en-US" sz="7700">
                <a:solidFill>
                  <a:srgbClr val="151618"/>
                </a:solidFill>
              </a:rPr>
              <a:t>Time and Space in Python</a:t>
            </a:r>
            <a:endParaRPr b="1" i="0" sz="10000" u="none" cap="none" strike="noStrike">
              <a:solidFill>
                <a:srgbClr val="3E3E3E"/>
              </a:solidFill>
              <a:latin typeface="Arial"/>
              <a:ea typeface="Arial"/>
              <a:cs typeface="Arial"/>
              <a:sym typeface="Arial"/>
            </a:endParaRPr>
          </a:p>
        </p:txBody>
      </p:sp>
      <p:sp>
        <p:nvSpPr>
          <p:cNvPr id="83" name="Google Shape;83;p1"/>
          <p:cNvSpPr txBox="1"/>
          <p:nvPr>
            <p:ph idx="4294967295" type="subTitle"/>
          </p:nvPr>
        </p:nvSpPr>
        <p:spPr>
          <a:xfrm>
            <a:off x="2635846" y="7579603"/>
            <a:ext cx="19112308" cy="1587502"/>
          </a:xfrm>
          <a:prstGeom prst="rect">
            <a:avLst/>
          </a:prstGeom>
          <a:noFill/>
          <a:ln>
            <a:noFill/>
          </a:ln>
        </p:spPr>
        <p:txBody>
          <a:bodyPr anchorCtr="0" anchor="t" bIns="50800" lIns="50800" spcFirstLastPara="1" rIns="50800" wrap="square" tIns="50800">
            <a:normAutofit/>
          </a:bodyPr>
          <a:lstStyle/>
          <a:p>
            <a:pPr indent="0" lvl="0" marL="0" marR="0" rtl="0" algn="ctr">
              <a:lnSpc>
                <a:spcPct val="100000"/>
              </a:lnSpc>
              <a:spcBef>
                <a:spcPts val="0"/>
              </a:spcBef>
              <a:spcAft>
                <a:spcPts val="0"/>
              </a:spcAft>
              <a:buClr>
                <a:srgbClr val="7B7B7B"/>
              </a:buClr>
              <a:buSzPts val="5400"/>
              <a:buFont typeface="Arial"/>
              <a:buNone/>
            </a:pPr>
            <a:r>
              <a:rPr b="0" i="1" lang="en-US" sz="5400" u="none" cap="none" strike="noStrike">
                <a:solidFill>
                  <a:srgbClr val="7B7B7B"/>
                </a:solidFill>
                <a:latin typeface="Arial"/>
                <a:ea typeface="Arial"/>
                <a:cs typeface="Arial"/>
                <a:sym typeface="Arial"/>
              </a:rPr>
              <a:t> </a:t>
            </a:r>
            <a:endParaRPr b="0" i="0" sz="5200" u="none" cap="none" strike="noStrike">
              <a:solidFill>
                <a:srgbClr val="3E3E3E"/>
              </a:solidFill>
              <a:latin typeface="Arial"/>
              <a:ea typeface="Arial"/>
              <a:cs typeface="Arial"/>
              <a:sym typeface="Arial"/>
            </a:endParaRPr>
          </a:p>
        </p:txBody>
      </p:sp>
      <p:sp>
        <p:nvSpPr>
          <p:cNvPr id="84" name="Google Shape;84;p1"/>
          <p:cNvSpPr txBox="1"/>
          <p:nvPr>
            <p:ph idx="4294967295" type="sldNum"/>
          </p:nvPr>
        </p:nvSpPr>
        <p:spPr>
          <a:xfrm>
            <a:off x="12071280" y="13074034"/>
            <a:ext cx="241438" cy="360822"/>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FFFFFF"/>
              </a:buClr>
              <a:buSzPts val="1800"/>
              <a:buFont typeface="Arial"/>
              <a:buNone/>
            </a:pPr>
            <a:fld id="{00000000-1234-1234-1234-123412341234}" type="slidenum">
              <a:rPr b="1" lang="en-US" sz="1800">
                <a:solidFill>
                  <a:srgbClr val="FFFFFF"/>
                </a:solidFill>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735f84c286_0_26"/>
          <p:cNvSpPr txBox="1"/>
          <p:nvPr>
            <p:ph idx="1" type="body"/>
          </p:nvPr>
        </p:nvSpPr>
        <p:spPr>
          <a:xfrm>
            <a:off x="2056550" y="3603325"/>
            <a:ext cx="20248800" cy="8461800"/>
          </a:xfrm>
          <a:prstGeom prst="rect">
            <a:avLst/>
          </a:prstGeom>
        </p:spPr>
        <p:txBody>
          <a:bodyPr anchorCtr="0" anchor="t" bIns="91400" lIns="91400" spcFirstLastPara="1" rIns="91400" wrap="square" tIns="91400">
            <a:normAutofit/>
          </a:bodyPr>
          <a:lstStyle/>
          <a:p>
            <a:pPr indent="0" lvl="0" marL="0" rtl="0" algn="l">
              <a:spcBef>
                <a:spcPts val="1600"/>
              </a:spcBef>
              <a:spcAft>
                <a:spcPts val="0"/>
              </a:spcAft>
              <a:buNone/>
            </a:pPr>
            <a:r>
              <a:rPr b="1" lang="en-US" sz="3800">
                <a:latin typeface="Courier New"/>
                <a:ea typeface="Courier New"/>
                <a:cs typeface="Courier New"/>
                <a:sym typeface="Courier New"/>
              </a:rPr>
              <a:t>import pytz</a:t>
            </a:r>
            <a:endParaRPr b="1" sz="3800">
              <a:latin typeface="Courier New"/>
              <a:ea typeface="Courier New"/>
              <a:cs typeface="Courier New"/>
              <a:sym typeface="Courier New"/>
            </a:endParaRPr>
          </a:p>
          <a:p>
            <a:pPr indent="0" lvl="0" marL="0" rtl="0" algn="l">
              <a:spcBef>
                <a:spcPts val="1600"/>
              </a:spcBef>
              <a:spcAft>
                <a:spcPts val="0"/>
              </a:spcAft>
              <a:buNone/>
            </a:pPr>
            <a:r>
              <a:t/>
            </a:r>
            <a:endParaRPr b="1" sz="3800">
              <a:latin typeface="Courier New"/>
              <a:ea typeface="Courier New"/>
              <a:cs typeface="Courier New"/>
              <a:sym typeface="Courier New"/>
            </a:endParaRPr>
          </a:p>
          <a:p>
            <a:pPr indent="0" lvl="0" marL="0" rtl="0" algn="l">
              <a:spcBef>
                <a:spcPts val="1600"/>
              </a:spcBef>
              <a:spcAft>
                <a:spcPts val="0"/>
              </a:spcAft>
              <a:buNone/>
            </a:pPr>
            <a:r>
              <a:rPr b="1" lang="en-US" sz="3800">
                <a:latin typeface="Courier New"/>
                <a:ea typeface="Courier New"/>
                <a:cs typeface="Courier New"/>
                <a:sym typeface="Courier New"/>
              </a:rPr>
              <a:t>tz_London = pytz.timezone('Europe/London')</a:t>
            </a:r>
            <a:endParaRPr b="1" sz="3800">
              <a:latin typeface="Courier New"/>
              <a:ea typeface="Courier New"/>
              <a:cs typeface="Courier New"/>
              <a:sym typeface="Courier New"/>
            </a:endParaRPr>
          </a:p>
          <a:p>
            <a:pPr indent="0" lvl="0" marL="0" rtl="0" algn="l">
              <a:spcBef>
                <a:spcPts val="1600"/>
              </a:spcBef>
              <a:spcAft>
                <a:spcPts val="0"/>
              </a:spcAft>
              <a:buNone/>
            </a:pPr>
            <a:r>
              <a:rPr b="1" lang="en-US" sz="3800">
                <a:latin typeface="Courier New"/>
                <a:ea typeface="Courier New"/>
                <a:cs typeface="Courier New"/>
                <a:sym typeface="Courier New"/>
              </a:rPr>
              <a:t>datetime_London = dt.datetime.now(tz_London)</a:t>
            </a:r>
            <a:endParaRPr b="1" sz="3800">
              <a:latin typeface="Courier New"/>
              <a:ea typeface="Courier New"/>
              <a:cs typeface="Courier New"/>
              <a:sym typeface="Courier New"/>
            </a:endParaRPr>
          </a:p>
          <a:p>
            <a:pPr indent="0" lvl="0" marL="0" rtl="0" algn="l">
              <a:spcBef>
                <a:spcPts val="1600"/>
              </a:spcBef>
              <a:spcAft>
                <a:spcPts val="0"/>
              </a:spcAft>
              <a:buNone/>
            </a:pPr>
            <a:r>
              <a:rPr b="1" lang="en-US" sz="3800">
                <a:latin typeface="Courier New"/>
                <a:ea typeface="Courier New"/>
                <a:cs typeface="Courier New"/>
                <a:sym typeface="Courier New"/>
              </a:rPr>
              <a:t>print("London:", datetime_London.strftime("%m/%d/%Y, %H:%M:%S"))</a:t>
            </a:r>
            <a:endParaRPr b="1" sz="3800">
              <a:latin typeface="Courier New"/>
              <a:ea typeface="Courier New"/>
              <a:cs typeface="Courier New"/>
              <a:sym typeface="Courier New"/>
            </a:endParaRPr>
          </a:p>
          <a:p>
            <a:pPr indent="0" lvl="0" marL="0" rtl="0" algn="l">
              <a:spcBef>
                <a:spcPts val="1600"/>
              </a:spcBef>
              <a:spcAft>
                <a:spcPts val="0"/>
              </a:spcAft>
              <a:buNone/>
            </a:pPr>
            <a:r>
              <a:t/>
            </a:r>
            <a:endParaRPr b="1" sz="3600">
              <a:latin typeface="Courier New"/>
              <a:ea typeface="Courier New"/>
              <a:cs typeface="Courier New"/>
              <a:sym typeface="Courier New"/>
            </a:endParaRPr>
          </a:p>
        </p:txBody>
      </p:sp>
      <p:sp>
        <p:nvSpPr>
          <p:cNvPr id="177" name="Google Shape;177;g1735f84c286_0_26"/>
          <p:cNvSpPr txBox="1"/>
          <p:nvPr>
            <p:ph type="title"/>
          </p:nvPr>
        </p:nvSpPr>
        <p:spPr>
          <a:xfrm>
            <a:off x="2841773" y="1233671"/>
            <a:ext cx="18700500" cy="1698300"/>
          </a:xfrm>
          <a:prstGeom prst="rect">
            <a:avLst/>
          </a:prstGeom>
        </p:spPr>
        <p:txBody>
          <a:bodyPr anchorCtr="0" anchor="ctr" bIns="91400" lIns="91400" spcFirstLastPara="1" rIns="91400" wrap="square" tIns="91400">
            <a:normAutofit/>
          </a:bodyPr>
          <a:lstStyle/>
          <a:p>
            <a:pPr indent="0" lvl="0" marL="0" rtl="0" algn="ctr">
              <a:spcBef>
                <a:spcPts val="0"/>
              </a:spcBef>
              <a:spcAft>
                <a:spcPts val="0"/>
              </a:spcAft>
              <a:buNone/>
            </a:pPr>
            <a:r>
              <a:rPr lang="en-US"/>
              <a:t>Time Zones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735f84c286_0_36"/>
          <p:cNvSpPr txBox="1"/>
          <p:nvPr>
            <p:ph type="title"/>
          </p:nvPr>
        </p:nvSpPr>
        <p:spPr>
          <a:xfrm>
            <a:off x="2841773" y="1233671"/>
            <a:ext cx="18700500" cy="1698300"/>
          </a:xfrm>
          <a:prstGeom prst="rect">
            <a:avLst/>
          </a:prstGeom>
        </p:spPr>
        <p:txBody>
          <a:bodyPr anchorCtr="0" anchor="ctr" bIns="91400" lIns="91400" spcFirstLastPara="1" rIns="91400" wrap="square" tIns="91400">
            <a:normAutofit fontScale="90000"/>
          </a:bodyPr>
          <a:lstStyle/>
          <a:p>
            <a:pPr indent="0" lvl="0" marL="0" rtl="0" algn="ctr">
              <a:spcBef>
                <a:spcPts val="0"/>
              </a:spcBef>
              <a:spcAft>
                <a:spcPts val="0"/>
              </a:spcAft>
              <a:buNone/>
            </a:pPr>
            <a:r>
              <a:rPr lang="en-US"/>
              <a:t>NYC Open Data</a:t>
            </a:r>
            <a:endParaRPr/>
          </a:p>
          <a:p>
            <a:pPr indent="0" lvl="0" marL="0" rtl="0" algn="ctr">
              <a:spcBef>
                <a:spcPts val="0"/>
              </a:spcBef>
              <a:spcAft>
                <a:spcPts val="0"/>
              </a:spcAft>
              <a:buNone/>
            </a:pPr>
            <a:r>
              <a:rPr lang="en-US" sz="5300"/>
              <a:t>https://data.cityofnewyork.us</a:t>
            </a:r>
            <a:endParaRPr sz="5300"/>
          </a:p>
        </p:txBody>
      </p:sp>
      <p:pic>
        <p:nvPicPr>
          <p:cNvPr id="183" name="Google Shape;183;g1735f84c286_0_36"/>
          <p:cNvPicPr preferRelativeResize="0"/>
          <p:nvPr/>
        </p:nvPicPr>
        <p:blipFill>
          <a:blip r:embed="rId3">
            <a:alphaModFix/>
          </a:blip>
          <a:stretch>
            <a:fillRect/>
          </a:stretch>
        </p:blipFill>
        <p:spPr>
          <a:xfrm>
            <a:off x="4012150" y="2931975"/>
            <a:ext cx="16359750" cy="9365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176b63b5198_0_7"/>
          <p:cNvSpPr txBox="1"/>
          <p:nvPr>
            <p:ph type="title"/>
          </p:nvPr>
        </p:nvSpPr>
        <p:spPr>
          <a:xfrm>
            <a:off x="2841773" y="1233671"/>
            <a:ext cx="18700500" cy="1698300"/>
          </a:xfrm>
          <a:prstGeom prst="rect">
            <a:avLst/>
          </a:prstGeom>
        </p:spPr>
        <p:txBody>
          <a:bodyPr anchorCtr="0" anchor="ctr" bIns="91400" lIns="91400" spcFirstLastPara="1" rIns="91400" wrap="square" tIns="91400">
            <a:normAutofit/>
          </a:bodyPr>
          <a:lstStyle/>
          <a:p>
            <a:pPr indent="0" lvl="0" marL="0" rtl="0" algn="ctr">
              <a:spcBef>
                <a:spcPts val="0"/>
              </a:spcBef>
              <a:spcAft>
                <a:spcPts val="0"/>
              </a:spcAft>
              <a:buNone/>
            </a:pPr>
            <a:r>
              <a:rPr lang="en-US"/>
              <a:t>Export (Download) or API</a:t>
            </a:r>
            <a:endParaRPr sz="5300"/>
          </a:p>
        </p:txBody>
      </p:sp>
      <p:pic>
        <p:nvPicPr>
          <p:cNvPr id="189" name="Google Shape;189;g176b63b5198_0_7"/>
          <p:cNvPicPr preferRelativeResize="0"/>
          <p:nvPr/>
        </p:nvPicPr>
        <p:blipFill>
          <a:blip r:embed="rId3">
            <a:alphaModFix/>
          </a:blip>
          <a:stretch>
            <a:fillRect/>
          </a:stretch>
        </p:blipFill>
        <p:spPr>
          <a:xfrm>
            <a:off x="3047225" y="3969259"/>
            <a:ext cx="9801225" cy="2190750"/>
          </a:xfrm>
          <a:prstGeom prst="rect">
            <a:avLst/>
          </a:prstGeom>
          <a:noFill/>
          <a:ln>
            <a:noFill/>
          </a:ln>
        </p:spPr>
      </p:pic>
      <p:pic>
        <p:nvPicPr>
          <p:cNvPr id="190" name="Google Shape;190;g176b63b5198_0_7"/>
          <p:cNvPicPr preferRelativeResize="0"/>
          <p:nvPr/>
        </p:nvPicPr>
        <p:blipFill>
          <a:blip r:embed="rId4">
            <a:alphaModFix/>
          </a:blip>
          <a:stretch>
            <a:fillRect/>
          </a:stretch>
        </p:blipFill>
        <p:spPr>
          <a:xfrm>
            <a:off x="2494775" y="6937021"/>
            <a:ext cx="10353675" cy="3124200"/>
          </a:xfrm>
          <a:prstGeom prst="rect">
            <a:avLst/>
          </a:prstGeom>
          <a:noFill/>
          <a:ln>
            <a:noFill/>
          </a:ln>
        </p:spPr>
      </p:pic>
      <p:pic>
        <p:nvPicPr>
          <p:cNvPr id="191" name="Google Shape;191;g176b63b5198_0_7"/>
          <p:cNvPicPr preferRelativeResize="0"/>
          <p:nvPr/>
        </p:nvPicPr>
        <p:blipFill>
          <a:blip r:embed="rId5">
            <a:alphaModFix/>
          </a:blip>
          <a:stretch>
            <a:fillRect/>
          </a:stretch>
        </p:blipFill>
        <p:spPr>
          <a:xfrm>
            <a:off x="17034975" y="6832259"/>
            <a:ext cx="3676650" cy="3333750"/>
          </a:xfrm>
          <a:prstGeom prst="rect">
            <a:avLst/>
          </a:prstGeom>
          <a:noFill/>
          <a:ln>
            <a:noFill/>
          </a:ln>
        </p:spPr>
      </p:pic>
      <p:pic>
        <p:nvPicPr>
          <p:cNvPr id="192" name="Google Shape;192;g176b63b5198_0_7"/>
          <p:cNvPicPr preferRelativeResize="0"/>
          <p:nvPr/>
        </p:nvPicPr>
        <p:blipFill>
          <a:blip r:embed="rId6">
            <a:alphaModFix/>
          </a:blip>
          <a:stretch>
            <a:fillRect/>
          </a:stretch>
        </p:blipFill>
        <p:spPr>
          <a:xfrm>
            <a:off x="17329950" y="3215346"/>
            <a:ext cx="4476750" cy="2733675"/>
          </a:xfrm>
          <a:prstGeom prst="rect">
            <a:avLst/>
          </a:prstGeom>
          <a:noFill/>
          <a:ln>
            <a:noFill/>
          </a:ln>
        </p:spPr>
      </p:pic>
      <p:cxnSp>
        <p:nvCxnSpPr>
          <p:cNvPr id="193" name="Google Shape;193;g176b63b5198_0_7"/>
          <p:cNvCxnSpPr>
            <a:endCxn id="191" idx="1"/>
          </p:cNvCxnSpPr>
          <p:nvPr/>
        </p:nvCxnSpPr>
        <p:spPr>
          <a:xfrm>
            <a:off x="11608275" y="4556234"/>
            <a:ext cx="5426700" cy="3942900"/>
          </a:xfrm>
          <a:prstGeom prst="straightConnector1">
            <a:avLst/>
          </a:prstGeom>
          <a:noFill/>
          <a:ln cap="flat" cmpd="sng" w="38100">
            <a:solidFill>
              <a:srgbClr val="000000"/>
            </a:solidFill>
            <a:prstDash val="solid"/>
            <a:round/>
            <a:headEnd len="med" w="med" type="none"/>
            <a:tailEnd len="med" w="med" type="triangle"/>
          </a:ln>
        </p:spPr>
      </p:cxnSp>
      <p:cxnSp>
        <p:nvCxnSpPr>
          <p:cNvPr id="194" name="Google Shape;194;g176b63b5198_0_7"/>
          <p:cNvCxnSpPr/>
          <p:nvPr/>
        </p:nvCxnSpPr>
        <p:spPr>
          <a:xfrm>
            <a:off x="12177100" y="4556234"/>
            <a:ext cx="4974900" cy="702900"/>
          </a:xfrm>
          <a:prstGeom prst="straightConnector1">
            <a:avLst/>
          </a:prstGeom>
          <a:noFill/>
          <a:ln cap="flat" cmpd="sng" w="38100">
            <a:solidFill>
              <a:srgbClr val="000000"/>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76b63b5198_0_18"/>
          <p:cNvSpPr txBox="1"/>
          <p:nvPr>
            <p:ph idx="1" type="body"/>
          </p:nvPr>
        </p:nvSpPr>
        <p:spPr>
          <a:xfrm>
            <a:off x="2186675" y="3603325"/>
            <a:ext cx="20561100" cy="8461800"/>
          </a:xfrm>
          <a:prstGeom prst="rect">
            <a:avLst/>
          </a:prstGeom>
        </p:spPr>
        <p:txBody>
          <a:bodyPr anchorCtr="0" anchor="t" bIns="91400" lIns="91400" spcFirstLastPara="1" rIns="91400" wrap="square" tIns="91400">
            <a:normAutofit/>
          </a:bodyPr>
          <a:lstStyle/>
          <a:p>
            <a:pPr indent="0" lvl="0" marL="0" rtl="0" algn="l">
              <a:lnSpc>
                <a:spcPct val="130000"/>
              </a:lnSpc>
              <a:spcBef>
                <a:spcPts val="1900"/>
              </a:spcBef>
              <a:spcAft>
                <a:spcPts val="0"/>
              </a:spcAft>
              <a:buNone/>
            </a:pPr>
            <a:r>
              <a:rPr b="1" lang="en-US" sz="5000">
                <a:solidFill>
                  <a:srgbClr val="302F2C"/>
                </a:solidFill>
              </a:rPr>
              <a:t>SODA for Python</a:t>
            </a:r>
            <a:endParaRPr b="1" sz="5000">
              <a:solidFill>
                <a:srgbClr val="302F2C"/>
              </a:solidFill>
            </a:endParaRPr>
          </a:p>
          <a:p>
            <a:pPr indent="0" lvl="0" marL="0" rtl="0" algn="l">
              <a:lnSpc>
                <a:spcPct val="144000"/>
              </a:lnSpc>
              <a:spcBef>
                <a:spcPts val="1700"/>
              </a:spcBef>
              <a:spcAft>
                <a:spcPts val="0"/>
              </a:spcAft>
              <a:buNone/>
            </a:pPr>
            <a:r>
              <a:rPr i="1" lang="en-US" sz="3200">
                <a:solidFill>
                  <a:srgbClr val="1A1816"/>
                </a:solidFill>
              </a:rPr>
              <a:t>SODA for Python</a:t>
            </a:r>
            <a:r>
              <a:rPr lang="en-US" sz="3200">
                <a:solidFill>
                  <a:srgbClr val="1A1816"/>
                </a:solidFill>
              </a:rPr>
              <a:t> is a Python API that implements </a:t>
            </a:r>
            <a:r>
              <a:rPr b="1" lang="en-US" sz="3200">
                <a:solidFill>
                  <a:srgbClr val="1A1816"/>
                </a:solidFill>
              </a:rPr>
              <a:t>Simple Oracle Document Access</a:t>
            </a:r>
            <a:r>
              <a:rPr lang="en-US" sz="3200">
                <a:solidFill>
                  <a:srgbClr val="1A1816"/>
                </a:solidFill>
              </a:rPr>
              <a:t> (SODA).</a:t>
            </a:r>
            <a:endParaRPr sz="3200">
              <a:solidFill>
                <a:srgbClr val="1A1816"/>
              </a:solidFill>
            </a:endParaRPr>
          </a:p>
          <a:p>
            <a:pPr indent="0" lvl="0" marL="0" rtl="0" algn="l">
              <a:lnSpc>
                <a:spcPct val="144000"/>
              </a:lnSpc>
              <a:spcBef>
                <a:spcPts val="2200"/>
              </a:spcBef>
              <a:spcAft>
                <a:spcPts val="0"/>
              </a:spcAft>
              <a:buNone/>
            </a:pPr>
            <a:r>
              <a:rPr lang="en-US" sz="3200">
                <a:solidFill>
                  <a:srgbClr val="1A1816"/>
                </a:solidFill>
              </a:rPr>
              <a:t>Y</a:t>
            </a:r>
            <a:r>
              <a:rPr lang="en-US" sz="3200">
                <a:solidFill>
                  <a:srgbClr val="1A1816"/>
                </a:solidFill>
              </a:rPr>
              <a:t>ou can use it to query JSON documents.</a:t>
            </a:r>
            <a:endParaRPr sz="3200">
              <a:solidFill>
                <a:srgbClr val="1A1816"/>
              </a:solidFill>
            </a:endParaRPr>
          </a:p>
          <a:p>
            <a:pPr indent="0" lvl="0" marL="0" rtl="0" algn="l">
              <a:lnSpc>
                <a:spcPct val="144000"/>
              </a:lnSpc>
              <a:spcBef>
                <a:spcPts val="2200"/>
              </a:spcBef>
              <a:spcAft>
                <a:spcPts val="0"/>
              </a:spcAft>
              <a:buNone/>
            </a:pPr>
            <a:r>
              <a:rPr lang="en-US" sz="3200">
                <a:solidFill>
                  <a:srgbClr val="1A1816"/>
                </a:solidFill>
              </a:rPr>
              <a:t>SODA is a set of NoSQL-style APIs that let you create and store collections of documents in Oracle Database, retrieve them, and query them, without needing to know  how the documents are stored in the database.</a:t>
            </a:r>
            <a:endParaRPr sz="3200">
              <a:solidFill>
                <a:srgbClr val="1A1816"/>
              </a:solidFill>
            </a:endParaRPr>
          </a:p>
          <a:p>
            <a:pPr indent="0" lvl="0" marL="0" rtl="0" algn="l">
              <a:spcBef>
                <a:spcPts val="2200"/>
              </a:spcBef>
              <a:spcAft>
                <a:spcPts val="0"/>
              </a:spcAft>
              <a:buNone/>
            </a:pPr>
            <a:r>
              <a:t/>
            </a:r>
            <a:endParaRPr sz="7200"/>
          </a:p>
        </p:txBody>
      </p:sp>
      <p:sp>
        <p:nvSpPr>
          <p:cNvPr id="200" name="Google Shape;200;g176b63b5198_0_18"/>
          <p:cNvSpPr txBox="1"/>
          <p:nvPr>
            <p:ph type="title"/>
          </p:nvPr>
        </p:nvSpPr>
        <p:spPr>
          <a:xfrm>
            <a:off x="2841773" y="1233671"/>
            <a:ext cx="18700500" cy="1698300"/>
          </a:xfrm>
          <a:prstGeom prst="rect">
            <a:avLst/>
          </a:prstGeom>
        </p:spPr>
        <p:txBody>
          <a:bodyPr anchorCtr="0" anchor="ctr" bIns="91400" lIns="91400" spcFirstLastPara="1" rIns="91400" wrap="square" tIns="91400">
            <a:normAutofit/>
          </a:bodyPr>
          <a:lstStyle/>
          <a:p>
            <a:pPr indent="0" lvl="0" marL="0" rtl="0" algn="ctr">
              <a:spcBef>
                <a:spcPts val="0"/>
              </a:spcBef>
              <a:spcAft>
                <a:spcPts val="0"/>
              </a:spcAft>
              <a:buNone/>
            </a:pPr>
            <a:r>
              <a:rPr lang="en-US"/>
              <a:t>SODA Application Program Interface (API)</a:t>
            </a:r>
            <a:endParaRPr/>
          </a:p>
        </p:txBody>
      </p:sp>
      <p:pic>
        <p:nvPicPr>
          <p:cNvPr id="201" name="Google Shape;201;g176b63b5198_0_18"/>
          <p:cNvPicPr preferRelativeResize="0"/>
          <p:nvPr/>
        </p:nvPicPr>
        <p:blipFill>
          <a:blip r:embed="rId3">
            <a:alphaModFix/>
          </a:blip>
          <a:stretch>
            <a:fillRect/>
          </a:stretch>
        </p:blipFill>
        <p:spPr>
          <a:xfrm>
            <a:off x="6220750" y="8084287"/>
            <a:ext cx="11888475" cy="5318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76b63b5198_0_23"/>
          <p:cNvSpPr txBox="1"/>
          <p:nvPr>
            <p:ph idx="1" type="body"/>
          </p:nvPr>
        </p:nvSpPr>
        <p:spPr>
          <a:xfrm>
            <a:off x="2264575" y="3056775"/>
            <a:ext cx="17720700" cy="8461800"/>
          </a:xfrm>
          <a:prstGeom prst="rect">
            <a:avLst/>
          </a:prstGeom>
        </p:spPr>
        <p:txBody>
          <a:bodyPr anchorCtr="0" anchor="t" bIns="91400" lIns="91400" spcFirstLastPara="1" rIns="91400" wrap="square" tIns="91400">
            <a:normAutofit/>
          </a:bodyPr>
          <a:lstStyle/>
          <a:p>
            <a:pPr indent="0" lvl="0" marL="0" rtl="0" algn="l">
              <a:spcBef>
                <a:spcPts val="1600"/>
              </a:spcBef>
              <a:spcAft>
                <a:spcPts val="0"/>
              </a:spcAft>
              <a:buNone/>
            </a:pPr>
            <a:r>
              <a:rPr lang="en-US" sz="3600" u="sng">
                <a:solidFill>
                  <a:schemeClr val="hlink"/>
                </a:solidFill>
                <a:hlinkClick r:id="rId3"/>
              </a:rPr>
              <a:t>https://dev.socrata.com/consumers/getting-started.html</a:t>
            </a:r>
            <a:endParaRPr sz="3600"/>
          </a:p>
          <a:p>
            <a:pPr indent="0" lvl="0" marL="0" rtl="0" algn="l">
              <a:spcBef>
                <a:spcPts val="1600"/>
              </a:spcBef>
              <a:spcAft>
                <a:spcPts val="0"/>
              </a:spcAft>
              <a:buNone/>
            </a:pPr>
            <a:r>
              <a:t/>
            </a:r>
            <a:endParaRPr sz="3600"/>
          </a:p>
          <a:p>
            <a:pPr indent="0" lvl="0" marL="0" rtl="0" algn="l">
              <a:lnSpc>
                <a:spcPct val="170000"/>
              </a:lnSpc>
              <a:spcBef>
                <a:spcPts val="1100"/>
              </a:spcBef>
              <a:spcAft>
                <a:spcPts val="0"/>
              </a:spcAft>
              <a:buNone/>
            </a:pPr>
            <a:r>
              <a:rPr lang="en-US" sz="3600">
                <a:solidFill>
                  <a:srgbClr val="333333"/>
                </a:solidFill>
                <a:highlight>
                  <a:srgbClr val="FFFFFF"/>
                </a:highlight>
              </a:rPr>
              <a:t>To use the API you will need the endpoint (URL) and app token. </a:t>
            </a:r>
            <a:endParaRPr sz="3600">
              <a:solidFill>
                <a:srgbClr val="333333"/>
              </a:solidFill>
              <a:highlight>
                <a:srgbClr val="FFFFFF"/>
              </a:highlight>
            </a:endParaRPr>
          </a:p>
          <a:p>
            <a:pPr indent="0" lvl="0" marL="0" rtl="0" algn="l">
              <a:lnSpc>
                <a:spcPct val="170000"/>
              </a:lnSpc>
              <a:spcBef>
                <a:spcPts val="1100"/>
              </a:spcBef>
              <a:spcAft>
                <a:spcPts val="0"/>
              </a:spcAft>
              <a:buNone/>
            </a:pPr>
            <a:r>
              <a:rPr lang="en-US" sz="3600">
                <a:solidFill>
                  <a:srgbClr val="333333"/>
                </a:solidFill>
                <a:highlight>
                  <a:srgbClr val="FFFFFF"/>
                </a:highlight>
              </a:rPr>
              <a:t>You can get an app token for NYC here: </a:t>
            </a:r>
            <a:r>
              <a:rPr lang="en-US" sz="3600" u="sng">
                <a:solidFill>
                  <a:schemeClr val="hlink"/>
                </a:solidFill>
                <a:highlight>
                  <a:srgbClr val="FFFFFF"/>
                </a:highlight>
                <a:hlinkClick r:id="rId4"/>
              </a:rPr>
              <a:t>https://data.cityofnewyork.us/profile/edit/developer_settings</a:t>
            </a:r>
            <a:endParaRPr sz="3600">
              <a:solidFill>
                <a:srgbClr val="333333"/>
              </a:solidFill>
              <a:highlight>
                <a:srgbClr val="FFFFFF"/>
              </a:highlight>
            </a:endParaRPr>
          </a:p>
          <a:p>
            <a:pPr indent="0" lvl="0" marL="0" rtl="0" algn="l">
              <a:lnSpc>
                <a:spcPct val="170000"/>
              </a:lnSpc>
              <a:spcBef>
                <a:spcPts val="1100"/>
              </a:spcBef>
              <a:spcAft>
                <a:spcPts val="0"/>
              </a:spcAft>
              <a:buNone/>
            </a:pPr>
            <a:r>
              <a:t/>
            </a:r>
            <a:endParaRPr sz="3600">
              <a:solidFill>
                <a:srgbClr val="333333"/>
              </a:solidFill>
              <a:highlight>
                <a:srgbClr val="FFFFFF"/>
              </a:highlight>
            </a:endParaRPr>
          </a:p>
          <a:p>
            <a:pPr indent="0" lvl="0" marL="0" rtl="0" algn="l">
              <a:lnSpc>
                <a:spcPct val="115000"/>
              </a:lnSpc>
              <a:spcBef>
                <a:spcPts val="1100"/>
              </a:spcBef>
              <a:spcAft>
                <a:spcPts val="0"/>
              </a:spcAft>
              <a:buNone/>
            </a:pPr>
            <a:r>
              <a:t/>
            </a:r>
            <a:endParaRPr sz="1100">
              <a:solidFill>
                <a:srgbClr val="000000"/>
              </a:solidFill>
            </a:endParaRPr>
          </a:p>
          <a:p>
            <a:pPr indent="0" lvl="0" marL="0" rtl="0" algn="l">
              <a:spcBef>
                <a:spcPts val="1600"/>
              </a:spcBef>
              <a:spcAft>
                <a:spcPts val="0"/>
              </a:spcAft>
              <a:buNone/>
            </a:pPr>
            <a:r>
              <a:t/>
            </a:r>
            <a:endParaRPr sz="3600"/>
          </a:p>
        </p:txBody>
      </p:sp>
      <p:sp>
        <p:nvSpPr>
          <p:cNvPr id="207" name="Google Shape;207;g176b63b5198_0_23"/>
          <p:cNvSpPr txBox="1"/>
          <p:nvPr>
            <p:ph type="title"/>
          </p:nvPr>
        </p:nvSpPr>
        <p:spPr>
          <a:xfrm>
            <a:off x="2841773" y="1233671"/>
            <a:ext cx="18700500" cy="1698300"/>
          </a:xfrm>
          <a:prstGeom prst="rect">
            <a:avLst/>
          </a:prstGeom>
        </p:spPr>
        <p:txBody>
          <a:bodyPr anchorCtr="0" anchor="ctr" bIns="91400" lIns="91400" spcFirstLastPara="1" rIns="91400" wrap="square" tIns="91400">
            <a:normAutofit/>
          </a:bodyPr>
          <a:lstStyle/>
          <a:p>
            <a:pPr indent="0" lvl="0" marL="0" rtl="0" algn="ctr">
              <a:spcBef>
                <a:spcPts val="0"/>
              </a:spcBef>
              <a:spcAft>
                <a:spcPts val="0"/>
              </a:spcAft>
              <a:buNone/>
            </a:pPr>
            <a:r>
              <a:rPr lang="en-US"/>
              <a:t>SodaPy and Socrata</a:t>
            </a:r>
            <a:endParaRPr/>
          </a:p>
        </p:txBody>
      </p:sp>
      <p:pic>
        <p:nvPicPr>
          <p:cNvPr id="208" name="Google Shape;208;g176b63b5198_0_23"/>
          <p:cNvPicPr preferRelativeResize="0"/>
          <p:nvPr/>
        </p:nvPicPr>
        <p:blipFill>
          <a:blip r:embed="rId5">
            <a:alphaModFix/>
          </a:blip>
          <a:stretch>
            <a:fillRect/>
          </a:stretch>
        </p:blipFill>
        <p:spPr>
          <a:xfrm>
            <a:off x="16032825" y="3447325"/>
            <a:ext cx="7612800" cy="4648675"/>
          </a:xfrm>
          <a:prstGeom prst="rect">
            <a:avLst/>
          </a:prstGeom>
          <a:noFill/>
          <a:ln>
            <a:noFill/>
          </a:ln>
        </p:spPr>
      </p:pic>
      <p:cxnSp>
        <p:nvCxnSpPr>
          <p:cNvPr id="209" name="Google Shape;209;g176b63b5198_0_23"/>
          <p:cNvCxnSpPr/>
          <p:nvPr/>
        </p:nvCxnSpPr>
        <p:spPr>
          <a:xfrm>
            <a:off x="11764450" y="5154950"/>
            <a:ext cx="4346400" cy="21864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4ccdb5d957_0_5"/>
          <p:cNvSpPr txBox="1"/>
          <p:nvPr>
            <p:ph idx="1" type="body"/>
          </p:nvPr>
        </p:nvSpPr>
        <p:spPr>
          <a:xfrm>
            <a:off x="1171650" y="3603325"/>
            <a:ext cx="22512900" cy="8461800"/>
          </a:xfrm>
          <a:prstGeom prst="rect">
            <a:avLst/>
          </a:prstGeom>
          <a:noFill/>
          <a:ln>
            <a:noFill/>
          </a:ln>
        </p:spPr>
        <p:txBody>
          <a:bodyPr anchorCtr="0" anchor="t" bIns="91400" lIns="91400" spcFirstLastPara="1" rIns="91400" wrap="square" tIns="91400">
            <a:normAutofit/>
          </a:bodyPr>
          <a:lstStyle/>
          <a:p>
            <a:pPr indent="0" lvl="0" marL="0" rtl="0" algn="l">
              <a:lnSpc>
                <a:spcPct val="100000"/>
              </a:lnSpc>
              <a:spcBef>
                <a:spcPts val="1600"/>
              </a:spcBef>
              <a:spcAft>
                <a:spcPts val="0"/>
              </a:spcAft>
              <a:buSzPts val="5200"/>
              <a:buNone/>
            </a:pPr>
            <a:r>
              <a:t/>
            </a:r>
            <a:endParaRPr b="1" sz="3600">
              <a:latin typeface="Courier New"/>
              <a:ea typeface="Courier New"/>
              <a:cs typeface="Courier New"/>
              <a:sym typeface="Courier New"/>
            </a:endParaRPr>
          </a:p>
          <a:p>
            <a:pPr indent="0" lvl="0" marL="0" rtl="0" algn="l">
              <a:lnSpc>
                <a:spcPct val="100000"/>
              </a:lnSpc>
              <a:spcBef>
                <a:spcPts val="1600"/>
              </a:spcBef>
              <a:spcAft>
                <a:spcPts val="0"/>
              </a:spcAft>
              <a:buNone/>
            </a:pPr>
            <a:r>
              <a:rPr b="1" lang="en-US" sz="3600">
                <a:latin typeface="Courier New"/>
                <a:ea typeface="Courier New"/>
                <a:cs typeface="Courier New"/>
                <a:sym typeface="Courier New"/>
              </a:rPr>
              <a:t>from sodapy import Socrata</a:t>
            </a:r>
            <a:endParaRPr b="1" sz="3600">
              <a:latin typeface="Courier New"/>
              <a:ea typeface="Courier New"/>
              <a:cs typeface="Courier New"/>
              <a:sym typeface="Courier New"/>
            </a:endParaRPr>
          </a:p>
          <a:p>
            <a:pPr indent="0" lvl="0" marL="0" rtl="0" algn="l">
              <a:lnSpc>
                <a:spcPct val="100000"/>
              </a:lnSpc>
              <a:spcBef>
                <a:spcPts val="1600"/>
              </a:spcBef>
              <a:spcAft>
                <a:spcPts val="0"/>
              </a:spcAft>
              <a:buNone/>
            </a:pPr>
            <a:r>
              <a:rPr b="1" lang="en-US" sz="3600">
                <a:latin typeface="Courier New"/>
                <a:ea typeface="Courier New"/>
                <a:cs typeface="Courier New"/>
                <a:sym typeface="Courier New"/>
              </a:rPr>
              <a:t>import requests</a:t>
            </a:r>
            <a:endParaRPr b="1" sz="3600">
              <a:latin typeface="Courier New"/>
              <a:ea typeface="Courier New"/>
              <a:cs typeface="Courier New"/>
              <a:sym typeface="Courier New"/>
            </a:endParaRPr>
          </a:p>
          <a:p>
            <a:pPr indent="0" lvl="0" marL="0" rtl="0" algn="l">
              <a:lnSpc>
                <a:spcPct val="100000"/>
              </a:lnSpc>
              <a:spcBef>
                <a:spcPts val="1600"/>
              </a:spcBef>
              <a:spcAft>
                <a:spcPts val="0"/>
              </a:spcAft>
              <a:buSzPts val="5200"/>
              <a:buNone/>
            </a:pPr>
            <a:r>
              <a:t/>
            </a:r>
            <a:endParaRPr b="1" sz="3600">
              <a:latin typeface="Courier New"/>
              <a:ea typeface="Courier New"/>
              <a:cs typeface="Courier New"/>
              <a:sym typeface="Courier New"/>
            </a:endParaRPr>
          </a:p>
          <a:p>
            <a:pPr indent="0" lvl="0" marL="0" rtl="0" algn="l">
              <a:lnSpc>
                <a:spcPct val="100000"/>
              </a:lnSpc>
              <a:spcBef>
                <a:spcPts val="1600"/>
              </a:spcBef>
              <a:spcAft>
                <a:spcPts val="0"/>
              </a:spcAft>
              <a:buSzPts val="5200"/>
              <a:buNone/>
            </a:pPr>
            <a:r>
              <a:rPr b="1" lang="en-US" sz="3600">
                <a:latin typeface="Courier New"/>
                <a:ea typeface="Courier New"/>
                <a:cs typeface="Courier New"/>
                <a:sym typeface="Courier New"/>
              </a:rPr>
              <a:t>clientNYgov = Socrata('data.ny.gov', '5aDY21HsXXuhyCmjUSPBkZWSN')</a:t>
            </a:r>
            <a:endParaRPr b="1" sz="3600">
              <a:latin typeface="Courier New"/>
              <a:ea typeface="Courier New"/>
              <a:cs typeface="Courier New"/>
              <a:sym typeface="Courier New"/>
            </a:endParaRPr>
          </a:p>
        </p:txBody>
      </p:sp>
      <p:sp>
        <p:nvSpPr>
          <p:cNvPr id="215" name="Google Shape;215;g14ccdb5d957_0_5"/>
          <p:cNvSpPr txBox="1"/>
          <p:nvPr>
            <p:ph type="title"/>
          </p:nvPr>
        </p:nvSpPr>
        <p:spPr>
          <a:xfrm>
            <a:off x="2841773" y="1233671"/>
            <a:ext cx="18700500" cy="1698300"/>
          </a:xfrm>
          <a:prstGeom prst="rect">
            <a:avLst/>
          </a:prstGeom>
          <a:noFill/>
          <a:ln>
            <a:noFill/>
          </a:ln>
        </p:spPr>
        <p:txBody>
          <a:bodyPr anchorCtr="0" anchor="ctr" bIns="91400" lIns="91400" spcFirstLastPara="1" rIns="91400" wrap="square" tIns="91400">
            <a:normAutofit/>
          </a:bodyPr>
          <a:lstStyle/>
          <a:p>
            <a:pPr indent="0" lvl="0" marL="0" rtl="0" algn="ctr">
              <a:lnSpc>
                <a:spcPct val="100000"/>
              </a:lnSpc>
              <a:spcBef>
                <a:spcPts val="0"/>
              </a:spcBef>
              <a:spcAft>
                <a:spcPts val="0"/>
              </a:spcAft>
              <a:buSzPts val="7200"/>
              <a:buNone/>
            </a:pPr>
            <a:r>
              <a:rPr lang="en-US"/>
              <a:t>Connect to API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735f84c286_0_42"/>
          <p:cNvSpPr txBox="1"/>
          <p:nvPr>
            <p:ph idx="1" type="body"/>
          </p:nvPr>
        </p:nvSpPr>
        <p:spPr>
          <a:xfrm>
            <a:off x="1483950" y="3603325"/>
            <a:ext cx="13638000" cy="8461800"/>
          </a:xfrm>
          <a:prstGeom prst="rect">
            <a:avLst/>
          </a:prstGeom>
          <a:noFill/>
          <a:ln>
            <a:noFill/>
          </a:ln>
        </p:spPr>
        <p:txBody>
          <a:bodyPr anchorCtr="0" anchor="t" bIns="91400" lIns="91400" spcFirstLastPara="1" rIns="91400" wrap="square" tIns="91400">
            <a:normAutofit/>
          </a:bodyPr>
          <a:lstStyle/>
          <a:p>
            <a:pPr indent="0" lvl="0" marL="0" rtl="0" algn="l">
              <a:spcBef>
                <a:spcPts val="1600"/>
              </a:spcBef>
              <a:spcAft>
                <a:spcPts val="0"/>
              </a:spcAft>
              <a:buNone/>
            </a:pPr>
            <a:r>
              <a:rPr b="1" lang="en-US" sz="3050">
                <a:latin typeface="Courier New"/>
                <a:ea typeface="Courier New"/>
                <a:cs typeface="Courier New"/>
                <a:sym typeface="Courier New"/>
              </a:rPr>
              <a:t>data=requests.get('https://data.cityofnewyork.us/resource/erm2-nwe9.json?$</a:t>
            </a:r>
            <a:r>
              <a:rPr b="1" lang="en-US" sz="3050">
                <a:solidFill>
                  <a:schemeClr val="accent5"/>
                </a:solidFill>
                <a:latin typeface="Courier New"/>
                <a:ea typeface="Courier New"/>
                <a:cs typeface="Courier New"/>
                <a:sym typeface="Courier New"/>
              </a:rPr>
              <a:t>limit=10</a:t>
            </a:r>
            <a:r>
              <a:rPr b="1" lang="en-US" sz="3050">
                <a:latin typeface="Courier New"/>
                <a:ea typeface="Courier New"/>
                <a:cs typeface="Courier New"/>
                <a:sym typeface="Courier New"/>
              </a:rPr>
              <a:t>').json()</a:t>
            </a:r>
            <a:endParaRPr b="1" sz="3050">
              <a:latin typeface="Courier New"/>
              <a:ea typeface="Courier New"/>
              <a:cs typeface="Courier New"/>
              <a:sym typeface="Courier New"/>
            </a:endParaRPr>
          </a:p>
          <a:p>
            <a:pPr indent="0" lvl="0" marL="0" rtl="0" algn="l">
              <a:spcBef>
                <a:spcPts val="1600"/>
              </a:spcBef>
              <a:spcAft>
                <a:spcPts val="0"/>
              </a:spcAft>
              <a:buNone/>
            </a:pPr>
            <a:r>
              <a:rPr b="1" lang="en-US" sz="3050">
                <a:latin typeface="Courier New"/>
                <a:ea typeface="Courier New"/>
                <a:cs typeface="Courier New"/>
                <a:sym typeface="Courier New"/>
              </a:rPr>
              <a:t>df=pd.DataFrame.from_records(data)</a:t>
            </a:r>
            <a:endParaRPr b="1" sz="3050">
              <a:latin typeface="Courier New"/>
              <a:ea typeface="Courier New"/>
              <a:cs typeface="Courier New"/>
              <a:sym typeface="Courier New"/>
            </a:endParaRPr>
          </a:p>
          <a:p>
            <a:pPr indent="0" lvl="0" marL="0" rtl="0" algn="l">
              <a:spcBef>
                <a:spcPts val="1600"/>
              </a:spcBef>
              <a:spcAft>
                <a:spcPts val="0"/>
              </a:spcAft>
              <a:buNone/>
            </a:pPr>
            <a:r>
              <a:t/>
            </a:r>
            <a:endParaRPr b="1" sz="2950">
              <a:latin typeface="Courier New"/>
              <a:ea typeface="Courier New"/>
              <a:cs typeface="Courier New"/>
              <a:sym typeface="Courier New"/>
            </a:endParaRPr>
          </a:p>
          <a:p>
            <a:pPr indent="0" lvl="0" marL="0" rtl="0" algn="l">
              <a:spcBef>
                <a:spcPts val="1600"/>
              </a:spcBef>
              <a:spcAft>
                <a:spcPts val="0"/>
              </a:spcAft>
              <a:buNone/>
            </a:pPr>
            <a:r>
              <a:t/>
            </a:r>
            <a:endParaRPr b="1" sz="2950">
              <a:latin typeface="Courier New"/>
              <a:ea typeface="Courier New"/>
              <a:cs typeface="Courier New"/>
              <a:sym typeface="Courier New"/>
            </a:endParaRPr>
          </a:p>
          <a:p>
            <a:pPr indent="0" lvl="0" marL="0" rtl="0" algn="l">
              <a:spcBef>
                <a:spcPts val="1600"/>
              </a:spcBef>
              <a:spcAft>
                <a:spcPts val="0"/>
              </a:spcAft>
              <a:buNone/>
            </a:pPr>
            <a:r>
              <a:rPr b="1" lang="en-US" sz="2950">
                <a:latin typeface="Courier New"/>
                <a:ea typeface="Courier New"/>
                <a:cs typeface="Courier New"/>
                <a:sym typeface="Courier New"/>
              </a:rPr>
              <a:t>data=requests.get('https://data.cityofnewyork.us/resource/erm2-nwe9.json?</a:t>
            </a:r>
            <a:r>
              <a:rPr b="1" lang="en-US" sz="2950">
                <a:solidFill>
                  <a:schemeClr val="accent5"/>
                </a:solidFill>
                <a:latin typeface="Courier New"/>
                <a:ea typeface="Courier New"/>
                <a:cs typeface="Courier New"/>
                <a:sym typeface="Courier New"/>
              </a:rPr>
              <a:t>$select=created_date,complaint_type,city,status&amp;$where=created_date&gt;="2022-10-24"</a:t>
            </a:r>
            <a:r>
              <a:rPr b="1" lang="en-US" sz="2950">
                <a:latin typeface="Courier New"/>
                <a:ea typeface="Courier New"/>
                <a:cs typeface="Courier New"/>
                <a:sym typeface="Courier New"/>
              </a:rPr>
              <a:t>').json()</a:t>
            </a:r>
            <a:endParaRPr b="1" sz="2950">
              <a:latin typeface="Courier New"/>
              <a:ea typeface="Courier New"/>
              <a:cs typeface="Courier New"/>
              <a:sym typeface="Courier New"/>
            </a:endParaRPr>
          </a:p>
          <a:p>
            <a:pPr indent="0" lvl="0" marL="0" rtl="0" algn="l">
              <a:spcBef>
                <a:spcPts val="1600"/>
              </a:spcBef>
              <a:spcAft>
                <a:spcPts val="0"/>
              </a:spcAft>
              <a:buNone/>
            </a:pPr>
            <a:r>
              <a:rPr b="1" lang="en-US" sz="2950">
                <a:latin typeface="Courier New"/>
                <a:ea typeface="Courier New"/>
                <a:cs typeface="Courier New"/>
                <a:sym typeface="Courier New"/>
              </a:rPr>
              <a:t>df=pd.DataFrame.from_records(data)</a:t>
            </a:r>
            <a:endParaRPr b="1" sz="2950">
              <a:latin typeface="Courier New"/>
              <a:ea typeface="Courier New"/>
              <a:cs typeface="Courier New"/>
              <a:sym typeface="Courier New"/>
            </a:endParaRPr>
          </a:p>
          <a:p>
            <a:pPr indent="0" lvl="0" marL="0" rtl="0" algn="l">
              <a:lnSpc>
                <a:spcPct val="100000"/>
              </a:lnSpc>
              <a:spcBef>
                <a:spcPts val="1600"/>
              </a:spcBef>
              <a:spcAft>
                <a:spcPts val="0"/>
              </a:spcAft>
              <a:buNone/>
            </a:pPr>
            <a:r>
              <a:t/>
            </a:r>
            <a:endParaRPr b="1" sz="2950">
              <a:latin typeface="Courier New"/>
              <a:ea typeface="Courier New"/>
              <a:cs typeface="Courier New"/>
              <a:sym typeface="Courier New"/>
            </a:endParaRPr>
          </a:p>
          <a:p>
            <a:pPr indent="0" lvl="0" marL="0" rtl="0" algn="l">
              <a:lnSpc>
                <a:spcPct val="100000"/>
              </a:lnSpc>
              <a:spcBef>
                <a:spcPts val="1600"/>
              </a:spcBef>
              <a:spcAft>
                <a:spcPts val="0"/>
              </a:spcAft>
              <a:buSzPts val="5200"/>
              <a:buNone/>
            </a:pPr>
            <a:r>
              <a:t/>
            </a:r>
            <a:endParaRPr sz="5600"/>
          </a:p>
        </p:txBody>
      </p:sp>
      <p:sp>
        <p:nvSpPr>
          <p:cNvPr id="221" name="Google Shape;221;g1735f84c286_0_42"/>
          <p:cNvSpPr txBox="1"/>
          <p:nvPr>
            <p:ph type="title"/>
          </p:nvPr>
        </p:nvSpPr>
        <p:spPr>
          <a:xfrm>
            <a:off x="2841773" y="1233671"/>
            <a:ext cx="18700500" cy="1698300"/>
          </a:xfrm>
          <a:prstGeom prst="rect">
            <a:avLst/>
          </a:prstGeom>
          <a:noFill/>
          <a:ln>
            <a:noFill/>
          </a:ln>
        </p:spPr>
        <p:txBody>
          <a:bodyPr anchorCtr="0" anchor="ctr" bIns="91400" lIns="91400" spcFirstLastPara="1" rIns="91400" wrap="square" tIns="91400">
            <a:normAutofit/>
          </a:bodyPr>
          <a:lstStyle/>
          <a:p>
            <a:pPr indent="0" lvl="0" marL="0" rtl="0" algn="ctr">
              <a:lnSpc>
                <a:spcPct val="100000"/>
              </a:lnSpc>
              <a:spcBef>
                <a:spcPts val="0"/>
              </a:spcBef>
              <a:spcAft>
                <a:spcPts val="0"/>
              </a:spcAft>
              <a:buSzPts val="7200"/>
              <a:buNone/>
            </a:pPr>
            <a:r>
              <a:rPr lang="en-US"/>
              <a:t>Socrata Query Langauge (SoQL)</a:t>
            </a:r>
            <a:endParaRPr/>
          </a:p>
        </p:txBody>
      </p:sp>
      <p:pic>
        <p:nvPicPr>
          <p:cNvPr id="222" name="Google Shape;222;g1735f84c286_0_42"/>
          <p:cNvPicPr preferRelativeResize="0"/>
          <p:nvPr/>
        </p:nvPicPr>
        <p:blipFill>
          <a:blip r:embed="rId3">
            <a:alphaModFix/>
          </a:blip>
          <a:stretch>
            <a:fillRect/>
          </a:stretch>
        </p:blipFill>
        <p:spPr>
          <a:xfrm>
            <a:off x="15256350" y="3770075"/>
            <a:ext cx="8812951" cy="70066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76b63b5198_0_44"/>
          <p:cNvSpPr txBox="1"/>
          <p:nvPr>
            <p:ph type="title"/>
          </p:nvPr>
        </p:nvSpPr>
        <p:spPr>
          <a:xfrm>
            <a:off x="2635843" y="2368550"/>
            <a:ext cx="19112400" cy="4648200"/>
          </a:xfrm>
          <a:prstGeom prst="rect">
            <a:avLst/>
          </a:prstGeom>
        </p:spPr>
        <p:txBody>
          <a:bodyPr anchorCtr="0" anchor="b" bIns="91400" lIns="91400" spcFirstLastPara="1" rIns="91400" wrap="square" tIns="91400">
            <a:normAutofit/>
          </a:bodyPr>
          <a:lstStyle/>
          <a:p>
            <a:pPr indent="0" lvl="0" marL="0" rtl="0" algn="ctr">
              <a:spcBef>
                <a:spcPts val="0"/>
              </a:spcBef>
              <a:spcAft>
                <a:spcPts val="0"/>
              </a:spcAft>
              <a:buNone/>
            </a:pPr>
            <a:r>
              <a:rPr lang="en-US"/>
              <a:t>Maps and GeoLibraries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21e505b7009_0_0"/>
          <p:cNvSpPr txBox="1"/>
          <p:nvPr>
            <p:ph idx="1" type="body"/>
          </p:nvPr>
        </p:nvSpPr>
        <p:spPr>
          <a:xfrm>
            <a:off x="1483950" y="3603325"/>
            <a:ext cx="13638000" cy="8461800"/>
          </a:xfrm>
          <a:prstGeom prst="rect">
            <a:avLst/>
          </a:prstGeom>
          <a:noFill/>
          <a:ln>
            <a:noFill/>
          </a:ln>
        </p:spPr>
        <p:txBody>
          <a:bodyPr anchorCtr="0" anchor="t" bIns="91400" lIns="91400" spcFirstLastPara="1" rIns="91400" wrap="square" tIns="91400">
            <a:normAutofit fontScale="77500" lnSpcReduction="20000"/>
          </a:bodyPr>
          <a:lstStyle/>
          <a:p>
            <a:pPr indent="0" lvl="0" marL="0" rtl="0" algn="l">
              <a:lnSpc>
                <a:spcPct val="100000"/>
              </a:lnSpc>
              <a:spcBef>
                <a:spcPts val="1600"/>
              </a:spcBef>
              <a:spcAft>
                <a:spcPts val="0"/>
              </a:spcAft>
              <a:buNone/>
            </a:pPr>
            <a:r>
              <a:rPr b="1" lang="en-US" sz="3050">
                <a:latin typeface="Courier New"/>
                <a:ea typeface="Courier New"/>
                <a:cs typeface="Courier New"/>
                <a:sym typeface="Courier New"/>
              </a:rPr>
              <a:t>import plotly.express as px</a:t>
            </a:r>
            <a:endParaRPr b="1" sz="3050">
              <a:latin typeface="Courier New"/>
              <a:ea typeface="Courier New"/>
              <a:cs typeface="Courier New"/>
              <a:sym typeface="Courier New"/>
            </a:endParaRPr>
          </a:p>
          <a:p>
            <a:pPr indent="0" lvl="0" marL="0" rtl="0" algn="l">
              <a:lnSpc>
                <a:spcPct val="100000"/>
              </a:lnSpc>
              <a:spcBef>
                <a:spcPts val="1600"/>
              </a:spcBef>
              <a:spcAft>
                <a:spcPts val="0"/>
              </a:spcAft>
              <a:buNone/>
            </a:pPr>
            <a:r>
              <a:t/>
            </a:r>
            <a:endParaRPr b="1" sz="3050">
              <a:latin typeface="Courier New"/>
              <a:ea typeface="Courier New"/>
              <a:cs typeface="Courier New"/>
              <a:sym typeface="Courier New"/>
            </a:endParaRPr>
          </a:p>
          <a:p>
            <a:pPr indent="0" lvl="0" marL="0" rtl="0" algn="l">
              <a:lnSpc>
                <a:spcPct val="100000"/>
              </a:lnSpc>
              <a:spcBef>
                <a:spcPts val="1600"/>
              </a:spcBef>
              <a:spcAft>
                <a:spcPts val="0"/>
              </a:spcAft>
              <a:buNone/>
            </a:pPr>
            <a:r>
              <a:rPr b="1" lang="en-US" sz="3050">
                <a:latin typeface="Courier New"/>
                <a:ea typeface="Courier New"/>
                <a:cs typeface="Courier New"/>
                <a:sym typeface="Courier New"/>
              </a:rPr>
              <a:t>color_scale = [(0, 'orange'), (1,'red')]</a:t>
            </a:r>
            <a:endParaRPr b="1" sz="3050">
              <a:latin typeface="Courier New"/>
              <a:ea typeface="Courier New"/>
              <a:cs typeface="Courier New"/>
              <a:sym typeface="Courier New"/>
            </a:endParaRPr>
          </a:p>
          <a:p>
            <a:pPr indent="0" lvl="0" marL="0" rtl="0" algn="l">
              <a:lnSpc>
                <a:spcPct val="100000"/>
              </a:lnSpc>
              <a:spcBef>
                <a:spcPts val="1600"/>
              </a:spcBef>
              <a:spcAft>
                <a:spcPts val="0"/>
              </a:spcAft>
              <a:buNone/>
            </a:pPr>
            <a:r>
              <a:rPr b="1" lang="en-US" sz="3050">
                <a:latin typeface="Courier New"/>
                <a:ea typeface="Courier New"/>
                <a:cs typeface="Courier New"/>
                <a:sym typeface="Courier New"/>
              </a:rPr>
              <a:t>fig = px.scatter_mapbox(df,</a:t>
            </a:r>
            <a:endParaRPr b="1" sz="3050">
              <a:latin typeface="Courier New"/>
              <a:ea typeface="Courier New"/>
              <a:cs typeface="Courier New"/>
              <a:sym typeface="Courier New"/>
            </a:endParaRPr>
          </a:p>
          <a:p>
            <a:pPr indent="0" lvl="0" marL="0" rtl="0" algn="l">
              <a:lnSpc>
                <a:spcPct val="100000"/>
              </a:lnSpc>
              <a:spcBef>
                <a:spcPts val="1600"/>
              </a:spcBef>
              <a:spcAft>
                <a:spcPts val="0"/>
              </a:spcAft>
              <a:buNone/>
            </a:pPr>
            <a:r>
              <a:rPr b="1" lang="en-US" sz="3050">
                <a:latin typeface="Courier New"/>
                <a:ea typeface="Courier New"/>
                <a:cs typeface="Courier New"/>
                <a:sym typeface="Courier New"/>
              </a:rPr>
              <a:t>                        lat="latitude",</a:t>
            </a:r>
            <a:endParaRPr b="1" sz="3050">
              <a:latin typeface="Courier New"/>
              <a:ea typeface="Courier New"/>
              <a:cs typeface="Courier New"/>
              <a:sym typeface="Courier New"/>
            </a:endParaRPr>
          </a:p>
          <a:p>
            <a:pPr indent="0" lvl="0" marL="0" rtl="0" algn="l">
              <a:lnSpc>
                <a:spcPct val="100000"/>
              </a:lnSpc>
              <a:spcBef>
                <a:spcPts val="1600"/>
              </a:spcBef>
              <a:spcAft>
                <a:spcPts val="0"/>
              </a:spcAft>
              <a:buNone/>
            </a:pPr>
            <a:r>
              <a:rPr b="1" lang="en-US" sz="3050">
                <a:latin typeface="Courier New"/>
                <a:ea typeface="Courier New"/>
                <a:cs typeface="Courier New"/>
                <a:sym typeface="Courier New"/>
              </a:rPr>
              <a:t>                        lon="longitude",</a:t>
            </a:r>
            <a:endParaRPr b="1" sz="3050">
              <a:latin typeface="Courier New"/>
              <a:ea typeface="Courier New"/>
              <a:cs typeface="Courier New"/>
              <a:sym typeface="Courier New"/>
            </a:endParaRPr>
          </a:p>
          <a:p>
            <a:pPr indent="0" lvl="0" marL="0" rtl="0" algn="l">
              <a:lnSpc>
                <a:spcPct val="100000"/>
              </a:lnSpc>
              <a:spcBef>
                <a:spcPts val="1600"/>
              </a:spcBef>
              <a:spcAft>
                <a:spcPts val="0"/>
              </a:spcAft>
              <a:buNone/>
            </a:pPr>
            <a:r>
              <a:rPr b="1" lang="en-US" sz="3050">
                <a:latin typeface="Courier New"/>
                <a:ea typeface="Courier New"/>
                <a:cs typeface="Courier New"/>
                <a:sym typeface="Courier New"/>
              </a:rPr>
              <a:t>                        hover_data=["city", "complaint_type"],</a:t>
            </a:r>
            <a:endParaRPr b="1" sz="3050">
              <a:latin typeface="Courier New"/>
              <a:ea typeface="Courier New"/>
              <a:cs typeface="Courier New"/>
              <a:sym typeface="Courier New"/>
            </a:endParaRPr>
          </a:p>
          <a:p>
            <a:pPr indent="0" lvl="0" marL="0" rtl="0" algn="l">
              <a:lnSpc>
                <a:spcPct val="100000"/>
              </a:lnSpc>
              <a:spcBef>
                <a:spcPts val="1600"/>
              </a:spcBef>
              <a:spcAft>
                <a:spcPts val="0"/>
              </a:spcAft>
              <a:buNone/>
            </a:pPr>
            <a:r>
              <a:rPr b="1" lang="en-US" sz="3050">
                <a:latin typeface="Courier New"/>
                <a:ea typeface="Courier New"/>
                <a:cs typeface="Courier New"/>
                <a:sym typeface="Courier New"/>
              </a:rPr>
              <a:t>                        color="status",</a:t>
            </a:r>
            <a:endParaRPr b="1" sz="3050">
              <a:latin typeface="Courier New"/>
              <a:ea typeface="Courier New"/>
              <a:cs typeface="Courier New"/>
              <a:sym typeface="Courier New"/>
            </a:endParaRPr>
          </a:p>
          <a:p>
            <a:pPr indent="0" lvl="0" marL="0" rtl="0" algn="l">
              <a:lnSpc>
                <a:spcPct val="100000"/>
              </a:lnSpc>
              <a:spcBef>
                <a:spcPts val="1600"/>
              </a:spcBef>
              <a:spcAft>
                <a:spcPts val="0"/>
              </a:spcAft>
              <a:buNone/>
            </a:pPr>
            <a:r>
              <a:rPr b="1" lang="en-US" sz="3050">
                <a:latin typeface="Courier New"/>
                <a:ea typeface="Courier New"/>
                <a:cs typeface="Courier New"/>
                <a:sym typeface="Courier New"/>
              </a:rPr>
              <a:t>                        color_continuous_scale=color_scale,</a:t>
            </a:r>
            <a:endParaRPr b="1" sz="3050">
              <a:latin typeface="Courier New"/>
              <a:ea typeface="Courier New"/>
              <a:cs typeface="Courier New"/>
              <a:sym typeface="Courier New"/>
            </a:endParaRPr>
          </a:p>
          <a:p>
            <a:pPr indent="0" lvl="0" marL="0" rtl="0" algn="l">
              <a:lnSpc>
                <a:spcPct val="100000"/>
              </a:lnSpc>
              <a:spcBef>
                <a:spcPts val="1600"/>
              </a:spcBef>
              <a:spcAft>
                <a:spcPts val="0"/>
              </a:spcAft>
              <a:buNone/>
            </a:pPr>
            <a:r>
              <a:rPr b="1" lang="en-US" sz="3050">
                <a:latin typeface="Courier New"/>
                <a:ea typeface="Courier New"/>
                <a:cs typeface="Courier New"/>
                <a:sym typeface="Courier New"/>
              </a:rPr>
              <a:t>                        zoom=9,</a:t>
            </a:r>
            <a:endParaRPr b="1" sz="3050">
              <a:latin typeface="Courier New"/>
              <a:ea typeface="Courier New"/>
              <a:cs typeface="Courier New"/>
              <a:sym typeface="Courier New"/>
            </a:endParaRPr>
          </a:p>
          <a:p>
            <a:pPr indent="0" lvl="0" marL="0" rtl="0" algn="l">
              <a:lnSpc>
                <a:spcPct val="100000"/>
              </a:lnSpc>
              <a:spcBef>
                <a:spcPts val="1600"/>
              </a:spcBef>
              <a:spcAft>
                <a:spcPts val="0"/>
              </a:spcAft>
              <a:buNone/>
            </a:pPr>
            <a:r>
              <a:rPr b="1" lang="en-US" sz="3050">
                <a:latin typeface="Courier New"/>
                <a:ea typeface="Courier New"/>
                <a:cs typeface="Courier New"/>
                <a:sym typeface="Courier New"/>
              </a:rPr>
              <a:t>                        height=600,</a:t>
            </a:r>
            <a:endParaRPr b="1" sz="3050">
              <a:latin typeface="Courier New"/>
              <a:ea typeface="Courier New"/>
              <a:cs typeface="Courier New"/>
              <a:sym typeface="Courier New"/>
            </a:endParaRPr>
          </a:p>
          <a:p>
            <a:pPr indent="0" lvl="0" marL="0" rtl="0" algn="l">
              <a:lnSpc>
                <a:spcPct val="100000"/>
              </a:lnSpc>
              <a:spcBef>
                <a:spcPts val="1600"/>
              </a:spcBef>
              <a:spcAft>
                <a:spcPts val="0"/>
              </a:spcAft>
              <a:buNone/>
            </a:pPr>
            <a:r>
              <a:rPr b="1" lang="en-US" sz="3050">
                <a:latin typeface="Courier New"/>
                <a:ea typeface="Courier New"/>
                <a:cs typeface="Courier New"/>
                <a:sym typeface="Courier New"/>
              </a:rPr>
              <a:t>                        width=600)</a:t>
            </a:r>
            <a:endParaRPr b="1" sz="3050">
              <a:latin typeface="Courier New"/>
              <a:ea typeface="Courier New"/>
              <a:cs typeface="Courier New"/>
              <a:sym typeface="Courier New"/>
            </a:endParaRPr>
          </a:p>
          <a:p>
            <a:pPr indent="0" lvl="0" marL="0" rtl="0" algn="l">
              <a:lnSpc>
                <a:spcPct val="100000"/>
              </a:lnSpc>
              <a:spcBef>
                <a:spcPts val="1600"/>
              </a:spcBef>
              <a:spcAft>
                <a:spcPts val="0"/>
              </a:spcAft>
              <a:buNone/>
            </a:pPr>
            <a:r>
              <a:rPr b="1" lang="en-US" sz="3050">
                <a:latin typeface="Courier New"/>
                <a:ea typeface="Courier New"/>
                <a:cs typeface="Courier New"/>
                <a:sym typeface="Courier New"/>
              </a:rPr>
              <a:t>fig.update_layout(mapbox_style="open-street-map")</a:t>
            </a:r>
            <a:endParaRPr b="1" sz="3050">
              <a:latin typeface="Courier New"/>
              <a:ea typeface="Courier New"/>
              <a:cs typeface="Courier New"/>
              <a:sym typeface="Courier New"/>
            </a:endParaRPr>
          </a:p>
          <a:p>
            <a:pPr indent="0" lvl="0" marL="0" rtl="0" algn="l">
              <a:lnSpc>
                <a:spcPct val="100000"/>
              </a:lnSpc>
              <a:spcBef>
                <a:spcPts val="1600"/>
              </a:spcBef>
              <a:spcAft>
                <a:spcPts val="0"/>
              </a:spcAft>
              <a:buNone/>
            </a:pPr>
            <a:r>
              <a:rPr b="1" lang="en-US" sz="3050">
                <a:latin typeface="Courier New"/>
                <a:ea typeface="Courier New"/>
                <a:cs typeface="Courier New"/>
                <a:sym typeface="Courier New"/>
              </a:rPr>
              <a:t>fig.show()</a:t>
            </a:r>
            <a:endParaRPr b="1" sz="3050">
              <a:latin typeface="Courier New"/>
              <a:ea typeface="Courier New"/>
              <a:cs typeface="Courier New"/>
              <a:sym typeface="Courier New"/>
            </a:endParaRPr>
          </a:p>
          <a:p>
            <a:pPr indent="0" lvl="0" marL="0" rtl="0" algn="l">
              <a:lnSpc>
                <a:spcPct val="100000"/>
              </a:lnSpc>
              <a:spcBef>
                <a:spcPts val="1600"/>
              </a:spcBef>
              <a:spcAft>
                <a:spcPts val="0"/>
              </a:spcAft>
              <a:buNone/>
            </a:pPr>
            <a:r>
              <a:t/>
            </a:r>
            <a:endParaRPr b="1" sz="3050">
              <a:latin typeface="Courier New"/>
              <a:ea typeface="Courier New"/>
              <a:cs typeface="Courier New"/>
              <a:sym typeface="Courier New"/>
            </a:endParaRPr>
          </a:p>
          <a:p>
            <a:pPr indent="0" lvl="0" marL="0" rtl="0" algn="l">
              <a:lnSpc>
                <a:spcPct val="100000"/>
              </a:lnSpc>
              <a:spcBef>
                <a:spcPts val="1600"/>
              </a:spcBef>
              <a:spcAft>
                <a:spcPts val="0"/>
              </a:spcAft>
              <a:buSzPct val="92857"/>
              <a:buNone/>
            </a:pPr>
            <a:r>
              <a:t/>
            </a:r>
            <a:endParaRPr sz="5600"/>
          </a:p>
        </p:txBody>
      </p:sp>
      <p:sp>
        <p:nvSpPr>
          <p:cNvPr id="233" name="Google Shape;233;g21e505b7009_0_0"/>
          <p:cNvSpPr txBox="1"/>
          <p:nvPr>
            <p:ph type="title"/>
          </p:nvPr>
        </p:nvSpPr>
        <p:spPr>
          <a:xfrm>
            <a:off x="2841773" y="1233671"/>
            <a:ext cx="18700500" cy="1698300"/>
          </a:xfrm>
          <a:prstGeom prst="rect">
            <a:avLst/>
          </a:prstGeom>
          <a:noFill/>
          <a:ln>
            <a:noFill/>
          </a:ln>
        </p:spPr>
        <p:txBody>
          <a:bodyPr anchorCtr="0" anchor="ctr" bIns="91400" lIns="91400" spcFirstLastPara="1" rIns="91400" wrap="square" tIns="91400">
            <a:normAutofit/>
          </a:bodyPr>
          <a:lstStyle/>
          <a:p>
            <a:pPr indent="0" lvl="0" marL="0" rtl="0" algn="ctr">
              <a:lnSpc>
                <a:spcPct val="100000"/>
              </a:lnSpc>
              <a:spcBef>
                <a:spcPts val="0"/>
              </a:spcBef>
              <a:spcAft>
                <a:spcPts val="0"/>
              </a:spcAft>
              <a:buSzPts val="7200"/>
              <a:buNone/>
            </a:pPr>
            <a:r>
              <a:rPr lang="en-US"/>
              <a:t>Maps with the plotly express library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220a515d201_0_0"/>
          <p:cNvSpPr txBox="1"/>
          <p:nvPr>
            <p:ph idx="1" type="body"/>
          </p:nvPr>
        </p:nvSpPr>
        <p:spPr>
          <a:xfrm>
            <a:off x="1483950" y="3603325"/>
            <a:ext cx="13638000" cy="8461800"/>
          </a:xfrm>
          <a:prstGeom prst="rect">
            <a:avLst/>
          </a:prstGeom>
          <a:noFill/>
          <a:ln>
            <a:noFill/>
          </a:ln>
        </p:spPr>
        <p:txBody>
          <a:bodyPr anchorCtr="0" anchor="t" bIns="91400" lIns="91400" spcFirstLastPara="1" rIns="91400" wrap="square" tIns="91400">
            <a:normAutofit/>
          </a:bodyPr>
          <a:lstStyle/>
          <a:p>
            <a:pPr indent="0" lvl="0" marL="0" rtl="0" algn="l">
              <a:lnSpc>
                <a:spcPct val="100000"/>
              </a:lnSpc>
              <a:spcBef>
                <a:spcPts val="1600"/>
              </a:spcBef>
              <a:spcAft>
                <a:spcPts val="0"/>
              </a:spcAft>
              <a:buNone/>
            </a:pPr>
            <a:r>
              <a:rPr b="1" lang="en-US" sz="3050">
                <a:latin typeface="Courier New"/>
                <a:ea typeface="Courier New"/>
                <a:cs typeface="Courier New"/>
                <a:sym typeface="Courier New"/>
              </a:rPr>
              <a:t>from geopy import distance</a:t>
            </a:r>
            <a:endParaRPr b="1" sz="3050">
              <a:latin typeface="Courier New"/>
              <a:ea typeface="Courier New"/>
              <a:cs typeface="Courier New"/>
              <a:sym typeface="Courier New"/>
            </a:endParaRPr>
          </a:p>
          <a:p>
            <a:pPr indent="0" lvl="0" marL="0" rtl="0" algn="l">
              <a:lnSpc>
                <a:spcPct val="100000"/>
              </a:lnSpc>
              <a:spcBef>
                <a:spcPts val="1600"/>
              </a:spcBef>
              <a:spcAft>
                <a:spcPts val="0"/>
              </a:spcAft>
              <a:buNone/>
            </a:pPr>
            <a:r>
              <a:t/>
            </a:r>
            <a:endParaRPr b="1" sz="3050">
              <a:latin typeface="Courier New"/>
              <a:ea typeface="Courier New"/>
              <a:cs typeface="Courier New"/>
              <a:sym typeface="Courier New"/>
            </a:endParaRPr>
          </a:p>
          <a:p>
            <a:pPr indent="0" lvl="0" marL="0" rtl="0" algn="l">
              <a:lnSpc>
                <a:spcPct val="100000"/>
              </a:lnSpc>
              <a:spcBef>
                <a:spcPts val="1600"/>
              </a:spcBef>
              <a:spcAft>
                <a:spcPts val="0"/>
              </a:spcAft>
              <a:buNone/>
            </a:pPr>
            <a:r>
              <a:rPr b="1" lang="en-US" sz="3050">
                <a:latin typeface="Courier New"/>
                <a:ea typeface="Courier New"/>
                <a:cs typeface="Courier New"/>
                <a:sym typeface="Courier New"/>
              </a:rPr>
              <a:t>Rockefeller = (-73.9, 40.76)</a:t>
            </a:r>
            <a:endParaRPr b="1" sz="3050">
              <a:latin typeface="Courier New"/>
              <a:ea typeface="Courier New"/>
              <a:cs typeface="Courier New"/>
              <a:sym typeface="Courier New"/>
            </a:endParaRPr>
          </a:p>
          <a:p>
            <a:pPr indent="0" lvl="0" marL="0" rtl="0" algn="l">
              <a:lnSpc>
                <a:spcPct val="100000"/>
              </a:lnSpc>
              <a:spcBef>
                <a:spcPts val="1600"/>
              </a:spcBef>
              <a:spcAft>
                <a:spcPts val="0"/>
              </a:spcAft>
              <a:buNone/>
            </a:pPr>
            <a:r>
              <a:rPr b="1" lang="en-US" sz="3050">
                <a:latin typeface="Courier New"/>
                <a:ea typeface="Courier New"/>
                <a:cs typeface="Courier New"/>
                <a:sym typeface="Courier New"/>
              </a:rPr>
              <a:t>Battery = (-74.01, 40.7)</a:t>
            </a:r>
            <a:endParaRPr b="1" sz="3050">
              <a:latin typeface="Courier New"/>
              <a:ea typeface="Courier New"/>
              <a:cs typeface="Courier New"/>
              <a:sym typeface="Courier New"/>
            </a:endParaRPr>
          </a:p>
          <a:p>
            <a:pPr indent="0" lvl="0" marL="0" rtl="0" algn="l">
              <a:lnSpc>
                <a:spcPct val="100000"/>
              </a:lnSpc>
              <a:spcBef>
                <a:spcPts val="1600"/>
              </a:spcBef>
              <a:spcAft>
                <a:spcPts val="0"/>
              </a:spcAft>
              <a:buNone/>
            </a:pPr>
            <a:r>
              <a:rPr b="1" lang="en-US" sz="3050">
                <a:latin typeface="Courier New"/>
                <a:ea typeface="Courier New"/>
                <a:cs typeface="Courier New"/>
                <a:sym typeface="Courier New"/>
              </a:rPr>
              <a:t>print(distance.distance(Rockefeller, Battery).miles)</a:t>
            </a:r>
            <a:endParaRPr b="1" sz="3050">
              <a:latin typeface="Courier New"/>
              <a:ea typeface="Courier New"/>
              <a:cs typeface="Courier New"/>
              <a:sym typeface="Courier New"/>
            </a:endParaRPr>
          </a:p>
          <a:p>
            <a:pPr indent="0" lvl="0" marL="0" rtl="0" algn="l">
              <a:lnSpc>
                <a:spcPct val="100000"/>
              </a:lnSpc>
              <a:spcBef>
                <a:spcPts val="1600"/>
              </a:spcBef>
              <a:spcAft>
                <a:spcPts val="0"/>
              </a:spcAft>
              <a:buNone/>
            </a:pPr>
            <a:r>
              <a:t/>
            </a:r>
            <a:endParaRPr b="1" sz="3050">
              <a:latin typeface="Courier New"/>
              <a:ea typeface="Courier New"/>
              <a:cs typeface="Courier New"/>
              <a:sym typeface="Courier New"/>
            </a:endParaRPr>
          </a:p>
          <a:p>
            <a:pPr indent="0" lvl="0" marL="0" rtl="0" algn="l">
              <a:lnSpc>
                <a:spcPct val="100000"/>
              </a:lnSpc>
              <a:spcBef>
                <a:spcPts val="1600"/>
              </a:spcBef>
              <a:spcAft>
                <a:spcPts val="0"/>
              </a:spcAft>
              <a:buNone/>
            </a:pPr>
            <a:r>
              <a:t/>
            </a:r>
            <a:endParaRPr b="1" sz="3050">
              <a:latin typeface="Courier New"/>
              <a:ea typeface="Courier New"/>
              <a:cs typeface="Courier New"/>
              <a:sym typeface="Courier New"/>
            </a:endParaRPr>
          </a:p>
          <a:p>
            <a:pPr indent="0" lvl="0" marL="0" rtl="0" algn="l">
              <a:lnSpc>
                <a:spcPct val="100000"/>
              </a:lnSpc>
              <a:spcBef>
                <a:spcPts val="1600"/>
              </a:spcBef>
              <a:spcAft>
                <a:spcPts val="0"/>
              </a:spcAft>
              <a:buNone/>
            </a:pPr>
            <a:r>
              <a:t/>
            </a:r>
            <a:endParaRPr b="1" sz="3050">
              <a:latin typeface="Courier New"/>
              <a:ea typeface="Courier New"/>
              <a:cs typeface="Courier New"/>
              <a:sym typeface="Courier New"/>
            </a:endParaRPr>
          </a:p>
          <a:p>
            <a:pPr indent="0" lvl="0" marL="0" rtl="0" algn="l">
              <a:lnSpc>
                <a:spcPct val="100000"/>
              </a:lnSpc>
              <a:spcBef>
                <a:spcPts val="1600"/>
              </a:spcBef>
              <a:spcAft>
                <a:spcPts val="0"/>
              </a:spcAft>
              <a:buSzPts val="5200"/>
              <a:buNone/>
            </a:pPr>
            <a:r>
              <a:t/>
            </a:r>
            <a:endParaRPr sz="5600"/>
          </a:p>
        </p:txBody>
      </p:sp>
      <p:sp>
        <p:nvSpPr>
          <p:cNvPr id="239" name="Google Shape;239;g220a515d201_0_0"/>
          <p:cNvSpPr txBox="1"/>
          <p:nvPr>
            <p:ph type="title"/>
          </p:nvPr>
        </p:nvSpPr>
        <p:spPr>
          <a:xfrm>
            <a:off x="2841773" y="1233671"/>
            <a:ext cx="18700500" cy="1698300"/>
          </a:xfrm>
          <a:prstGeom prst="rect">
            <a:avLst/>
          </a:prstGeom>
          <a:noFill/>
          <a:ln>
            <a:noFill/>
          </a:ln>
        </p:spPr>
        <p:txBody>
          <a:bodyPr anchorCtr="0" anchor="ctr" bIns="91400" lIns="91400" spcFirstLastPara="1" rIns="91400" wrap="square" tIns="91400">
            <a:normAutofit/>
          </a:bodyPr>
          <a:lstStyle/>
          <a:p>
            <a:pPr indent="0" lvl="0" marL="0" rtl="0" algn="ctr">
              <a:lnSpc>
                <a:spcPct val="100000"/>
              </a:lnSpc>
              <a:spcBef>
                <a:spcPts val="0"/>
              </a:spcBef>
              <a:spcAft>
                <a:spcPts val="0"/>
              </a:spcAft>
              <a:buSzPts val="7200"/>
              <a:buNone/>
            </a:pPr>
            <a:r>
              <a:rPr lang="en-US"/>
              <a:t>Calculating Distance with geopy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g124c79298af_0_146"/>
          <p:cNvPicPr preferRelativeResize="0"/>
          <p:nvPr/>
        </p:nvPicPr>
        <p:blipFill rotWithShape="1">
          <a:blip r:embed="rId3">
            <a:alphaModFix/>
          </a:blip>
          <a:srcRect b="0" l="0" r="0" t="0"/>
          <a:stretch/>
        </p:blipFill>
        <p:spPr>
          <a:xfrm>
            <a:off x="12873712" y="10365979"/>
            <a:ext cx="2436748" cy="696213"/>
          </a:xfrm>
          <a:prstGeom prst="rect">
            <a:avLst/>
          </a:prstGeom>
          <a:noFill/>
          <a:ln>
            <a:noFill/>
          </a:ln>
        </p:spPr>
      </p:pic>
      <p:pic>
        <p:nvPicPr>
          <p:cNvPr id="90" name="Google Shape;90;g124c79298af_0_146"/>
          <p:cNvPicPr preferRelativeResize="0"/>
          <p:nvPr/>
        </p:nvPicPr>
        <p:blipFill rotWithShape="1">
          <a:blip r:embed="rId4">
            <a:alphaModFix/>
          </a:blip>
          <a:srcRect b="0" l="0" r="0" t="0"/>
          <a:stretch/>
        </p:blipFill>
        <p:spPr>
          <a:xfrm>
            <a:off x="12058552" y="6998493"/>
            <a:ext cx="3674885" cy="1746027"/>
          </a:xfrm>
          <a:prstGeom prst="rect">
            <a:avLst/>
          </a:prstGeom>
          <a:noFill/>
          <a:ln>
            <a:noFill/>
          </a:ln>
        </p:spPr>
      </p:pic>
      <p:pic>
        <p:nvPicPr>
          <p:cNvPr id="91" name="Google Shape;91;g124c79298af_0_146"/>
          <p:cNvPicPr preferRelativeResize="0"/>
          <p:nvPr/>
        </p:nvPicPr>
        <p:blipFill rotWithShape="1">
          <a:blip r:embed="rId5">
            <a:alphaModFix/>
          </a:blip>
          <a:srcRect b="0" l="0" r="0" t="0"/>
          <a:stretch/>
        </p:blipFill>
        <p:spPr>
          <a:xfrm>
            <a:off x="15930200" y="3265114"/>
            <a:ext cx="1963824" cy="881957"/>
          </a:xfrm>
          <a:prstGeom prst="rect">
            <a:avLst/>
          </a:prstGeom>
          <a:noFill/>
          <a:ln>
            <a:noFill/>
          </a:ln>
        </p:spPr>
      </p:pic>
      <p:pic>
        <p:nvPicPr>
          <p:cNvPr id="92" name="Google Shape;92;g124c79298af_0_146"/>
          <p:cNvPicPr preferRelativeResize="0"/>
          <p:nvPr/>
        </p:nvPicPr>
        <p:blipFill rotWithShape="1">
          <a:blip r:embed="rId6">
            <a:alphaModFix/>
          </a:blip>
          <a:srcRect b="0" l="0" r="0" t="0"/>
          <a:stretch/>
        </p:blipFill>
        <p:spPr>
          <a:xfrm>
            <a:off x="10004268" y="3604756"/>
            <a:ext cx="2869444" cy="966393"/>
          </a:xfrm>
          <a:prstGeom prst="rect">
            <a:avLst/>
          </a:prstGeom>
          <a:noFill/>
          <a:ln>
            <a:noFill/>
          </a:ln>
        </p:spPr>
      </p:pic>
      <p:pic>
        <p:nvPicPr>
          <p:cNvPr id="93" name="Google Shape;93;g124c79298af_0_146"/>
          <p:cNvPicPr preferRelativeResize="0"/>
          <p:nvPr/>
        </p:nvPicPr>
        <p:blipFill rotWithShape="1">
          <a:blip r:embed="rId6">
            <a:alphaModFix/>
          </a:blip>
          <a:srcRect b="0" l="0" r="0" t="0"/>
          <a:stretch/>
        </p:blipFill>
        <p:spPr>
          <a:xfrm>
            <a:off x="3112933" y="6338365"/>
            <a:ext cx="3426630" cy="1154046"/>
          </a:xfrm>
          <a:prstGeom prst="rect">
            <a:avLst/>
          </a:prstGeom>
          <a:noFill/>
          <a:ln>
            <a:noFill/>
          </a:ln>
        </p:spPr>
      </p:pic>
      <p:pic>
        <p:nvPicPr>
          <p:cNvPr id="94" name="Google Shape;94;g124c79298af_0_146"/>
          <p:cNvPicPr preferRelativeResize="0"/>
          <p:nvPr/>
        </p:nvPicPr>
        <p:blipFill rotWithShape="1">
          <a:blip r:embed="rId6">
            <a:alphaModFix/>
          </a:blip>
          <a:srcRect b="0" l="0" r="0" t="0"/>
          <a:stretch/>
        </p:blipFill>
        <p:spPr>
          <a:xfrm>
            <a:off x="5274564" y="2246797"/>
            <a:ext cx="3359990" cy="1131603"/>
          </a:xfrm>
          <a:prstGeom prst="rect">
            <a:avLst/>
          </a:prstGeom>
          <a:noFill/>
          <a:ln>
            <a:noFill/>
          </a:ln>
        </p:spPr>
      </p:pic>
      <p:sp>
        <p:nvSpPr>
          <p:cNvPr id="95" name="Google Shape;95;g124c79298af_0_146"/>
          <p:cNvSpPr/>
          <p:nvPr/>
        </p:nvSpPr>
        <p:spPr>
          <a:xfrm>
            <a:off x="2364058" y="1315844"/>
            <a:ext cx="19324057" cy="11051381"/>
          </a:xfrm>
          <a:custGeom>
            <a:rect b="b" l="l" r="r" t="t"/>
            <a:pathLst>
              <a:path extrusionOk="0" h="5200650" w="8843962">
                <a:moveTo>
                  <a:pt x="0" y="942975"/>
                </a:moveTo>
                <a:cubicBezTo>
                  <a:pt x="52387" y="890588"/>
                  <a:pt x="94337" y="825079"/>
                  <a:pt x="157162" y="785813"/>
                </a:cubicBezTo>
                <a:cubicBezTo>
                  <a:pt x="421353" y="620692"/>
                  <a:pt x="179988" y="783459"/>
                  <a:pt x="314325" y="671513"/>
                </a:cubicBezTo>
                <a:cubicBezTo>
                  <a:pt x="400236" y="599921"/>
                  <a:pt x="314131" y="678770"/>
                  <a:pt x="400050" y="628650"/>
                </a:cubicBezTo>
                <a:cubicBezTo>
                  <a:pt x="444547" y="602693"/>
                  <a:pt x="492211" y="579351"/>
                  <a:pt x="528637" y="542925"/>
                </a:cubicBezTo>
                <a:cubicBezTo>
                  <a:pt x="562415" y="509147"/>
                  <a:pt x="585886" y="481637"/>
                  <a:pt x="628650" y="457200"/>
                </a:cubicBezTo>
                <a:cubicBezTo>
                  <a:pt x="641726" y="449728"/>
                  <a:pt x="657225" y="447675"/>
                  <a:pt x="671512" y="442913"/>
                </a:cubicBezTo>
                <a:lnTo>
                  <a:pt x="842962" y="271463"/>
                </a:lnTo>
                <a:cubicBezTo>
                  <a:pt x="857250" y="257175"/>
                  <a:pt x="869660" y="240723"/>
                  <a:pt x="885825" y="228600"/>
                </a:cubicBezTo>
                <a:cubicBezTo>
                  <a:pt x="923925" y="200025"/>
                  <a:pt x="957528" y="164174"/>
                  <a:pt x="1000125" y="142875"/>
                </a:cubicBezTo>
                <a:cubicBezTo>
                  <a:pt x="1019175" y="133350"/>
                  <a:pt x="1039214" y="125588"/>
                  <a:pt x="1057275" y="114300"/>
                </a:cubicBezTo>
                <a:cubicBezTo>
                  <a:pt x="1077468" y="101680"/>
                  <a:pt x="1093750" y="83252"/>
                  <a:pt x="1114425" y="71438"/>
                </a:cubicBezTo>
                <a:cubicBezTo>
                  <a:pt x="1127501" y="63966"/>
                  <a:pt x="1143817" y="63885"/>
                  <a:pt x="1157287" y="57150"/>
                </a:cubicBezTo>
                <a:cubicBezTo>
                  <a:pt x="1172646" y="49471"/>
                  <a:pt x="1184458" y="35549"/>
                  <a:pt x="1200150" y="28575"/>
                </a:cubicBezTo>
                <a:cubicBezTo>
                  <a:pt x="1227675" y="16342"/>
                  <a:pt x="1285875" y="0"/>
                  <a:pt x="1285875" y="0"/>
                </a:cubicBezTo>
                <a:cubicBezTo>
                  <a:pt x="1309687" y="4763"/>
                  <a:pt x="1336228" y="2240"/>
                  <a:pt x="1357312" y="14288"/>
                </a:cubicBezTo>
                <a:cubicBezTo>
                  <a:pt x="1372221" y="22807"/>
                  <a:pt x="1378913" y="41459"/>
                  <a:pt x="1385887" y="57150"/>
                </a:cubicBezTo>
                <a:cubicBezTo>
                  <a:pt x="1453899" y="210176"/>
                  <a:pt x="1378367" y="88732"/>
                  <a:pt x="1443037" y="185738"/>
                </a:cubicBezTo>
                <a:cubicBezTo>
                  <a:pt x="1447800" y="209550"/>
                  <a:pt x="1450935" y="233747"/>
                  <a:pt x="1457325" y="257175"/>
                </a:cubicBezTo>
                <a:cubicBezTo>
                  <a:pt x="1465250" y="286234"/>
                  <a:pt x="1485900" y="342900"/>
                  <a:pt x="1485900" y="342900"/>
                </a:cubicBezTo>
                <a:cubicBezTo>
                  <a:pt x="1490662" y="419100"/>
                  <a:pt x="1500187" y="495151"/>
                  <a:pt x="1500187" y="571500"/>
                </a:cubicBezTo>
                <a:cubicBezTo>
                  <a:pt x="1500187" y="714341"/>
                  <a:pt x="1515422" y="953473"/>
                  <a:pt x="1471612" y="1128713"/>
                </a:cubicBezTo>
                <a:cubicBezTo>
                  <a:pt x="1467959" y="1143323"/>
                  <a:pt x="1462087" y="1157288"/>
                  <a:pt x="1457325" y="1171575"/>
                </a:cubicBezTo>
                <a:cubicBezTo>
                  <a:pt x="1432494" y="1395048"/>
                  <a:pt x="1428525" y="1373816"/>
                  <a:pt x="1457325" y="1700213"/>
                </a:cubicBezTo>
                <a:cubicBezTo>
                  <a:pt x="1459972" y="1730217"/>
                  <a:pt x="1457325" y="1776413"/>
                  <a:pt x="1485900" y="1785938"/>
                </a:cubicBezTo>
                <a:lnTo>
                  <a:pt x="1571625" y="1814513"/>
                </a:lnTo>
                <a:lnTo>
                  <a:pt x="1614487" y="1828800"/>
                </a:lnTo>
                <a:cubicBezTo>
                  <a:pt x="1628775" y="1838325"/>
                  <a:pt x="1645208" y="1845233"/>
                  <a:pt x="1657350" y="1857375"/>
                </a:cubicBezTo>
                <a:cubicBezTo>
                  <a:pt x="1669492" y="1869517"/>
                  <a:pt x="1672516" y="1889511"/>
                  <a:pt x="1685925" y="1900238"/>
                </a:cubicBezTo>
                <a:cubicBezTo>
                  <a:pt x="1697685" y="1909646"/>
                  <a:pt x="1713932" y="1912049"/>
                  <a:pt x="1728787" y="1914525"/>
                </a:cubicBezTo>
                <a:cubicBezTo>
                  <a:pt x="1771327" y="1921615"/>
                  <a:pt x="1814512" y="1924050"/>
                  <a:pt x="1857375" y="1928813"/>
                </a:cubicBezTo>
                <a:cubicBezTo>
                  <a:pt x="1871662" y="1938338"/>
                  <a:pt x="1884878" y="1949709"/>
                  <a:pt x="1900237" y="1957388"/>
                </a:cubicBezTo>
                <a:cubicBezTo>
                  <a:pt x="1929522" y="1972031"/>
                  <a:pt x="1987372" y="1980530"/>
                  <a:pt x="2014537" y="1985963"/>
                </a:cubicBezTo>
                <a:cubicBezTo>
                  <a:pt x="2033587" y="2009775"/>
                  <a:pt x="2050124" y="2035837"/>
                  <a:pt x="2071687" y="2057400"/>
                </a:cubicBezTo>
                <a:cubicBezTo>
                  <a:pt x="2083829" y="2069542"/>
                  <a:pt x="2102408" y="2073833"/>
                  <a:pt x="2114550" y="2085975"/>
                </a:cubicBezTo>
                <a:cubicBezTo>
                  <a:pt x="2126692" y="2098117"/>
                  <a:pt x="2132132" y="2115646"/>
                  <a:pt x="2143125" y="2128838"/>
                </a:cubicBezTo>
                <a:cubicBezTo>
                  <a:pt x="2177502" y="2170091"/>
                  <a:pt x="2186705" y="2172179"/>
                  <a:pt x="2228850" y="2200275"/>
                </a:cubicBezTo>
                <a:cubicBezTo>
                  <a:pt x="2233612" y="2233613"/>
                  <a:pt x="2241535" y="2266650"/>
                  <a:pt x="2243137" y="2300288"/>
                </a:cubicBezTo>
                <a:cubicBezTo>
                  <a:pt x="2251069" y="2466855"/>
                  <a:pt x="2245256" y="2634039"/>
                  <a:pt x="2257425" y="2800350"/>
                </a:cubicBezTo>
                <a:cubicBezTo>
                  <a:pt x="2259623" y="2830390"/>
                  <a:pt x="2276475" y="2857500"/>
                  <a:pt x="2286000" y="2886075"/>
                </a:cubicBezTo>
                <a:lnTo>
                  <a:pt x="2300287" y="2928938"/>
                </a:lnTo>
                <a:cubicBezTo>
                  <a:pt x="2309699" y="2957173"/>
                  <a:pt x="2317973" y="2994521"/>
                  <a:pt x="2343150" y="3014663"/>
                </a:cubicBezTo>
                <a:cubicBezTo>
                  <a:pt x="2354910" y="3024071"/>
                  <a:pt x="2371157" y="3026474"/>
                  <a:pt x="2386012" y="3028950"/>
                </a:cubicBezTo>
                <a:cubicBezTo>
                  <a:pt x="2428552" y="3036040"/>
                  <a:pt x="2471737" y="3038475"/>
                  <a:pt x="2514600" y="3043238"/>
                </a:cubicBezTo>
                <a:cubicBezTo>
                  <a:pt x="2528887" y="3048000"/>
                  <a:pt x="2542607" y="3060001"/>
                  <a:pt x="2557462" y="3057525"/>
                </a:cubicBezTo>
                <a:cubicBezTo>
                  <a:pt x="2574400" y="3054702"/>
                  <a:pt x="2589017" y="3041873"/>
                  <a:pt x="2600325" y="3028950"/>
                </a:cubicBezTo>
                <a:cubicBezTo>
                  <a:pt x="2622940" y="3003104"/>
                  <a:pt x="2636869" y="2970699"/>
                  <a:pt x="2657475" y="2943225"/>
                </a:cubicBezTo>
                <a:lnTo>
                  <a:pt x="2700337" y="2886075"/>
                </a:lnTo>
                <a:cubicBezTo>
                  <a:pt x="2733849" y="2785543"/>
                  <a:pt x="2690228" y="2909666"/>
                  <a:pt x="2743200" y="2786063"/>
                </a:cubicBezTo>
                <a:cubicBezTo>
                  <a:pt x="2749133" y="2772220"/>
                  <a:pt x="2750752" y="2756671"/>
                  <a:pt x="2757487" y="2743200"/>
                </a:cubicBezTo>
                <a:cubicBezTo>
                  <a:pt x="2765166" y="2727841"/>
                  <a:pt x="2778383" y="2715696"/>
                  <a:pt x="2786062" y="2700338"/>
                </a:cubicBezTo>
                <a:cubicBezTo>
                  <a:pt x="2804814" y="2662834"/>
                  <a:pt x="2793097" y="2645323"/>
                  <a:pt x="2828925" y="2614613"/>
                </a:cubicBezTo>
                <a:cubicBezTo>
                  <a:pt x="2850009" y="2596541"/>
                  <a:pt x="2876813" y="2586468"/>
                  <a:pt x="2900362" y="2571750"/>
                </a:cubicBezTo>
                <a:cubicBezTo>
                  <a:pt x="2914923" y="2562649"/>
                  <a:pt x="2927866" y="2550854"/>
                  <a:pt x="2943225" y="2543175"/>
                </a:cubicBezTo>
                <a:cubicBezTo>
                  <a:pt x="3008910" y="2510333"/>
                  <a:pt x="3008144" y="2518504"/>
                  <a:pt x="3071812" y="2500313"/>
                </a:cubicBezTo>
                <a:cubicBezTo>
                  <a:pt x="3170300" y="2472174"/>
                  <a:pt x="3045687" y="2497523"/>
                  <a:pt x="3200400" y="2471738"/>
                </a:cubicBezTo>
                <a:cubicBezTo>
                  <a:pt x="3223641" y="2425255"/>
                  <a:pt x="3243262" y="2398545"/>
                  <a:pt x="3243262" y="2343150"/>
                </a:cubicBezTo>
                <a:cubicBezTo>
                  <a:pt x="3243262" y="2335971"/>
                  <a:pt x="3224129" y="2219159"/>
                  <a:pt x="3214687" y="2200275"/>
                </a:cubicBezTo>
                <a:cubicBezTo>
                  <a:pt x="3204038" y="2178977"/>
                  <a:pt x="3183389" y="2163941"/>
                  <a:pt x="3171825" y="2143125"/>
                </a:cubicBezTo>
                <a:cubicBezTo>
                  <a:pt x="3159370" y="2120706"/>
                  <a:pt x="3154720" y="2094627"/>
                  <a:pt x="3143250" y="2071688"/>
                </a:cubicBezTo>
                <a:cubicBezTo>
                  <a:pt x="3130831" y="2046850"/>
                  <a:pt x="3113685" y="2024629"/>
                  <a:pt x="3100387" y="2000250"/>
                </a:cubicBezTo>
                <a:cubicBezTo>
                  <a:pt x="3085089" y="1972203"/>
                  <a:pt x="3072823" y="1942572"/>
                  <a:pt x="3057525" y="1914525"/>
                </a:cubicBezTo>
                <a:cubicBezTo>
                  <a:pt x="3044227" y="1890146"/>
                  <a:pt x="3028148" y="1867363"/>
                  <a:pt x="3014662" y="1843088"/>
                </a:cubicBezTo>
                <a:cubicBezTo>
                  <a:pt x="2982991" y="1786081"/>
                  <a:pt x="2946208" y="1694879"/>
                  <a:pt x="2928937" y="1643063"/>
                </a:cubicBezTo>
                <a:cubicBezTo>
                  <a:pt x="2924175" y="1628775"/>
                  <a:pt x="2918303" y="1614811"/>
                  <a:pt x="2914650" y="1600200"/>
                </a:cubicBezTo>
                <a:cubicBezTo>
                  <a:pt x="2908760" y="1576641"/>
                  <a:pt x="2905125" y="1552575"/>
                  <a:pt x="2900362" y="1528763"/>
                </a:cubicBezTo>
                <a:cubicBezTo>
                  <a:pt x="2905125" y="1466850"/>
                  <a:pt x="2906948" y="1404641"/>
                  <a:pt x="2914650" y="1343025"/>
                </a:cubicBezTo>
                <a:cubicBezTo>
                  <a:pt x="2916518" y="1328081"/>
                  <a:pt x="2917367" y="1309804"/>
                  <a:pt x="2928937" y="1300163"/>
                </a:cubicBezTo>
                <a:cubicBezTo>
                  <a:pt x="2948640" y="1283744"/>
                  <a:pt x="2976938" y="1282004"/>
                  <a:pt x="3000375" y="1271588"/>
                </a:cubicBezTo>
                <a:cubicBezTo>
                  <a:pt x="3019838" y="1262938"/>
                  <a:pt x="3039033" y="1253580"/>
                  <a:pt x="3057525" y="1243013"/>
                </a:cubicBezTo>
                <a:cubicBezTo>
                  <a:pt x="3072434" y="1234494"/>
                  <a:pt x="3084604" y="1221202"/>
                  <a:pt x="3100387" y="1214438"/>
                </a:cubicBezTo>
                <a:cubicBezTo>
                  <a:pt x="3118436" y="1206703"/>
                  <a:pt x="3139411" y="1207702"/>
                  <a:pt x="3157537" y="1200150"/>
                </a:cubicBezTo>
                <a:cubicBezTo>
                  <a:pt x="3196857" y="1183766"/>
                  <a:pt x="3236394" y="1166628"/>
                  <a:pt x="3271837" y="1143000"/>
                </a:cubicBezTo>
                <a:cubicBezTo>
                  <a:pt x="3286125" y="1133475"/>
                  <a:pt x="3299341" y="1122104"/>
                  <a:pt x="3314700" y="1114425"/>
                </a:cubicBezTo>
                <a:cubicBezTo>
                  <a:pt x="3328170" y="1107690"/>
                  <a:pt x="3343275" y="1104900"/>
                  <a:pt x="3357562" y="1100138"/>
                </a:cubicBezTo>
                <a:cubicBezTo>
                  <a:pt x="3455429" y="1002271"/>
                  <a:pt x="3409663" y="1036829"/>
                  <a:pt x="3486150" y="985838"/>
                </a:cubicBezTo>
                <a:cubicBezTo>
                  <a:pt x="3495675" y="971550"/>
                  <a:pt x="3497753" y="945586"/>
                  <a:pt x="3514725" y="942975"/>
                </a:cubicBezTo>
                <a:cubicBezTo>
                  <a:pt x="3608198" y="928595"/>
                  <a:pt x="3692028" y="948831"/>
                  <a:pt x="3757612" y="1014413"/>
                </a:cubicBezTo>
                <a:cubicBezTo>
                  <a:pt x="3771900" y="1028700"/>
                  <a:pt x="3780527" y="1054058"/>
                  <a:pt x="3800475" y="1057275"/>
                </a:cubicBezTo>
                <a:cubicBezTo>
                  <a:pt x="3932459" y="1078563"/>
                  <a:pt x="4067297" y="1074747"/>
                  <a:pt x="4200525" y="1085850"/>
                </a:cubicBezTo>
                <a:lnTo>
                  <a:pt x="4371975" y="1100138"/>
                </a:lnTo>
                <a:cubicBezTo>
                  <a:pt x="4414679" y="1108679"/>
                  <a:pt x="4458657" y="1128075"/>
                  <a:pt x="4500562" y="1100138"/>
                </a:cubicBezTo>
                <a:cubicBezTo>
                  <a:pt x="4514850" y="1090613"/>
                  <a:pt x="4516099" y="1068450"/>
                  <a:pt x="4529137" y="1057275"/>
                </a:cubicBezTo>
                <a:cubicBezTo>
                  <a:pt x="4550222" y="1039203"/>
                  <a:pt x="4577825" y="1030338"/>
                  <a:pt x="4600575" y="1014413"/>
                </a:cubicBezTo>
                <a:cubicBezTo>
                  <a:pt x="4625557" y="996925"/>
                  <a:pt x="4647350" y="975199"/>
                  <a:pt x="4672012" y="957263"/>
                </a:cubicBezTo>
                <a:cubicBezTo>
                  <a:pt x="4699786" y="937063"/>
                  <a:pt x="4725850" y="912868"/>
                  <a:pt x="4757737" y="900113"/>
                </a:cubicBezTo>
                <a:cubicBezTo>
                  <a:pt x="4781550" y="890588"/>
                  <a:pt x="4804844" y="879648"/>
                  <a:pt x="4829175" y="871538"/>
                </a:cubicBezTo>
                <a:cubicBezTo>
                  <a:pt x="4847804" y="865328"/>
                  <a:pt x="4867444" y="862645"/>
                  <a:pt x="4886325" y="857250"/>
                </a:cubicBezTo>
                <a:cubicBezTo>
                  <a:pt x="4900806" y="853113"/>
                  <a:pt x="4914900" y="847725"/>
                  <a:pt x="4929187" y="842963"/>
                </a:cubicBezTo>
                <a:cubicBezTo>
                  <a:pt x="4943475" y="833438"/>
                  <a:pt x="4956691" y="822067"/>
                  <a:pt x="4972050" y="814388"/>
                </a:cubicBezTo>
                <a:cubicBezTo>
                  <a:pt x="5090356" y="755234"/>
                  <a:pt x="4934934" y="853418"/>
                  <a:pt x="5057775" y="771525"/>
                </a:cubicBezTo>
                <a:cubicBezTo>
                  <a:pt x="5125817" y="669462"/>
                  <a:pt x="5106596" y="719118"/>
                  <a:pt x="5129212" y="628650"/>
                </a:cubicBezTo>
                <a:cubicBezTo>
                  <a:pt x="5143500" y="633413"/>
                  <a:pt x="5159544" y="651292"/>
                  <a:pt x="5172075" y="642938"/>
                </a:cubicBezTo>
                <a:cubicBezTo>
                  <a:pt x="5209149" y="618222"/>
                  <a:pt x="5219438" y="553497"/>
                  <a:pt x="5229225" y="514350"/>
                </a:cubicBezTo>
                <a:cubicBezTo>
                  <a:pt x="5224462" y="481013"/>
                  <a:pt x="5206769" y="447008"/>
                  <a:pt x="5214937" y="414338"/>
                </a:cubicBezTo>
                <a:cubicBezTo>
                  <a:pt x="5218590" y="399727"/>
                  <a:pt x="5242739" y="400050"/>
                  <a:pt x="5257800" y="400050"/>
                </a:cubicBezTo>
                <a:cubicBezTo>
                  <a:pt x="5291476" y="400050"/>
                  <a:pt x="5324594" y="408802"/>
                  <a:pt x="5357812" y="414338"/>
                </a:cubicBezTo>
                <a:cubicBezTo>
                  <a:pt x="5374114" y="417055"/>
                  <a:pt x="5465844" y="435204"/>
                  <a:pt x="5486400" y="442913"/>
                </a:cubicBezTo>
                <a:cubicBezTo>
                  <a:pt x="5506342" y="450391"/>
                  <a:pt x="5525287" y="460530"/>
                  <a:pt x="5543550" y="471488"/>
                </a:cubicBezTo>
                <a:cubicBezTo>
                  <a:pt x="5572999" y="489157"/>
                  <a:pt x="5629275" y="528638"/>
                  <a:pt x="5629275" y="528638"/>
                </a:cubicBezTo>
                <a:cubicBezTo>
                  <a:pt x="5648325" y="557213"/>
                  <a:pt x="5688230" y="580068"/>
                  <a:pt x="5686425" y="614363"/>
                </a:cubicBezTo>
                <a:cubicBezTo>
                  <a:pt x="5681662" y="704850"/>
                  <a:pt x="5678371" y="795427"/>
                  <a:pt x="5672137" y="885825"/>
                </a:cubicBezTo>
                <a:cubicBezTo>
                  <a:pt x="5668844" y="933574"/>
                  <a:pt x="5661034" y="980943"/>
                  <a:pt x="5657850" y="1028700"/>
                </a:cubicBezTo>
                <a:cubicBezTo>
                  <a:pt x="5651506" y="1123858"/>
                  <a:pt x="5660622" y="1220619"/>
                  <a:pt x="5643562" y="1314450"/>
                </a:cubicBezTo>
                <a:cubicBezTo>
                  <a:pt x="5640490" y="1331344"/>
                  <a:pt x="5613891" y="1332032"/>
                  <a:pt x="5600700" y="1343025"/>
                </a:cubicBezTo>
                <a:cubicBezTo>
                  <a:pt x="5585178" y="1355960"/>
                  <a:pt x="5570889" y="1370463"/>
                  <a:pt x="5557837" y="1385888"/>
                </a:cubicBezTo>
                <a:cubicBezTo>
                  <a:pt x="5518441" y="1432447"/>
                  <a:pt x="5477368" y="1478017"/>
                  <a:pt x="5443537" y="1528763"/>
                </a:cubicBezTo>
                <a:cubicBezTo>
                  <a:pt x="5382345" y="1620550"/>
                  <a:pt x="5433397" y="1546231"/>
                  <a:pt x="5314950" y="1700213"/>
                </a:cubicBezTo>
                <a:cubicBezTo>
                  <a:pt x="5300431" y="1719087"/>
                  <a:pt x="5282736" y="1736064"/>
                  <a:pt x="5272087" y="1757363"/>
                </a:cubicBezTo>
                <a:cubicBezTo>
                  <a:pt x="5224569" y="1852399"/>
                  <a:pt x="5265564" y="1778928"/>
                  <a:pt x="5200650" y="1871663"/>
                </a:cubicBezTo>
                <a:cubicBezTo>
                  <a:pt x="5171109" y="1913865"/>
                  <a:pt x="5143500" y="1957388"/>
                  <a:pt x="5114925" y="2000250"/>
                </a:cubicBezTo>
                <a:cubicBezTo>
                  <a:pt x="5105400" y="2014538"/>
                  <a:pt x="5100638" y="2033588"/>
                  <a:pt x="5086350" y="2043113"/>
                </a:cubicBezTo>
                <a:cubicBezTo>
                  <a:pt x="5072062" y="2052638"/>
                  <a:pt x="5056679" y="2060695"/>
                  <a:pt x="5043487" y="2071688"/>
                </a:cubicBezTo>
                <a:cubicBezTo>
                  <a:pt x="5002234" y="2106065"/>
                  <a:pt x="5000146" y="2115268"/>
                  <a:pt x="4972050" y="2157413"/>
                </a:cubicBezTo>
                <a:cubicBezTo>
                  <a:pt x="4976812" y="2176463"/>
                  <a:pt x="4982077" y="2195394"/>
                  <a:pt x="4986337" y="2214563"/>
                </a:cubicBezTo>
                <a:cubicBezTo>
                  <a:pt x="4991605" y="2238269"/>
                  <a:pt x="4992946" y="2262962"/>
                  <a:pt x="5000625" y="2286000"/>
                </a:cubicBezTo>
                <a:cubicBezTo>
                  <a:pt x="5007360" y="2306206"/>
                  <a:pt x="5019675" y="2324100"/>
                  <a:pt x="5029200" y="2343150"/>
                </a:cubicBezTo>
                <a:cubicBezTo>
                  <a:pt x="5036451" y="2372157"/>
                  <a:pt x="5045475" y="2414463"/>
                  <a:pt x="5057775" y="2443163"/>
                </a:cubicBezTo>
                <a:cubicBezTo>
                  <a:pt x="5066165" y="2462739"/>
                  <a:pt x="5078440" y="2480538"/>
                  <a:pt x="5086350" y="2500313"/>
                </a:cubicBezTo>
                <a:cubicBezTo>
                  <a:pt x="5097537" y="2528279"/>
                  <a:pt x="5089863" y="2569330"/>
                  <a:pt x="5114925" y="2586038"/>
                </a:cubicBezTo>
                <a:lnTo>
                  <a:pt x="5200650" y="2643188"/>
                </a:lnTo>
                <a:cubicBezTo>
                  <a:pt x="5210175" y="2657475"/>
                  <a:pt x="5226797" y="2669051"/>
                  <a:pt x="5229225" y="2686050"/>
                </a:cubicBezTo>
                <a:cubicBezTo>
                  <a:pt x="5235808" y="2732133"/>
                  <a:pt x="5202303" y="2760873"/>
                  <a:pt x="5172075" y="2786063"/>
                </a:cubicBezTo>
                <a:cubicBezTo>
                  <a:pt x="5158883" y="2797056"/>
                  <a:pt x="5144995" y="2807874"/>
                  <a:pt x="5129212" y="2814638"/>
                </a:cubicBezTo>
                <a:cubicBezTo>
                  <a:pt x="5111163" y="2822373"/>
                  <a:pt x="5091112" y="2824163"/>
                  <a:pt x="5072062" y="2828925"/>
                </a:cubicBezTo>
                <a:cubicBezTo>
                  <a:pt x="4938712" y="2824163"/>
                  <a:pt x="4805382" y="2810470"/>
                  <a:pt x="4672012" y="2814638"/>
                </a:cubicBezTo>
                <a:cubicBezTo>
                  <a:pt x="4650724" y="2815303"/>
                  <a:pt x="4632583" y="2831399"/>
                  <a:pt x="4614862" y="2843213"/>
                </a:cubicBezTo>
                <a:cubicBezTo>
                  <a:pt x="4421045" y="2972425"/>
                  <a:pt x="4550697" y="2877347"/>
                  <a:pt x="4471987" y="2971800"/>
                </a:cubicBezTo>
                <a:cubicBezTo>
                  <a:pt x="4459052" y="2987322"/>
                  <a:pt x="4440869" y="2998221"/>
                  <a:pt x="4429125" y="3014663"/>
                </a:cubicBezTo>
                <a:cubicBezTo>
                  <a:pt x="4335104" y="3146294"/>
                  <a:pt x="4469125" y="3003239"/>
                  <a:pt x="4357687" y="3114675"/>
                </a:cubicBezTo>
                <a:cubicBezTo>
                  <a:pt x="4305587" y="3270983"/>
                  <a:pt x="4388676" y="3034235"/>
                  <a:pt x="4314825" y="3200400"/>
                </a:cubicBezTo>
                <a:cubicBezTo>
                  <a:pt x="4302592" y="3227925"/>
                  <a:pt x="4302958" y="3261063"/>
                  <a:pt x="4286250" y="3286125"/>
                </a:cubicBezTo>
                <a:cubicBezTo>
                  <a:pt x="4204357" y="3408966"/>
                  <a:pt x="4302541" y="3253544"/>
                  <a:pt x="4243387" y="3371850"/>
                </a:cubicBezTo>
                <a:cubicBezTo>
                  <a:pt x="4235708" y="3387209"/>
                  <a:pt x="4224337" y="3400425"/>
                  <a:pt x="4214812" y="3414713"/>
                </a:cubicBezTo>
                <a:cubicBezTo>
                  <a:pt x="4210050" y="3429000"/>
                  <a:pt x="4206457" y="3443733"/>
                  <a:pt x="4200525" y="3457575"/>
                </a:cubicBezTo>
                <a:cubicBezTo>
                  <a:pt x="4178773" y="3508330"/>
                  <a:pt x="4172072" y="3514542"/>
                  <a:pt x="4143375" y="3557588"/>
                </a:cubicBezTo>
                <a:cubicBezTo>
                  <a:pt x="4113156" y="3678460"/>
                  <a:pt x="4154322" y="3555454"/>
                  <a:pt x="4086225" y="3657600"/>
                </a:cubicBezTo>
                <a:cubicBezTo>
                  <a:pt x="4077871" y="3670131"/>
                  <a:pt x="4078672" y="3686992"/>
                  <a:pt x="4071937" y="3700463"/>
                </a:cubicBezTo>
                <a:cubicBezTo>
                  <a:pt x="4064258" y="3715821"/>
                  <a:pt x="4052887" y="3729038"/>
                  <a:pt x="4043362" y="3743325"/>
                </a:cubicBezTo>
                <a:cubicBezTo>
                  <a:pt x="4038600" y="3757613"/>
                  <a:pt x="4029075" y="3771128"/>
                  <a:pt x="4029075" y="3786188"/>
                </a:cubicBezTo>
                <a:cubicBezTo>
                  <a:pt x="4029075" y="3824584"/>
                  <a:pt x="4031220" y="3864062"/>
                  <a:pt x="4043362" y="3900488"/>
                </a:cubicBezTo>
                <a:cubicBezTo>
                  <a:pt x="4050892" y="3923079"/>
                  <a:pt x="4070728" y="3939558"/>
                  <a:pt x="4086225" y="3957638"/>
                </a:cubicBezTo>
                <a:cubicBezTo>
                  <a:pt x="4135311" y="4014905"/>
                  <a:pt x="4125432" y="3991245"/>
                  <a:pt x="4186237" y="4043363"/>
                </a:cubicBezTo>
                <a:cubicBezTo>
                  <a:pt x="4254342" y="4101739"/>
                  <a:pt x="4199055" y="4076209"/>
                  <a:pt x="4271962" y="4100513"/>
                </a:cubicBezTo>
                <a:cubicBezTo>
                  <a:pt x="4337466" y="4198769"/>
                  <a:pt x="4296531" y="4175378"/>
                  <a:pt x="4371975" y="4200525"/>
                </a:cubicBezTo>
                <a:cubicBezTo>
                  <a:pt x="4435014" y="4158499"/>
                  <a:pt x="4437218" y="4143755"/>
                  <a:pt x="4543425" y="4186238"/>
                </a:cubicBezTo>
                <a:cubicBezTo>
                  <a:pt x="4557408" y="4191831"/>
                  <a:pt x="4550977" y="4215630"/>
                  <a:pt x="4557712" y="4229100"/>
                </a:cubicBezTo>
                <a:cubicBezTo>
                  <a:pt x="4565391" y="4244459"/>
                  <a:pt x="4578608" y="4256604"/>
                  <a:pt x="4586287" y="4271963"/>
                </a:cubicBezTo>
                <a:cubicBezTo>
                  <a:pt x="4593022" y="4285433"/>
                  <a:pt x="4593261" y="4301660"/>
                  <a:pt x="4600575" y="4314825"/>
                </a:cubicBezTo>
                <a:cubicBezTo>
                  <a:pt x="4617254" y="4344846"/>
                  <a:pt x="4638675" y="4371975"/>
                  <a:pt x="4657725" y="4400550"/>
                </a:cubicBezTo>
                <a:lnTo>
                  <a:pt x="4686300" y="4443413"/>
                </a:lnTo>
                <a:cubicBezTo>
                  <a:pt x="4691062" y="4481513"/>
                  <a:pt x="4687673" y="4521553"/>
                  <a:pt x="4700587" y="4557713"/>
                </a:cubicBezTo>
                <a:cubicBezTo>
                  <a:pt x="4714088" y="4595517"/>
                  <a:pt x="4765727" y="4657240"/>
                  <a:pt x="4800600" y="4686300"/>
                </a:cubicBezTo>
                <a:cubicBezTo>
                  <a:pt x="4813791" y="4697293"/>
                  <a:pt x="4828104" y="4707196"/>
                  <a:pt x="4843462" y="4714875"/>
                </a:cubicBezTo>
                <a:cubicBezTo>
                  <a:pt x="4856933" y="4721610"/>
                  <a:pt x="4871795" y="4725200"/>
                  <a:pt x="4886325" y="4729163"/>
                </a:cubicBezTo>
                <a:cubicBezTo>
                  <a:pt x="4924214" y="4739496"/>
                  <a:pt x="4962115" y="4750036"/>
                  <a:pt x="5000625" y="4757738"/>
                </a:cubicBezTo>
                <a:cubicBezTo>
                  <a:pt x="5024437" y="4762500"/>
                  <a:pt x="5048075" y="4768238"/>
                  <a:pt x="5072062" y="4772025"/>
                </a:cubicBezTo>
                <a:cubicBezTo>
                  <a:pt x="5138590" y="4782529"/>
                  <a:pt x="5272087" y="4800600"/>
                  <a:pt x="5272087" y="4800600"/>
                </a:cubicBezTo>
                <a:cubicBezTo>
                  <a:pt x="5281612" y="4781550"/>
                  <a:pt x="5280456" y="4750185"/>
                  <a:pt x="5300662" y="4743450"/>
                </a:cubicBezTo>
                <a:cubicBezTo>
                  <a:pt x="5314950" y="4738688"/>
                  <a:pt x="5306596" y="4773782"/>
                  <a:pt x="5314950" y="4786313"/>
                </a:cubicBezTo>
                <a:cubicBezTo>
                  <a:pt x="5326158" y="4803125"/>
                  <a:pt x="5344507" y="4813969"/>
                  <a:pt x="5357812" y="4829175"/>
                </a:cubicBezTo>
                <a:cubicBezTo>
                  <a:pt x="5475611" y="4963803"/>
                  <a:pt x="5343299" y="4844875"/>
                  <a:pt x="5543550" y="5000625"/>
                </a:cubicBezTo>
                <a:lnTo>
                  <a:pt x="5543550" y="5000625"/>
                </a:lnTo>
                <a:cubicBezTo>
                  <a:pt x="5557837" y="5014913"/>
                  <a:pt x="5569365" y="5032640"/>
                  <a:pt x="5586412" y="5043488"/>
                </a:cubicBezTo>
                <a:cubicBezTo>
                  <a:pt x="5721594" y="5129513"/>
                  <a:pt x="5662400" y="5074338"/>
                  <a:pt x="5772150" y="5129213"/>
                </a:cubicBezTo>
                <a:cubicBezTo>
                  <a:pt x="5787508" y="5136892"/>
                  <a:pt x="5799653" y="5150109"/>
                  <a:pt x="5815012" y="5157788"/>
                </a:cubicBezTo>
                <a:cubicBezTo>
                  <a:pt x="5828483" y="5164523"/>
                  <a:pt x="5843394" y="5167938"/>
                  <a:pt x="5857875" y="5172075"/>
                </a:cubicBezTo>
                <a:cubicBezTo>
                  <a:pt x="5917561" y="5189128"/>
                  <a:pt x="5933376" y="5189421"/>
                  <a:pt x="6000750" y="5200650"/>
                </a:cubicBezTo>
                <a:cubicBezTo>
                  <a:pt x="6086475" y="5086350"/>
                  <a:pt x="6190188" y="4983547"/>
                  <a:pt x="6257925" y="4857750"/>
                </a:cubicBezTo>
                <a:cubicBezTo>
                  <a:pt x="6292464" y="4793606"/>
                  <a:pt x="6273731" y="4711079"/>
                  <a:pt x="6300787" y="4643438"/>
                </a:cubicBezTo>
                <a:cubicBezTo>
                  <a:pt x="6385486" y="4431690"/>
                  <a:pt x="6277853" y="4695038"/>
                  <a:pt x="6357937" y="4514850"/>
                </a:cubicBezTo>
                <a:cubicBezTo>
                  <a:pt x="6368353" y="4491414"/>
                  <a:pt x="6374443" y="4466042"/>
                  <a:pt x="6386512" y="4443413"/>
                </a:cubicBezTo>
                <a:cubicBezTo>
                  <a:pt x="6412648" y="4394407"/>
                  <a:pt x="6447399" y="4350214"/>
                  <a:pt x="6472237" y="4300538"/>
                </a:cubicBezTo>
                <a:cubicBezTo>
                  <a:pt x="6504059" y="4236895"/>
                  <a:pt x="6501813" y="4237732"/>
                  <a:pt x="6543675" y="4171950"/>
                </a:cubicBezTo>
                <a:cubicBezTo>
                  <a:pt x="6562113" y="4142976"/>
                  <a:pt x="6600825" y="4086225"/>
                  <a:pt x="6600825" y="4086225"/>
                </a:cubicBezTo>
                <a:cubicBezTo>
                  <a:pt x="6605587" y="4071938"/>
                  <a:pt x="6612418" y="4058180"/>
                  <a:pt x="6615112" y="4043363"/>
                </a:cubicBezTo>
                <a:cubicBezTo>
                  <a:pt x="6621981" y="4005586"/>
                  <a:pt x="6620087" y="3966313"/>
                  <a:pt x="6629400" y="3929063"/>
                </a:cubicBezTo>
                <a:cubicBezTo>
                  <a:pt x="6634566" y="3908400"/>
                  <a:pt x="6646813" y="3890052"/>
                  <a:pt x="6657975" y="3871913"/>
                </a:cubicBezTo>
                <a:cubicBezTo>
                  <a:pt x="6801977" y="3637909"/>
                  <a:pt x="6688812" y="3814504"/>
                  <a:pt x="6786562" y="3700463"/>
                </a:cubicBezTo>
                <a:cubicBezTo>
                  <a:pt x="6802059" y="3682383"/>
                  <a:pt x="6813744" y="3661234"/>
                  <a:pt x="6829425" y="3643313"/>
                </a:cubicBezTo>
                <a:cubicBezTo>
                  <a:pt x="6847166" y="3623038"/>
                  <a:pt x="6870411" y="3607716"/>
                  <a:pt x="6886575" y="3586163"/>
                </a:cubicBezTo>
                <a:cubicBezTo>
                  <a:pt x="6920193" y="3541339"/>
                  <a:pt x="6905461" y="3524414"/>
                  <a:pt x="6943725" y="3486150"/>
                </a:cubicBezTo>
                <a:cubicBezTo>
                  <a:pt x="6955867" y="3474008"/>
                  <a:pt x="6972300" y="3467100"/>
                  <a:pt x="6986587" y="3457575"/>
                </a:cubicBezTo>
                <a:cubicBezTo>
                  <a:pt x="7096125" y="3462338"/>
                  <a:pt x="7207153" y="3453234"/>
                  <a:pt x="7315200" y="3471863"/>
                </a:cubicBezTo>
                <a:cubicBezTo>
                  <a:pt x="7349044" y="3477698"/>
                  <a:pt x="7400925" y="3529013"/>
                  <a:pt x="7400925" y="3529013"/>
                </a:cubicBezTo>
                <a:cubicBezTo>
                  <a:pt x="7419975" y="3557588"/>
                  <a:pt x="7447215" y="3582157"/>
                  <a:pt x="7458075" y="3614738"/>
                </a:cubicBezTo>
                <a:cubicBezTo>
                  <a:pt x="7467600" y="3643313"/>
                  <a:pt x="7479345" y="3671242"/>
                  <a:pt x="7486650" y="3700463"/>
                </a:cubicBezTo>
                <a:cubicBezTo>
                  <a:pt x="7496175" y="3738563"/>
                  <a:pt x="7502806" y="3777506"/>
                  <a:pt x="7515225" y="3814763"/>
                </a:cubicBezTo>
                <a:lnTo>
                  <a:pt x="7543800" y="3900488"/>
                </a:lnTo>
                <a:cubicBezTo>
                  <a:pt x="7548562" y="3929063"/>
                  <a:pt x="7551061" y="3958109"/>
                  <a:pt x="7558087" y="3986213"/>
                </a:cubicBezTo>
                <a:cubicBezTo>
                  <a:pt x="7576209" y="4058704"/>
                  <a:pt x="7585900" y="4107467"/>
                  <a:pt x="7672387" y="4129088"/>
                </a:cubicBezTo>
                <a:lnTo>
                  <a:pt x="7729537" y="4143375"/>
                </a:lnTo>
                <a:cubicBezTo>
                  <a:pt x="7753350" y="4138613"/>
                  <a:pt x="7776691" y="4129088"/>
                  <a:pt x="7800975" y="4129088"/>
                </a:cubicBezTo>
                <a:cubicBezTo>
                  <a:pt x="8040313" y="4129088"/>
                  <a:pt x="8065491" y="4135363"/>
                  <a:pt x="8243887" y="4157663"/>
                </a:cubicBezTo>
                <a:cubicBezTo>
                  <a:pt x="8277225" y="4152900"/>
                  <a:pt x="8310224" y="4143375"/>
                  <a:pt x="8343900" y="4143375"/>
                </a:cubicBezTo>
                <a:cubicBezTo>
                  <a:pt x="8387026" y="4143375"/>
                  <a:pt x="8430649" y="4147203"/>
                  <a:pt x="8472487" y="4157663"/>
                </a:cubicBezTo>
                <a:cubicBezTo>
                  <a:pt x="8489146" y="4161828"/>
                  <a:pt x="8502158" y="4175245"/>
                  <a:pt x="8515350" y="4186238"/>
                </a:cubicBezTo>
                <a:cubicBezTo>
                  <a:pt x="8549488" y="4214686"/>
                  <a:pt x="8603108" y="4278063"/>
                  <a:pt x="8615362" y="4314825"/>
                </a:cubicBezTo>
                <a:cubicBezTo>
                  <a:pt x="8635080" y="4373978"/>
                  <a:pt x="8621296" y="4345157"/>
                  <a:pt x="8658225" y="4400550"/>
                </a:cubicBezTo>
                <a:cubicBezTo>
                  <a:pt x="8667750" y="4429125"/>
                  <a:pt x="8670092" y="4461213"/>
                  <a:pt x="8686800" y="4486275"/>
                </a:cubicBezTo>
                <a:lnTo>
                  <a:pt x="8743950" y="4572000"/>
                </a:lnTo>
                <a:cubicBezTo>
                  <a:pt x="8764716" y="4634299"/>
                  <a:pt x="8763365" y="4655305"/>
                  <a:pt x="8801100" y="4700588"/>
                </a:cubicBezTo>
                <a:cubicBezTo>
                  <a:pt x="8814035" y="4716110"/>
                  <a:pt x="8843962" y="4743450"/>
                  <a:pt x="8843962" y="4743450"/>
                </a:cubicBezTo>
              </a:path>
            </a:pathLst>
          </a:custGeom>
          <a:noFill/>
          <a:ln cap="flat" cmpd="sng" w="76200">
            <a:solidFill>
              <a:srgbClr val="02498C"/>
            </a:solidFill>
            <a:prstDash val="solid"/>
            <a:round/>
            <a:headEnd len="sm" w="sm" type="none"/>
            <a:tailEnd len="sm" w="sm" type="none"/>
          </a:ln>
        </p:spPr>
        <p:txBody>
          <a:bodyPr anchorCtr="0" anchor="ctr" bIns="45700" lIns="91450" spcFirstLastPara="1" rIns="91450" wrap="square" tIns="45700">
            <a:noAutofit/>
          </a:bodyPr>
          <a:lstStyle/>
          <a:p>
            <a:pPr indent="0" lvl="0" marL="0" marR="0" rtl="0" algn="ctr">
              <a:lnSpc>
                <a:spcPct val="100000"/>
              </a:lnSpc>
              <a:spcBef>
                <a:spcPts val="0"/>
              </a:spcBef>
              <a:spcAft>
                <a:spcPts val="0"/>
              </a:spcAft>
              <a:buClr>
                <a:srgbClr val="7B7B7B"/>
              </a:buClr>
              <a:buSzPts val="2800"/>
              <a:buFont typeface="Arial"/>
              <a:buNone/>
            </a:pPr>
            <a:r>
              <a:t/>
            </a:r>
            <a:endParaRPr b="0" i="0" sz="2800" u="none" cap="none" strike="noStrike">
              <a:solidFill>
                <a:schemeClr val="lt1"/>
              </a:solidFill>
              <a:latin typeface="Arial"/>
              <a:ea typeface="Arial"/>
              <a:cs typeface="Arial"/>
              <a:sym typeface="Arial"/>
            </a:endParaRPr>
          </a:p>
        </p:txBody>
      </p:sp>
      <p:pic>
        <p:nvPicPr>
          <p:cNvPr descr="Panda with solid fill" id="96" name="Google Shape;96;g124c79298af_0_146"/>
          <p:cNvPicPr preferRelativeResize="0"/>
          <p:nvPr/>
        </p:nvPicPr>
        <p:blipFill rotWithShape="1">
          <a:blip r:embed="rId7">
            <a:alphaModFix/>
          </a:blip>
          <a:srcRect b="0" l="0" r="0" t="0"/>
          <a:stretch/>
        </p:blipFill>
        <p:spPr>
          <a:xfrm flipH="1">
            <a:off x="12663855" y="608014"/>
            <a:ext cx="1828800" cy="1828800"/>
          </a:xfrm>
          <a:prstGeom prst="rect">
            <a:avLst/>
          </a:prstGeom>
          <a:noFill/>
          <a:ln>
            <a:noFill/>
          </a:ln>
        </p:spPr>
      </p:pic>
      <p:pic>
        <p:nvPicPr>
          <p:cNvPr descr="Bar chart with solid fill" id="97" name="Google Shape;97;g124c79298af_0_146"/>
          <p:cNvPicPr preferRelativeResize="0"/>
          <p:nvPr/>
        </p:nvPicPr>
        <p:blipFill rotWithShape="1">
          <a:blip r:embed="rId8">
            <a:alphaModFix/>
          </a:blip>
          <a:srcRect b="0" l="0" r="0" t="0"/>
          <a:stretch/>
        </p:blipFill>
        <p:spPr>
          <a:xfrm>
            <a:off x="11929826" y="5928139"/>
            <a:ext cx="1450529" cy="1450529"/>
          </a:xfrm>
          <a:prstGeom prst="rect">
            <a:avLst/>
          </a:prstGeom>
          <a:noFill/>
          <a:ln>
            <a:noFill/>
          </a:ln>
        </p:spPr>
      </p:pic>
      <p:pic>
        <p:nvPicPr>
          <p:cNvPr descr="Mountains with solid fill" id="98" name="Google Shape;98;g124c79298af_0_146"/>
          <p:cNvPicPr preferRelativeResize="0"/>
          <p:nvPr/>
        </p:nvPicPr>
        <p:blipFill rotWithShape="1">
          <a:blip r:embed="rId9">
            <a:alphaModFix/>
          </a:blip>
          <a:srcRect b="0" l="0" r="0" t="0"/>
          <a:stretch/>
        </p:blipFill>
        <p:spPr>
          <a:xfrm>
            <a:off x="17939235" y="386955"/>
            <a:ext cx="1828800" cy="1828800"/>
          </a:xfrm>
          <a:prstGeom prst="rect">
            <a:avLst/>
          </a:prstGeom>
          <a:noFill/>
          <a:ln>
            <a:noFill/>
          </a:ln>
        </p:spPr>
      </p:pic>
      <p:pic>
        <p:nvPicPr>
          <p:cNvPr descr="Mountains with solid fill" id="99" name="Google Shape;99;g124c79298af_0_146"/>
          <p:cNvPicPr preferRelativeResize="0"/>
          <p:nvPr/>
        </p:nvPicPr>
        <p:blipFill rotWithShape="1">
          <a:blip r:embed="rId9">
            <a:alphaModFix/>
          </a:blip>
          <a:srcRect b="0" l="0" r="0" t="0"/>
          <a:stretch/>
        </p:blipFill>
        <p:spPr>
          <a:xfrm>
            <a:off x="10363200" y="5866002"/>
            <a:ext cx="1828800" cy="1828800"/>
          </a:xfrm>
          <a:prstGeom prst="rect">
            <a:avLst/>
          </a:prstGeom>
          <a:noFill/>
          <a:ln>
            <a:noFill/>
          </a:ln>
        </p:spPr>
      </p:pic>
      <p:pic>
        <p:nvPicPr>
          <p:cNvPr descr="Tropical scene with solid fill" id="100" name="Google Shape;100;g124c79298af_0_146"/>
          <p:cNvPicPr preferRelativeResize="0"/>
          <p:nvPr/>
        </p:nvPicPr>
        <p:blipFill rotWithShape="1">
          <a:blip r:embed="rId10">
            <a:alphaModFix/>
          </a:blip>
          <a:srcRect b="0" l="0" r="0" t="0"/>
          <a:stretch/>
        </p:blipFill>
        <p:spPr>
          <a:xfrm>
            <a:off x="14505406" y="2962002"/>
            <a:ext cx="1828800" cy="1828800"/>
          </a:xfrm>
          <a:prstGeom prst="rect">
            <a:avLst/>
          </a:prstGeom>
          <a:noFill/>
          <a:ln>
            <a:noFill/>
          </a:ln>
        </p:spPr>
      </p:pic>
      <p:pic>
        <p:nvPicPr>
          <p:cNvPr descr="Mathematics with solid fill" id="101" name="Google Shape;101;g124c79298af_0_146"/>
          <p:cNvPicPr preferRelativeResize="0"/>
          <p:nvPr/>
        </p:nvPicPr>
        <p:blipFill rotWithShape="1">
          <a:blip r:embed="rId11">
            <a:alphaModFix/>
          </a:blip>
          <a:srcRect b="0" l="0" r="0" t="0"/>
          <a:stretch/>
        </p:blipFill>
        <p:spPr>
          <a:xfrm>
            <a:off x="14479093" y="4479512"/>
            <a:ext cx="1828800" cy="1828800"/>
          </a:xfrm>
          <a:prstGeom prst="rect">
            <a:avLst/>
          </a:prstGeom>
          <a:noFill/>
          <a:ln>
            <a:noFill/>
          </a:ln>
        </p:spPr>
      </p:pic>
      <p:pic>
        <p:nvPicPr>
          <p:cNvPr descr="Forest scene with solid fill" id="102" name="Google Shape;102;g124c79298af_0_146"/>
          <p:cNvPicPr preferRelativeResize="0"/>
          <p:nvPr/>
        </p:nvPicPr>
        <p:blipFill rotWithShape="1">
          <a:blip r:embed="rId12">
            <a:alphaModFix/>
          </a:blip>
          <a:srcRect b="0" l="0" r="0" t="0"/>
          <a:stretch/>
        </p:blipFill>
        <p:spPr>
          <a:xfrm>
            <a:off x="8985782" y="3577090"/>
            <a:ext cx="1593316" cy="1593316"/>
          </a:xfrm>
          <a:prstGeom prst="rect">
            <a:avLst/>
          </a:prstGeom>
          <a:noFill/>
          <a:ln>
            <a:noFill/>
          </a:ln>
        </p:spPr>
      </p:pic>
      <p:pic>
        <p:nvPicPr>
          <p:cNvPr descr="Tree With Roots with solid fill" id="103" name="Google Shape;103;g124c79298af_0_146"/>
          <p:cNvPicPr preferRelativeResize="0"/>
          <p:nvPr/>
        </p:nvPicPr>
        <p:blipFill rotWithShape="1">
          <a:blip r:embed="rId13">
            <a:alphaModFix/>
          </a:blip>
          <a:srcRect b="0" l="0" r="0" t="0"/>
          <a:stretch/>
        </p:blipFill>
        <p:spPr>
          <a:xfrm>
            <a:off x="4437526" y="3933188"/>
            <a:ext cx="1092649" cy="1092649"/>
          </a:xfrm>
          <a:prstGeom prst="rect">
            <a:avLst/>
          </a:prstGeom>
          <a:noFill/>
          <a:ln>
            <a:noFill/>
          </a:ln>
        </p:spPr>
      </p:pic>
      <p:pic>
        <p:nvPicPr>
          <p:cNvPr descr="Fir tree with solid fill" id="104" name="Google Shape;104;g124c79298af_0_146"/>
          <p:cNvPicPr preferRelativeResize="0"/>
          <p:nvPr/>
        </p:nvPicPr>
        <p:blipFill rotWithShape="1">
          <a:blip r:embed="rId14">
            <a:alphaModFix/>
          </a:blip>
          <a:srcRect b="0" l="0" r="0" t="0"/>
          <a:stretch/>
        </p:blipFill>
        <p:spPr>
          <a:xfrm>
            <a:off x="4461158" y="2575378"/>
            <a:ext cx="1450529" cy="1450529"/>
          </a:xfrm>
          <a:prstGeom prst="rect">
            <a:avLst/>
          </a:prstGeom>
          <a:noFill/>
          <a:ln>
            <a:noFill/>
          </a:ln>
        </p:spPr>
      </p:pic>
      <p:pic>
        <p:nvPicPr>
          <p:cNvPr descr="Withering Tree with solid fill" id="105" name="Google Shape;105;g124c79298af_0_146"/>
          <p:cNvPicPr preferRelativeResize="0"/>
          <p:nvPr/>
        </p:nvPicPr>
        <p:blipFill rotWithShape="1">
          <a:blip r:embed="rId15">
            <a:alphaModFix/>
          </a:blip>
          <a:srcRect b="0" l="0" r="0" t="0"/>
          <a:stretch/>
        </p:blipFill>
        <p:spPr>
          <a:xfrm>
            <a:off x="5506540" y="3698154"/>
            <a:ext cx="1092649" cy="1092649"/>
          </a:xfrm>
          <a:prstGeom prst="rect">
            <a:avLst/>
          </a:prstGeom>
          <a:noFill/>
          <a:ln>
            <a:noFill/>
          </a:ln>
        </p:spPr>
      </p:pic>
      <p:pic>
        <p:nvPicPr>
          <p:cNvPr descr="Hill scene with solid fill" id="106" name="Google Shape;106;g124c79298af_0_146"/>
          <p:cNvPicPr preferRelativeResize="0"/>
          <p:nvPr/>
        </p:nvPicPr>
        <p:blipFill rotWithShape="1">
          <a:blip r:embed="rId16">
            <a:alphaModFix/>
          </a:blip>
          <a:srcRect b="0" l="0" r="0" t="0"/>
          <a:stretch/>
        </p:blipFill>
        <p:spPr>
          <a:xfrm>
            <a:off x="10714175" y="2128813"/>
            <a:ext cx="1506021" cy="1506021"/>
          </a:xfrm>
          <a:prstGeom prst="rect">
            <a:avLst/>
          </a:prstGeom>
          <a:noFill/>
          <a:ln>
            <a:noFill/>
          </a:ln>
        </p:spPr>
      </p:pic>
      <p:pic>
        <p:nvPicPr>
          <p:cNvPr descr="Wave with solid fill" id="107" name="Google Shape;107;g124c79298af_0_146"/>
          <p:cNvPicPr preferRelativeResize="0"/>
          <p:nvPr/>
        </p:nvPicPr>
        <p:blipFill rotWithShape="1">
          <a:blip r:embed="rId17">
            <a:alphaModFix/>
          </a:blip>
          <a:srcRect b="0" l="0" r="0" t="0"/>
          <a:stretch/>
        </p:blipFill>
        <p:spPr>
          <a:xfrm>
            <a:off x="14271758" y="9017347"/>
            <a:ext cx="1828800" cy="1828800"/>
          </a:xfrm>
          <a:prstGeom prst="rect">
            <a:avLst/>
          </a:prstGeom>
          <a:noFill/>
          <a:ln>
            <a:noFill/>
          </a:ln>
        </p:spPr>
      </p:pic>
      <p:pic>
        <p:nvPicPr>
          <p:cNvPr descr="Clownfish with solid fill" id="108" name="Google Shape;108;g124c79298af_0_146"/>
          <p:cNvPicPr preferRelativeResize="0"/>
          <p:nvPr/>
        </p:nvPicPr>
        <p:blipFill rotWithShape="1">
          <a:blip r:embed="rId18">
            <a:alphaModFix/>
          </a:blip>
          <a:srcRect b="0" l="0" r="0" t="0"/>
          <a:stretch/>
        </p:blipFill>
        <p:spPr>
          <a:xfrm>
            <a:off x="14701710" y="11346876"/>
            <a:ext cx="968897" cy="968897"/>
          </a:xfrm>
          <a:prstGeom prst="rect">
            <a:avLst/>
          </a:prstGeom>
          <a:noFill/>
          <a:ln>
            <a:noFill/>
          </a:ln>
        </p:spPr>
      </p:pic>
      <p:pic>
        <p:nvPicPr>
          <p:cNvPr descr="Fish with solid fill" id="109" name="Google Shape;109;g124c79298af_0_146"/>
          <p:cNvPicPr preferRelativeResize="0"/>
          <p:nvPr/>
        </p:nvPicPr>
        <p:blipFill rotWithShape="1">
          <a:blip r:embed="rId19">
            <a:alphaModFix/>
          </a:blip>
          <a:srcRect b="0" l="0" r="0" t="0"/>
          <a:stretch/>
        </p:blipFill>
        <p:spPr>
          <a:xfrm>
            <a:off x="14505406" y="10537966"/>
            <a:ext cx="1436273" cy="1436273"/>
          </a:xfrm>
          <a:prstGeom prst="rect">
            <a:avLst/>
          </a:prstGeom>
          <a:noFill/>
          <a:ln>
            <a:noFill/>
          </a:ln>
        </p:spPr>
      </p:pic>
      <p:pic>
        <p:nvPicPr>
          <p:cNvPr descr="Snake with solid fill" id="110" name="Google Shape;110;g124c79298af_0_146"/>
          <p:cNvPicPr preferRelativeResize="0"/>
          <p:nvPr/>
        </p:nvPicPr>
        <p:blipFill rotWithShape="1">
          <a:blip r:embed="rId20">
            <a:alphaModFix/>
          </a:blip>
          <a:srcRect b="0" l="0" r="0" t="0"/>
          <a:stretch/>
        </p:blipFill>
        <p:spPr>
          <a:xfrm>
            <a:off x="3571127" y="314385"/>
            <a:ext cx="1454346" cy="1454346"/>
          </a:xfrm>
          <a:prstGeom prst="rect">
            <a:avLst/>
          </a:prstGeom>
          <a:noFill/>
          <a:ln>
            <a:noFill/>
          </a:ln>
        </p:spPr>
      </p:pic>
      <p:pic>
        <p:nvPicPr>
          <p:cNvPr descr="Acquisition with solid fill" id="111" name="Google Shape;111;g124c79298af_0_146"/>
          <p:cNvPicPr preferRelativeResize="0"/>
          <p:nvPr/>
        </p:nvPicPr>
        <p:blipFill rotWithShape="1">
          <a:blip r:embed="rId21">
            <a:alphaModFix/>
          </a:blip>
          <a:srcRect b="0" l="0" r="0" t="0"/>
          <a:stretch/>
        </p:blipFill>
        <p:spPr>
          <a:xfrm rot="10800000">
            <a:off x="17352606" y="7257350"/>
            <a:ext cx="1828800" cy="1828800"/>
          </a:xfrm>
          <a:prstGeom prst="rect">
            <a:avLst/>
          </a:prstGeom>
          <a:noFill/>
          <a:ln>
            <a:noFill/>
          </a:ln>
        </p:spPr>
      </p:pic>
      <p:pic>
        <p:nvPicPr>
          <p:cNvPr descr="Agriculture with solid fill" id="112" name="Google Shape;112;g124c79298af_0_146"/>
          <p:cNvPicPr preferRelativeResize="0"/>
          <p:nvPr/>
        </p:nvPicPr>
        <p:blipFill rotWithShape="1">
          <a:blip r:embed="rId22">
            <a:alphaModFix/>
          </a:blip>
          <a:srcRect b="0" l="0" r="0" t="0"/>
          <a:stretch/>
        </p:blipFill>
        <p:spPr>
          <a:xfrm>
            <a:off x="21625344" y="10341702"/>
            <a:ext cx="1828800" cy="1828800"/>
          </a:xfrm>
          <a:prstGeom prst="rect">
            <a:avLst/>
          </a:prstGeom>
          <a:noFill/>
          <a:ln>
            <a:noFill/>
          </a:ln>
        </p:spPr>
      </p:pic>
      <p:pic>
        <p:nvPicPr>
          <p:cNvPr descr="Pyramid with levels with solid fill" id="113" name="Google Shape;113;g124c79298af_0_146"/>
          <p:cNvPicPr preferRelativeResize="0"/>
          <p:nvPr/>
        </p:nvPicPr>
        <p:blipFill rotWithShape="1">
          <a:blip r:embed="rId23">
            <a:alphaModFix/>
          </a:blip>
          <a:srcRect b="0" l="0" r="0" t="0"/>
          <a:stretch/>
        </p:blipFill>
        <p:spPr>
          <a:xfrm>
            <a:off x="5609498" y="6242586"/>
            <a:ext cx="1828800" cy="1828800"/>
          </a:xfrm>
          <a:prstGeom prst="rect">
            <a:avLst/>
          </a:prstGeom>
          <a:noFill/>
          <a:ln>
            <a:noFill/>
          </a:ln>
        </p:spPr>
      </p:pic>
      <p:sp>
        <p:nvSpPr>
          <p:cNvPr id="114" name="Google Shape;114;g124c79298af_0_146"/>
          <p:cNvSpPr txBox="1"/>
          <p:nvPr/>
        </p:nvSpPr>
        <p:spPr>
          <a:xfrm>
            <a:off x="2372608" y="0"/>
            <a:ext cx="1805400" cy="523200"/>
          </a:xfrm>
          <a:prstGeom prst="rect">
            <a:avLst/>
          </a:prstGeom>
          <a:noFill/>
          <a:ln>
            <a:noFill/>
          </a:ln>
        </p:spPr>
        <p:txBody>
          <a:bodyPr anchorCtr="0" anchor="t" bIns="45700" lIns="91450" spcFirstLastPara="1" rIns="91450" wrap="square" tIns="45700">
            <a:spAutoFit/>
          </a:bodyPr>
          <a:lstStyle/>
          <a:p>
            <a:pPr indent="0" lvl="0" marL="0" marR="0" rtl="0" algn="l">
              <a:lnSpc>
                <a:spcPct val="100000"/>
              </a:lnSpc>
              <a:spcBef>
                <a:spcPts val="0"/>
              </a:spcBef>
              <a:spcAft>
                <a:spcPts val="0"/>
              </a:spcAft>
              <a:buClr>
                <a:srgbClr val="7B7B7B"/>
              </a:buClr>
              <a:buSzPts val="2800"/>
              <a:buFont typeface="Arial"/>
              <a:buNone/>
            </a:pPr>
            <a:r>
              <a:rPr b="0" i="0" lang="en-US" sz="2800" u="none" cap="none" strike="noStrike">
                <a:solidFill>
                  <a:srgbClr val="7B7B7B"/>
                </a:solidFill>
                <a:latin typeface="Arial"/>
                <a:ea typeface="Arial"/>
                <a:cs typeface="Arial"/>
                <a:sym typeface="Arial"/>
              </a:rPr>
              <a:t>Anaconda</a:t>
            </a:r>
            <a:endParaRPr b="0" i="0" sz="1400" u="none" cap="none" strike="noStrike">
              <a:solidFill>
                <a:srgbClr val="000000"/>
              </a:solidFill>
              <a:latin typeface="Arial"/>
              <a:ea typeface="Arial"/>
              <a:cs typeface="Arial"/>
              <a:sym typeface="Arial"/>
            </a:endParaRPr>
          </a:p>
        </p:txBody>
      </p:sp>
      <p:sp>
        <p:nvSpPr>
          <p:cNvPr id="115" name="Google Shape;115;g124c79298af_0_146"/>
          <p:cNvSpPr txBox="1"/>
          <p:nvPr/>
        </p:nvSpPr>
        <p:spPr>
          <a:xfrm>
            <a:off x="5615900" y="1275326"/>
            <a:ext cx="1364400" cy="523200"/>
          </a:xfrm>
          <a:prstGeom prst="rect">
            <a:avLst/>
          </a:prstGeom>
          <a:noFill/>
          <a:ln>
            <a:noFill/>
          </a:ln>
        </p:spPr>
        <p:txBody>
          <a:bodyPr anchorCtr="0" anchor="t" bIns="45700" lIns="91450" spcFirstLastPara="1" rIns="91450" wrap="square" tIns="45700">
            <a:spAutoFit/>
          </a:bodyPr>
          <a:lstStyle/>
          <a:p>
            <a:pPr indent="0" lvl="0" marL="0" marR="0" rtl="0" algn="l">
              <a:lnSpc>
                <a:spcPct val="100000"/>
              </a:lnSpc>
              <a:spcBef>
                <a:spcPts val="0"/>
              </a:spcBef>
              <a:spcAft>
                <a:spcPts val="0"/>
              </a:spcAft>
              <a:buClr>
                <a:srgbClr val="7B7B7B"/>
              </a:buClr>
              <a:buSzPts val="2800"/>
              <a:buFont typeface="Arial"/>
              <a:buNone/>
            </a:pPr>
            <a:r>
              <a:rPr b="0" i="0" lang="en-US" sz="2800" u="none" cap="none" strike="noStrike">
                <a:solidFill>
                  <a:srgbClr val="7B7B7B"/>
                </a:solidFill>
                <a:latin typeface="Arial"/>
                <a:ea typeface="Arial"/>
                <a:cs typeface="Arial"/>
                <a:sym typeface="Arial"/>
              </a:rPr>
              <a:t>Jupyter</a:t>
            </a:r>
            <a:endParaRPr b="0" i="0" sz="2800" u="none" cap="none" strike="noStrike">
              <a:solidFill>
                <a:srgbClr val="7B7B7B"/>
              </a:solidFill>
              <a:latin typeface="Arial"/>
              <a:ea typeface="Arial"/>
              <a:cs typeface="Arial"/>
              <a:sym typeface="Arial"/>
            </a:endParaRPr>
          </a:p>
        </p:txBody>
      </p:sp>
      <p:sp>
        <p:nvSpPr>
          <p:cNvPr id="116" name="Google Shape;116;g124c79298af_0_146"/>
          <p:cNvSpPr txBox="1"/>
          <p:nvPr/>
        </p:nvSpPr>
        <p:spPr>
          <a:xfrm>
            <a:off x="3986159" y="7171582"/>
            <a:ext cx="1925400" cy="523200"/>
          </a:xfrm>
          <a:prstGeom prst="rect">
            <a:avLst/>
          </a:prstGeom>
          <a:noFill/>
          <a:ln>
            <a:noFill/>
          </a:ln>
        </p:spPr>
        <p:txBody>
          <a:bodyPr anchorCtr="0" anchor="t" bIns="45700" lIns="91450" spcFirstLastPara="1" rIns="91450" wrap="square" tIns="45700">
            <a:spAutoFit/>
          </a:bodyPr>
          <a:lstStyle/>
          <a:p>
            <a:pPr indent="0" lvl="0" marL="0" marR="0" rtl="0" algn="l">
              <a:lnSpc>
                <a:spcPct val="100000"/>
              </a:lnSpc>
              <a:spcBef>
                <a:spcPts val="0"/>
              </a:spcBef>
              <a:spcAft>
                <a:spcPts val="0"/>
              </a:spcAft>
              <a:buClr>
                <a:srgbClr val="7B7B7B"/>
              </a:buClr>
              <a:buSzPts val="2800"/>
              <a:buFont typeface="Arial"/>
              <a:buNone/>
            </a:pPr>
            <a:r>
              <a:rPr b="0" i="0" lang="en-US" sz="2800" u="none" cap="none" strike="noStrike">
                <a:solidFill>
                  <a:srgbClr val="7B7B7B"/>
                </a:solidFill>
                <a:latin typeface="Arial"/>
                <a:ea typeface="Arial"/>
                <a:cs typeface="Arial"/>
                <a:sym typeface="Arial"/>
              </a:rPr>
              <a:t>Containers</a:t>
            </a:r>
            <a:endParaRPr b="0" i="0" sz="1400" u="none" cap="none" strike="noStrike">
              <a:solidFill>
                <a:srgbClr val="000000"/>
              </a:solidFill>
              <a:latin typeface="Arial"/>
              <a:ea typeface="Arial"/>
              <a:cs typeface="Arial"/>
              <a:sym typeface="Arial"/>
            </a:endParaRPr>
          </a:p>
        </p:txBody>
      </p:sp>
      <p:pic>
        <p:nvPicPr>
          <p:cNvPr descr="Waterfall scene with solid fill" id="117" name="Google Shape;117;g124c79298af_0_146"/>
          <p:cNvPicPr preferRelativeResize="0"/>
          <p:nvPr/>
        </p:nvPicPr>
        <p:blipFill rotWithShape="1">
          <a:blip r:embed="rId24">
            <a:alphaModFix/>
          </a:blip>
          <a:srcRect b="0" l="0" r="0" t="0"/>
          <a:stretch/>
        </p:blipFill>
        <p:spPr>
          <a:xfrm>
            <a:off x="18979232" y="8381792"/>
            <a:ext cx="1595841" cy="1595841"/>
          </a:xfrm>
          <a:prstGeom prst="rect">
            <a:avLst/>
          </a:prstGeom>
          <a:noFill/>
          <a:ln>
            <a:noFill/>
          </a:ln>
        </p:spPr>
      </p:pic>
      <p:sp>
        <p:nvSpPr>
          <p:cNvPr id="118" name="Google Shape;118;g124c79298af_0_146"/>
          <p:cNvSpPr txBox="1"/>
          <p:nvPr/>
        </p:nvSpPr>
        <p:spPr>
          <a:xfrm>
            <a:off x="5939801" y="3095230"/>
            <a:ext cx="2023200" cy="523200"/>
          </a:xfrm>
          <a:prstGeom prst="rect">
            <a:avLst/>
          </a:prstGeom>
          <a:noFill/>
          <a:ln>
            <a:noFill/>
          </a:ln>
        </p:spPr>
        <p:txBody>
          <a:bodyPr anchorCtr="0" anchor="t" bIns="45700" lIns="91450" spcFirstLastPara="1" rIns="91450" wrap="square" tIns="45700">
            <a:spAutoFit/>
          </a:bodyPr>
          <a:lstStyle/>
          <a:p>
            <a:pPr indent="0" lvl="0" marL="0" marR="0" rtl="0" algn="l">
              <a:lnSpc>
                <a:spcPct val="100000"/>
              </a:lnSpc>
              <a:spcBef>
                <a:spcPts val="0"/>
              </a:spcBef>
              <a:spcAft>
                <a:spcPts val="0"/>
              </a:spcAft>
              <a:buClr>
                <a:srgbClr val="7B7B7B"/>
              </a:buClr>
              <a:buSzPts val="2800"/>
              <a:buFont typeface="Arial"/>
              <a:buNone/>
            </a:pPr>
            <a:r>
              <a:rPr b="0" i="0" lang="en-US" sz="2800" u="none" cap="none" strike="noStrike">
                <a:solidFill>
                  <a:srgbClr val="7B7B7B"/>
                </a:solidFill>
                <a:latin typeface="Arial"/>
                <a:ea typeface="Arial"/>
                <a:cs typeface="Arial"/>
                <a:sym typeface="Arial"/>
              </a:rPr>
              <a:t>Data Types</a:t>
            </a:r>
            <a:endParaRPr b="0" i="0" sz="1400" u="none" cap="none" strike="noStrike">
              <a:solidFill>
                <a:srgbClr val="000000"/>
              </a:solidFill>
              <a:latin typeface="Arial"/>
              <a:ea typeface="Arial"/>
              <a:cs typeface="Arial"/>
              <a:sym typeface="Arial"/>
            </a:endParaRPr>
          </a:p>
        </p:txBody>
      </p:sp>
      <p:sp>
        <p:nvSpPr>
          <p:cNvPr id="119" name="Google Shape;119;g124c79298af_0_146"/>
          <p:cNvSpPr txBox="1"/>
          <p:nvPr/>
        </p:nvSpPr>
        <p:spPr>
          <a:xfrm>
            <a:off x="18344057" y="7583614"/>
            <a:ext cx="3048000" cy="523200"/>
          </a:xfrm>
          <a:prstGeom prst="rect">
            <a:avLst/>
          </a:prstGeom>
          <a:noFill/>
          <a:ln>
            <a:noFill/>
          </a:ln>
        </p:spPr>
        <p:txBody>
          <a:bodyPr anchorCtr="0" anchor="t" bIns="45700" lIns="91450" spcFirstLastPara="1" rIns="91450" wrap="square" tIns="45700">
            <a:spAutoFit/>
          </a:bodyPr>
          <a:lstStyle/>
          <a:p>
            <a:pPr indent="0" lvl="0" marL="0" marR="0" rtl="0" algn="l">
              <a:lnSpc>
                <a:spcPct val="100000"/>
              </a:lnSpc>
              <a:spcBef>
                <a:spcPts val="0"/>
              </a:spcBef>
              <a:spcAft>
                <a:spcPts val="0"/>
              </a:spcAft>
              <a:buClr>
                <a:srgbClr val="7B7B7B"/>
              </a:buClr>
              <a:buSzPts val="2800"/>
              <a:buFont typeface="Arial"/>
              <a:buNone/>
            </a:pPr>
            <a:r>
              <a:rPr b="0" i="0" lang="en-US" sz="2800" u="none" cap="none" strike="noStrike">
                <a:solidFill>
                  <a:srgbClr val="7B7B7B"/>
                </a:solidFill>
                <a:latin typeface="Arial"/>
                <a:ea typeface="Arial"/>
                <a:cs typeface="Arial"/>
                <a:sym typeface="Arial"/>
              </a:rPr>
              <a:t>Machine Learning</a:t>
            </a:r>
            <a:endParaRPr b="0" i="0" sz="1400" u="none" cap="none" strike="noStrike">
              <a:solidFill>
                <a:srgbClr val="000000"/>
              </a:solidFill>
              <a:latin typeface="Arial"/>
              <a:ea typeface="Arial"/>
              <a:cs typeface="Arial"/>
              <a:sym typeface="Arial"/>
            </a:endParaRPr>
          </a:p>
        </p:txBody>
      </p:sp>
      <p:sp>
        <p:nvSpPr>
          <p:cNvPr id="120" name="Google Shape;120;g124c79298af_0_146"/>
          <p:cNvSpPr txBox="1"/>
          <p:nvPr/>
        </p:nvSpPr>
        <p:spPr>
          <a:xfrm>
            <a:off x="21236759" y="12071154"/>
            <a:ext cx="2323200" cy="523200"/>
          </a:xfrm>
          <a:prstGeom prst="rect">
            <a:avLst/>
          </a:prstGeom>
          <a:noFill/>
          <a:ln>
            <a:noFill/>
          </a:ln>
        </p:spPr>
        <p:txBody>
          <a:bodyPr anchorCtr="0" anchor="t" bIns="45700" lIns="91450" spcFirstLastPara="1" rIns="91450" wrap="square" tIns="45700">
            <a:spAutoFit/>
          </a:bodyPr>
          <a:lstStyle/>
          <a:p>
            <a:pPr indent="0" lvl="0" marL="0" marR="0" rtl="0" algn="l">
              <a:lnSpc>
                <a:spcPct val="100000"/>
              </a:lnSpc>
              <a:spcBef>
                <a:spcPts val="0"/>
              </a:spcBef>
              <a:spcAft>
                <a:spcPts val="0"/>
              </a:spcAft>
              <a:buClr>
                <a:srgbClr val="7B7B7B"/>
              </a:buClr>
              <a:buSzPts val="2800"/>
              <a:buFont typeface="Arial"/>
              <a:buNone/>
            </a:pPr>
            <a:r>
              <a:rPr b="0" i="0" lang="en-US" sz="2800" u="none" cap="none" strike="noStrike">
                <a:solidFill>
                  <a:srgbClr val="7B7B7B"/>
                </a:solidFill>
                <a:latin typeface="Arial"/>
                <a:ea typeface="Arial"/>
                <a:cs typeface="Arial"/>
                <a:sym typeface="Arial"/>
              </a:rPr>
              <a:t>Data Science</a:t>
            </a:r>
            <a:endParaRPr b="0" i="0" sz="1400" u="none" cap="none" strike="noStrike">
              <a:solidFill>
                <a:srgbClr val="000000"/>
              </a:solidFill>
              <a:latin typeface="Arial"/>
              <a:ea typeface="Arial"/>
              <a:cs typeface="Arial"/>
              <a:sym typeface="Arial"/>
            </a:endParaRPr>
          </a:p>
        </p:txBody>
      </p:sp>
      <p:pic>
        <p:nvPicPr>
          <p:cNvPr id="121" name="Google Shape;121;g124c79298af_0_146"/>
          <p:cNvPicPr preferRelativeResize="0"/>
          <p:nvPr/>
        </p:nvPicPr>
        <p:blipFill rotWithShape="1">
          <a:blip r:embed="rId25">
            <a:alphaModFix/>
          </a:blip>
          <a:srcRect b="0" l="0" r="0" t="0"/>
          <a:stretch/>
        </p:blipFill>
        <p:spPr>
          <a:xfrm>
            <a:off x="2181460" y="676336"/>
            <a:ext cx="1422400" cy="1422400"/>
          </a:xfrm>
          <a:prstGeom prst="rect">
            <a:avLst/>
          </a:prstGeom>
          <a:noFill/>
          <a:ln>
            <a:noFill/>
          </a:ln>
        </p:spPr>
      </p:pic>
      <p:pic>
        <p:nvPicPr>
          <p:cNvPr id="122" name="Google Shape;122;g124c79298af_0_146"/>
          <p:cNvPicPr preferRelativeResize="0"/>
          <p:nvPr/>
        </p:nvPicPr>
        <p:blipFill rotWithShape="1">
          <a:blip r:embed="rId26">
            <a:alphaModFix/>
          </a:blip>
          <a:srcRect b="0" l="0" r="0" t="0"/>
          <a:stretch/>
        </p:blipFill>
        <p:spPr>
          <a:xfrm>
            <a:off x="5817150" y="366569"/>
            <a:ext cx="830784" cy="966586"/>
          </a:xfrm>
          <a:prstGeom prst="rect">
            <a:avLst/>
          </a:prstGeom>
          <a:noFill/>
          <a:ln>
            <a:noFill/>
          </a:ln>
        </p:spPr>
      </p:pic>
      <p:pic>
        <p:nvPicPr>
          <p:cNvPr id="123" name="Google Shape;123;g124c79298af_0_146"/>
          <p:cNvPicPr preferRelativeResize="0"/>
          <p:nvPr/>
        </p:nvPicPr>
        <p:blipFill rotWithShape="1">
          <a:blip r:embed="rId27">
            <a:alphaModFix/>
          </a:blip>
          <a:srcRect b="0" l="0" r="0" t="0"/>
          <a:stretch/>
        </p:blipFill>
        <p:spPr>
          <a:xfrm>
            <a:off x="12506035" y="212952"/>
            <a:ext cx="2195674" cy="886845"/>
          </a:xfrm>
          <a:prstGeom prst="rect">
            <a:avLst/>
          </a:prstGeom>
          <a:noFill/>
          <a:ln>
            <a:noFill/>
          </a:ln>
        </p:spPr>
      </p:pic>
      <p:sp>
        <p:nvSpPr>
          <p:cNvPr id="124" name="Google Shape;124;g124c79298af_0_146"/>
          <p:cNvSpPr txBox="1"/>
          <p:nvPr/>
        </p:nvSpPr>
        <p:spPr>
          <a:xfrm>
            <a:off x="10817753" y="4296711"/>
            <a:ext cx="1464000" cy="523200"/>
          </a:xfrm>
          <a:prstGeom prst="rect">
            <a:avLst/>
          </a:prstGeom>
          <a:noFill/>
          <a:ln>
            <a:noFill/>
          </a:ln>
        </p:spPr>
        <p:txBody>
          <a:bodyPr anchorCtr="0" anchor="t" bIns="45700" lIns="91450" spcFirstLastPara="1" rIns="91450" wrap="square" tIns="45700">
            <a:spAutoFit/>
          </a:bodyPr>
          <a:lstStyle/>
          <a:p>
            <a:pPr indent="0" lvl="0" marL="0" marR="0" rtl="0" algn="l">
              <a:lnSpc>
                <a:spcPct val="100000"/>
              </a:lnSpc>
              <a:spcBef>
                <a:spcPts val="0"/>
              </a:spcBef>
              <a:spcAft>
                <a:spcPts val="0"/>
              </a:spcAft>
              <a:buClr>
                <a:srgbClr val="7B7B7B"/>
              </a:buClr>
              <a:buSzPts val="2800"/>
              <a:buFont typeface="Arial"/>
              <a:buNone/>
            </a:pPr>
            <a:r>
              <a:rPr b="0" i="0" lang="en-US" sz="2800" u="none" cap="none" strike="noStrike">
                <a:solidFill>
                  <a:srgbClr val="7B7B7B"/>
                </a:solidFill>
                <a:latin typeface="Arial"/>
                <a:ea typeface="Arial"/>
                <a:cs typeface="Arial"/>
                <a:sym typeface="Arial"/>
              </a:rPr>
              <a:t>Classes</a:t>
            </a:r>
            <a:endParaRPr b="0" i="0" sz="1400" u="none" cap="none" strike="noStrike">
              <a:solidFill>
                <a:srgbClr val="000000"/>
              </a:solidFill>
              <a:latin typeface="Arial"/>
              <a:ea typeface="Arial"/>
              <a:cs typeface="Arial"/>
              <a:sym typeface="Arial"/>
            </a:endParaRPr>
          </a:p>
        </p:txBody>
      </p:sp>
      <p:sp>
        <p:nvSpPr>
          <p:cNvPr id="125" name="Google Shape;125;g124c79298af_0_146"/>
          <p:cNvSpPr/>
          <p:nvPr/>
        </p:nvSpPr>
        <p:spPr>
          <a:xfrm>
            <a:off x="14762934" y="490224"/>
            <a:ext cx="3718560" cy="2192077"/>
          </a:xfrm>
          <a:custGeom>
            <a:rect b="b" l="l" r="r" t="t"/>
            <a:pathLst>
              <a:path extrusionOk="0" h="2117949" w="3718560">
                <a:moveTo>
                  <a:pt x="0" y="2011846"/>
                </a:moveTo>
                <a:cubicBezTo>
                  <a:pt x="806928" y="2127121"/>
                  <a:pt x="903285" y="2150077"/>
                  <a:pt x="2255520" y="2072806"/>
                </a:cubicBezTo>
                <a:cubicBezTo>
                  <a:pt x="2314666" y="2069426"/>
                  <a:pt x="2315325" y="1970495"/>
                  <a:pt x="2346960" y="1920406"/>
                </a:cubicBezTo>
                <a:cubicBezTo>
                  <a:pt x="2437256" y="1777437"/>
                  <a:pt x="2501711" y="1613255"/>
                  <a:pt x="2621280" y="1493686"/>
                </a:cubicBezTo>
                <a:cubicBezTo>
                  <a:pt x="2957831" y="1157135"/>
                  <a:pt x="2603701" y="1522485"/>
                  <a:pt x="2895600" y="1188886"/>
                </a:cubicBezTo>
                <a:cubicBezTo>
                  <a:pt x="2923985" y="1156446"/>
                  <a:pt x="2960576" y="1131471"/>
                  <a:pt x="2987040" y="1097446"/>
                </a:cubicBezTo>
                <a:cubicBezTo>
                  <a:pt x="3242243" y="769327"/>
                  <a:pt x="2992805" y="1030721"/>
                  <a:pt x="3200400" y="823126"/>
                </a:cubicBezTo>
                <a:cubicBezTo>
                  <a:pt x="3210560" y="792646"/>
                  <a:pt x="3218224" y="761217"/>
                  <a:pt x="3230880" y="731686"/>
                </a:cubicBezTo>
                <a:cubicBezTo>
                  <a:pt x="3306557" y="555106"/>
                  <a:pt x="3297299" y="648892"/>
                  <a:pt x="3352800" y="426886"/>
                </a:cubicBezTo>
                <a:cubicBezTo>
                  <a:pt x="3362960" y="386246"/>
                  <a:pt x="3360043" y="339821"/>
                  <a:pt x="3383280" y="304966"/>
                </a:cubicBezTo>
                <a:cubicBezTo>
                  <a:pt x="3403600" y="274486"/>
                  <a:pt x="3446578" y="267457"/>
                  <a:pt x="3474720" y="244006"/>
                </a:cubicBezTo>
                <a:cubicBezTo>
                  <a:pt x="3626931" y="117163"/>
                  <a:pt x="3496904" y="175651"/>
                  <a:pt x="3657600" y="122086"/>
                </a:cubicBezTo>
                <a:cubicBezTo>
                  <a:pt x="3690544" y="-9691"/>
                  <a:pt x="3646189" y="166"/>
                  <a:pt x="3718560" y="166"/>
                </a:cubicBezTo>
              </a:path>
            </a:pathLst>
          </a:custGeom>
          <a:noFill/>
          <a:ln cap="flat" cmpd="sng" w="57150">
            <a:solidFill>
              <a:schemeClr val="accent1"/>
            </a:solidFill>
            <a:prstDash val="solid"/>
            <a:round/>
            <a:headEnd len="sm" w="sm" type="none"/>
            <a:tailEnd len="sm" w="sm" type="none"/>
          </a:ln>
          <a:effectLst>
            <a:outerShdw blurRad="38100" rotWithShape="0" dir="5400000" dist="23000">
              <a:srgbClr val="000000">
                <a:alpha val="34117"/>
              </a:srgbClr>
            </a:outerShdw>
          </a:effectLst>
        </p:spPr>
        <p:txBody>
          <a:bodyPr anchorCtr="0" anchor="t" bIns="45700" lIns="91450" spcFirstLastPara="1" rIns="91450" wrap="square" tIns="45700">
            <a:noAutofit/>
          </a:bodyPr>
          <a:lstStyle/>
          <a:p>
            <a:pPr indent="0" lvl="0" marL="0" marR="0" rtl="0" algn="l">
              <a:lnSpc>
                <a:spcPct val="100000"/>
              </a:lnSpc>
              <a:spcBef>
                <a:spcPts val="0"/>
              </a:spcBef>
              <a:spcAft>
                <a:spcPts val="0"/>
              </a:spcAft>
              <a:buClr>
                <a:srgbClr val="7B7B7B"/>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26" name="Google Shape;126;g124c79298af_0_146"/>
          <p:cNvPicPr preferRelativeResize="0"/>
          <p:nvPr/>
        </p:nvPicPr>
        <p:blipFill rotWithShape="1">
          <a:blip r:embed="rId28">
            <a:alphaModFix/>
          </a:blip>
          <a:srcRect b="0" l="0" r="0" t="0"/>
          <a:stretch/>
        </p:blipFill>
        <p:spPr>
          <a:xfrm>
            <a:off x="18498717" y="10930"/>
            <a:ext cx="2076354" cy="723265"/>
          </a:xfrm>
          <a:prstGeom prst="rect">
            <a:avLst/>
          </a:prstGeom>
          <a:noFill/>
          <a:ln>
            <a:noFill/>
          </a:ln>
        </p:spPr>
      </p:pic>
      <p:sp>
        <p:nvSpPr>
          <p:cNvPr id="127" name="Google Shape;127;g124c79298af_0_146"/>
          <p:cNvSpPr txBox="1"/>
          <p:nvPr/>
        </p:nvSpPr>
        <p:spPr>
          <a:xfrm>
            <a:off x="1385350" y="9523150"/>
            <a:ext cx="16738200" cy="1569900"/>
          </a:xfrm>
          <a:prstGeom prst="rect">
            <a:avLst/>
          </a:prstGeom>
          <a:noFill/>
          <a:ln>
            <a:noFill/>
          </a:ln>
        </p:spPr>
        <p:txBody>
          <a:bodyPr anchorCtr="0" anchor="t" bIns="182850" lIns="182850" spcFirstLastPara="1" rIns="182850" wrap="square" tIns="182850">
            <a:spAutoFit/>
          </a:bodyPr>
          <a:lstStyle/>
          <a:p>
            <a:pPr indent="0" lvl="0" marL="0" marR="0" rtl="0" algn="l">
              <a:lnSpc>
                <a:spcPct val="100000"/>
              </a:lnSpc>
              <a:spcBef>
                <a:spcPts val="0"/>
              </a:spcBef>
              <a:spcAft>
                <a:spcPts val="0"/>
              </a:spcAft>
              <a:buClr>
                <a:srgbClr val="000000"/>
              </a:buClr>
              <a:buSzPts val="7800"/>
              <a:buFont typeface="Arial"/>
              <a:buNone/>
            </a:pPr>
            <a:r>
              <a:rPr b="0" i="0" lang="en-US" sz="7800" u="none" cap="none" strike="noStrike">
                <a:solidFill>
                  <a:srgbClr val="FF0000"/>
                </a:solidFill>
                <a:latin typeface="Calibri"/>
                <a:ea typeface="Calibri"/>
                <a:cs typeface="Calibri"/>
                <a:sym typeface="Calibri"/>
              </a:rPr>
              <a:t>You are here!</a:t>
            </a:r>
            <a:endParaRPr b="0" i="0" sz="7800" u="none" cap="none" strike="noStrike">
              <a:solidFill>
                <a:srgbClr val="FF0000"/>
              </a:solidFill>
              <a:latin typeface="Calibri"/>
              <a:ea typeface="Calibri"/>
              <a:cs typeface="Calibri"/>
              <a:sym typeface="Calibri"/>
            </a:endParaRPr>
          </a:p>
        </p:txBody>
      </p:sp>
      <p:cxnSp>
        <p:nvCxnSpPr>
          <p:cNvPr id="128" name="Google Shape;128;g124c79298af_0_146"/>
          <p:cNvCxnSpPr>
            <a:endCxn id="129" idx="2"/>
          </p:cNvCxnSpPr>
          <p:nvPr/>
        </p:nvCxnSpPr>
        <p:spPr>
          <a:xfrm flipH="1" rot="10800000">
            <a:off x="7207350" y="9931750"/>
            <a:ext cx="9646800" cy="617400"/>
          </a:xfrm>
          <a:prstGeom prst="straightConnector1">
            <a:avLst/>
          </a:prstGeom>
          <a:noFill/>
          <a:ln cap="flat" cmpd="sng" w="38100">
            <a:solidFill>
              <a:srgbClr val="FF0000"/>
            </a:solidFill>
            <a:prstDash val="solid"/>
            <a:round/>
            <a:headEnd len="sm" w="sm" type="none"/>
            <a:tailEnd len="med" w="med" type="triangle"/>
          </a:ln>
        </p:spPr>
      </p:cxnSp>
      <p:sp>
        <p:nvSpPr>
          <p:cNvPr id="130" name="Google Shape;130;g124c79298af_0_146"/>
          <p:cNvSpPr txBox="1"/>
          <p:nvPr/>
        </p:nvSpPr>
        <p:spPr>
          <a:xfrm>
            <a:off x="9041934" y="4956982"/>
            <a:ext cx="1925400" cy="523200"/>
          </a:xfrm>
          <a:prstGeom prst="rect">
            <a:avLst/>
          </a:prstGeom>
          <a:noFill/>
          <a:ln>
            <a:noFill/>
          </a:ln>
        </p:spPr>
        <p:txBody>
          <a:bodyPr anchorCtr="0" anchor="t" bIns="45700" lIns="91450" spcFirstLastPara="1" rIns="91450" wrap="square" tIns="45700">
            <a:spAutoFit/>
          </a:bodyPr>
          <a:lstStyle/>
          <a:p>
            <a:pPr indent="0" lvl="0" marL="0" marR="0" rtl="0" algn="l">
              <a:lnSpc>
                <a:spcPct val="100000"/>
              </a:lnSpc>
              <a:spcBef>
                <a:spcPts val="0"/>
              </a:spcBef>
              <a:spcAft>
                <a:spcPts val="0"/>
              </a:spcAft>
              <a:buClr>
                <a:srgbClr val="7B7B7B"/>
              </a:buClr>
              <a:buSzPts val="2800"/>
              <a:buFont typeface="Arial"/>
              <a:buNone/>
            </a:pPr>
            <a:r>
              <a:rPr b="0" i="0" lang="en-US" sz="2800" u="none" cap="none" strike="noStrike">
                <a:solidFill>
                  <a:srgbClr val="7B7B7B"/>
                </a:solidFill>
                <a:latin typeface="Arial"/>
                <a:ea typeface="Arial"/>
                <a:cs typeface="Arial"/>
                <a:sym typeface="Arial"/>
              </a:rPr>
              <a:t>loops</a:t>
            </a:r>
            <a:endParaRPr b="0" i="0" sz="1400" u="none" cap="none" strike="noStrike">
              <a:solidFill>
                <a:srgbClr val="000000"/>
              </a:solidFill>
              <a:latin typeface="Arial"/>
              <a:ea typeface="Arial"/>
              <a:cs typeface="Arial"/>
              <a:sym typeface="Arial"/>
            </a:endParaRPr>
          </a:p>
        </p:txBody>
      </p:sp>
      <p:sp>
        <p:nvSpPr>
          <p:cNvPr id="129" name="Google Shape;129;g124c79298af_0_146"/>
          <p:cNvSpPr/>
          <p:nvPr/>
        </p:nvSpPr>
        <p:spPr>
          <a:xfrm>
            <a:off x="16854150" y="8477650"/>
            <a:ext cx="5365500" cy="2908200"/>
          </a:xfrm>
          <a:prstGeom prst="ellipse">
            <a:avLst/>
          </a:prstGeom>
          <a:noFill/>
          <a:ln cap="flat" cmpd="sng" w="28575">
            <a:solidFill>
              <a:srgbClr val="FF0000"/>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
          <p:cNvSpPr txBox="1"/>
          <p:nvPr>
            <p:ph type="title"/>
          </p:nvPr>
        </p:nvSpPr>
        <p:spPr>
          <a:xfrm>
            <a:off x="1382749" y="12700"/>
            <a:ext cx="20828104" cy="1784195"/>
          </a:xfrm>
          <a:prstGeom prst="rect">
            <a:avLst/>
          </a:prstGeom>
          <a:noFill/>
          <a:ln>
            <a:noFill/>
          </a:ln>
        </p:spPr>
        <p:txBody>
          <a:bodyPr anchorCtr="0" anchor="ctr" bIns="91400" lIns="91400" spcFirstLastPara="1" rIns="91400" wrap="square" tIns="91400">
            <a:normAutofit/>
          </a:bodyPr>
          <a:lstStyle/>
          <a:p>
            <a:pPr indent="0" lvl="0" marL="0" marR="0" rtl="0" algn="l">
              <a:lnSpc>
                <a:spcPct val="100000"/>
              </a:lnSpc>
              <a:spcBef>
                <a:spcPts val="0"/>
              </a:spcBef>
              <a:spcAft>
                <a:spcPts val="0"/>
              </a:spcAft>
              <a:buClr>
                <a:srgbClr val="151618"/>
              </a:buClr>
              <a:buSzPts val="10000"/>
              <a:buFont typeface="Arial"/>
              <a:buNone/>
            </a:pPr>
            <a:r>
              <a:rPr lang="en-US">
                <a:solidFill>
                  <a:srgbClr val="151618"/>
                </a:solidFill>
              </a:rPr>
              <a:t>Agenda</a:t>
            </a:r>
            <a:endParaRPr/>
          </a:p>
        </p:txBody>
      </p:sp>
      <p:sp>
        <p:nvSpPr>
          <p:cNvPr id="136" name="Google Shape;136;p2"/>
          <p:cNvSpPr txBox="1"/>
          <p:nvPr/>
        </p:nvSpPr>
        <p:spPr>
          <a:xfrm>
            <a:off x="5669666" y="2634579"/>
            <a:ext cx="14710500" cy="82194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Introduction/Recap – 10 min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400"/>
              <a:buFont typeface="Arial"/>
              <a:buNone/>
            </a:pPr>
            <a:r>
              <a:rPr lang="en-US" sz="4400"/>
              <a:t>Dates in Python - 50 min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400"/>
              <a:buFont typeface="Arial"/>
              <a:buNone/>
            </a:pPr>
            <a:r>
              <a:rPr lang="en-US" sz="4400"/>
              <a:t>APIs in Python</a:t>
            </a:r>
            <a:r>
              <a:rPr b="0" i="0" lang="en-US" sz="4400" u="none" cap="none" strike="noStrike">
                <a:solidFill>
                  <a:srgbClr val="000000"/>
                </a:solidFill>
                <a:latin typeface="Arial"/>
                <a:ea typeface="Arial"/>
                <a:cs typeface="Arial"/>
                <a:sym typeface="Arial"/>
              </a:rPr>
              <a:t>	- </a:t>
            </a:r>
            <a:r>
              <a:rPr lang="en-US" sz="4400"/>
              <a:t>6</a:t>
            </a:r>
            <a:r>
              <a:rPr b="0" i="0" lang="en-US" sz="4400" u="none" cap="none" strike="noStrike">
                <a:solidFill>
                  <a:srgbClr val="000000"/>
                </a:solidFill>
                <a:latin typeface="Arial"/>
                <a:ea typeface="Arial"/>
                <a:cs typeface="Arial"/>
                <a:sym typeface="Arial"/>
              </a:rPr>
              <a:t>0 min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400"/>
              <a:buFont typeface="Arial"/>
              <a:buNone/>
            </a:pPr>
            <a:r>
              <a:rPr lang="en-US" sz="4400"/>
              <a:t>Maps in Python </a:t>
            </a:r>
            <a:r>
              <a:rPr b="0" i="0" lang="en-US" sz="4400" u="none" cap="none" strike="noStrike">
                <a:solidFill>
                  <a:srgbClr val="000000"/>
                </a:solidFill>
                <a:latin typeface="Arial"/>
                <a:ea typeface="Arial"/>
                <a:cs typeface="Arial"/>
                <a:sym typeface="Arial"/>
              </a:rPr>
              <a:t> – 60 min</a:t>
            </a:r>
            <a:endParaRPr b="0" i="0" sz="4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400"/>
              <a:buFont typeface="Arial"/>
              <a:buNone/>
            </a:pPr>
            <a:r>
              <a:rPr b="0" i="0" lang="en-US" sz="4400" u="none" cap="none" strike="sngStrike">
                <a:solidFill>
                  <a:srgbClr val="000000"/>
                </a:solidFill>
                <a:latin typeface="Arial"/>
                <a:ea typeface="Arial"/>
                <a:cs typeface="Arial"/>
                <a:sym typeface="Arial"/>
              </a:rPr>
              <a:t>Vadim</a:t>
            </a:r>
            <a:r>
              <a:rPr lang="en-US" sz="4400" strike="sngStrike"/>
              <a:t> sings ‘Nessun Dorma’</a:t>
            </a:r>
            <a:r>
              <a:rPr lang="en-US" sz="4400"/>
              <a:t> Lunch</a:t>
            </a:r>
            <a:r>
              <a:rPr b="0" i="0" lang="en-US" sz="4400" u="none" cap="none" strike="noStrike">
                <a:solidFill>
                  <a:srgbClr val="000000"/>
                </a:solidFill>
                <a:latin typeface="Arial"/>
                <a:ea typeface="Arial"/>
                <a:cs typeface="Arial"/>
                <a:sym typeface="Arial"/>
              </a:rPr>
              <a:t> </a:t>
            </a:r>
            <a:r>
              <a:rPr lang="en-US" sz="4400"/>
              <a:t>- 60 min</a:t>
            </a:r>
            <a:endParaRPr sz="4400"/>
          </a:p>
          <a:p>
            <a:pPr indent="0" lvl="0" marL="0" marR="0" rtl="0" algn="l">
              <a:lnSpc>
                <a:spcPct val="100000"/>
              </a:lnSpc>
              <a:spcBef>
                <a:spcPts val="0"/>
              </a:spcBef>
              <a:spcAft>
                <a:spcPts val="0"/>
              </a:spcAft>
              <a:buClr>
                <a:srgbClr val="000000"/>
              </a:buClr>
              <a:buSzPts val="4400"/>
              <a:buFont typeface="Arial"/>
              <a:buNone/>
            </a:pPr>
            <a:r>
              <a:t/>
            </a:r>
            <a:endParaRPr sz="4400"/>
          </a:p>
          <a:p>
            <a:pPr indent="0" lvl="0" marL="0" marR="0" rtl="0" algn="l">
              <a:lnSpc>
                <a:spcPct val="100000"/>
              </a:lnSpc>
              <a:spcBef>
                <a:spcPts val="0"/>
              </a:spcBef>
              <a:spcAft>
                <a:spcPts val="0"/>
              </a:spcAft>
              <a:buClr>
                <a:srgbClr val="000000"/>
              </a:buClr>
              <a:buSzPts val="4400"/>
              <a:buFont typeface="Arial"/>
              <a:buNone/>
            </a:pPr>
            <a:r>
              <a:rPr lang="en-US" sz="4400"/>
              <a:t>Machine learning in Python - 3 hrs</a:t>
            </a:r>
            <a:endParaRPr sz="4400"/>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txBox="1"/>
          <p:nvPr>
            <p:ph type="title"/>
          </p:nvPr>
        </p:nvSpPr>
        <p:spPr>
          <a:xfrm>
            <a:off x="1778000" y="4152900"/>
            <a:ext cx="20828101" cy="4648200"/>
          </a:xfrm>
          <a:prstGeom prst="rect">
            <a:avLst/>
          </a:prstGeom>
          <a:noFill/>
          <a:ln>
            <a:noFill/>
          </a:ln>
        </p:spPr>
        <p:txBody>
          <a:bodyPr anchorCtr="0" anchor="ctr" bIns="91400" lIns="91400" spcFirstLastPara="1" rIns="91400" wrap="square" tIns="91400">
            <a:normAutofit/>
          </a:bodyPr>
          <a:lstStyle/>
          <a:p>
            <a:pPr indent="0" lvl="0" marL="0" marR="0" rtl="0" algn="ctr">
              <a:lnSpc>
                <a:spcPct val="100000"/>
              </a:lnSpc>
              <a:spcBef>
                <a:spcPts val="0"/>
              </a:spcBef>
              <a:spcAft>
                <a:spcPts val="0"/>
              </a:spcAft>
              <a:buClr>
                <a:srgbClr val="000000"/>
              </a:buClr>
              <a:buSzPts val="10000"/>
              <a:buFont typeface="Arial"/>
              <a:buNone/>
            </a:pPr>
            <a:r>
              <a:rPr lang="en-US">
                <a:solidFill>
                  <a:srgbClr val="000000"/>
                </a:solidFill>
              </a:rPr>
              <a:t>Dates and Times in Python</a:t>
            </a:r>
            <a:endParaRPr>
              <a:solidFill>
                <a:srgbClr val="000000"/>
              </a:solidFill>
            </a:endParaRPr>
          </a:p>
          <a:p>
            <a:pPr indent="0" lvl="0" marL="0" marR="0" rtl="0" algn="ctr">
              <a:lnSpc>
                <a:spcPct val="100000"/>
              </a:lnSpc>
              <a:spcBef>
                <a:spcPts val="0"/>
              </a:spcBef>
              <a:spcAft>
                <a:spcPts val="0"/>
              </a:spcAft>
              <a:buClr>
                <a:srgbClr val="000000"/>
              </a:buClr>
              <a:buSzPts val="10000"/>
              <a:buFont typeface="Arial"/>
              <a:buNone/>
            </a:pPr>
            <a:r>
              <a:t/>
            </a:r>
            <a:endParaRPr sz="9100">
              <a:solidFill>
                <a:srgbClr val="000000"/>
              </a:solidFill>
            </a:endParaRPr>
          </a:p>
          <a:p>
            <a:pPr indent="0" lvl="0" marL="0" marR="0" rtl="0" algn="ctr">
              <a:lnSpc>
                <a:spcPct val="100000"/>
              </a:lnSpc>
              <a:spcBef>
                <a:spcPts val="0"/>
              </a:spcBef>
              <a:spcAft>
                <a:spcPts val="0"/>
              </a:spcAft>
              <a:buClr>
                <a:srgbClr val="000000"/>
              </a:buClr>
              <a:buSzPts val="10000"/>
              <a:buFont typeface="Arial"/>
              <a:buNone/>
            </a:pPr>
            <a:r>
              <a:t/>
            </a:r>
            <a:endParaRPr sz="91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4ccdb5d957_0_0"/>
          <p:cNvSpPr txBox="1"/>
          <p:nvPr>
            <p:ph type="title"/>
          </p:nvPr>
        </p:nvSpPr>
        <p:spPr>
          <a:xfrm>
            <a:off x="2841773" y="1233671"/>
            <a:ext cx="18700500" cy="1698300"/>
          </a:xfrm>
          <a:prstGeom prst="rect">
            <a:avLst/>
          </a:prstGeom>
          <a:noFill/>
          <a:ln>
            <a:noFill/>
          </a:ln>
        </p:spPr>
        <p:txBody>
          <a:bodyPr anchorCtr="0" anchor="ctr" bIns="91400" lIns="91400" spcFirstLastPara="1" rIns="91400" wrap="square" tIns="91400">
            <a:normAutofit/>
          </a:bodyPr>
          <a:lstStyle/>
          <a:p>
            <a:pPr indent="0" lvl="0" marL="0" rtl="0" algn="ctr">
              <a:lnSpc>
                <a:spcPct val="100000"/>
              </a:lnSpc>
              <a:spcBef>
                <a:spcPts val="0"/>
              </a:spcBef>
              <a:spcAft>
                <a:spcPts val="0"/>
              </a:spcAft>
              <a:buSzPts val="7200"/>
              <a:buNone/>
            </a:pPr>
            <a:r>
              <a:rPr lang="en-US"/>
              <a:t>datetime.datetime</a:t>
            </a:r>
            <a:endParaRPr/>
          </a:p>
        </p:txBody>
      </p:sp>
      <p:sp>
        <p:nvSpPr>
          <p:cNvPr id="147" name="Google Shape;147;g14ccdb5d957_0_0"/>
          <p:cNvSpPr txBox="1"/>
          <p:nvPr>
            <p:ph idx="1" type="body"/>
          </p:nvPr>
        </p:nvSpPr>
        <p:spPr>
          <a:xfrm>
            <a:off x="2841775" y="3105075"/>
            <a:ext cx="19173300" cy="8461800"/>
          </a:xfrm>
          <a:prstGeom prst="rect">
            <a:avLst/>
          </a:prstGeom>
          <a:noFill/>
          <a:ln>
            <a:noFill/>
          </a:ln>
        </p:spPr>
        <p:txBody>
          <a:bodyPr anchorCtr="0" anchor="t" bIns="91400" lIns="91400" spcFirstLastPara="1" rIns="91400" wrap="square" tIns="91400">
            <a:normAutofit/>
          </a:bodyPr>
          <a:lstStyle/>
          <a:p>
            <a:pPr indent="0" lvl="0" marL="0" rtl="0" algn="l">
              <a:lnSpc>
                <a:spcPct val="100000"/>
              </a:lnSpc>
              <a:spcBef>
                <a:spcPts val="1600"/>
              </a:spcBef>
              <a:spcAft>
                <a:spcPts val="0"/>
              </a:spcAft>
              <a:buSzPts val="5200"/>
              <a:buNone/>
            </a:pPr>
            <a:r>
              <a:t/>
            </a:r>
            <a:endParaRPr b="1">
              <a:latin typeface="Courier New"/>
              <a:ea typeface="Courier New"/>
              <a:cs typeface="Courier New"/>
              <a:sym typeface="Courier New"/>
            </a:endParaRPr>
          </a:p>
          <a:p>
            <a:pPr indent="0" lvl="0" marL="0" rtl="0" algn="l">
              <a:spcBef>
                <a:spcPts val="1600"/>
              </a:spcBef>
              <a:spcAft>
                <a:spcPts val="0"/>
              </a:spcAft>
              <a:buSzPts val="5200"/>
              <a:buNone/>
            </a:pPr>
            <a:r>
              <a:rPr b="1" lang="en-US">
                <a:latin typeface="Courier New"/>
                <a:ea typeface="Courier New"/>
                <a:cs typeface="Courier New"/>
                <a:sym typeface="Courier New"/>
              </a:rPr>
              <a:t>import datetime as dt</a:t>
            </a:r>
            <a:endParaRPr b="1">
              <a:latin typeface="Courier New"/>
              <a:ea typeface="Courier New"/>
              <a:cs typeface="Courier New"/>
              <a:sym typeface="Courier New"/>
            </a:endParaRPr>
          </a:p>
          <a:p>
            <a:pPr indent="0" lvl="0" marL="0" rtl="0" algn="l">
              <a:lnSpc>
                <a:spcPct val="100000"/>
              </a:lnSpc>
              <a:spcBef>
                <a:spcPts val="1600"/>
              </a:spcBef>
              <a:spcAft>
                <a:spcPts val="0"/>
              </a:spcAft>
              <a:buSzPts val="5200"/>
              <a:buNone/>
            </a:pPr>
            <a:r>
              <a:t/>
            </a:r>
            <a:endParaRPr b="1">
              <a:latin typeface="Courier New"/>
              <a:ea typeface="Courier New"/>
              <a:cs typeface="Courier New"/>
              <a:sym typeface="Courier New"/>
            </a:endParaRPr>
          </a:p>
          <a:p>
            <a:pPr indent="0" lvl="0" marL="0" rtl="0" algn="l">
              <a:lnSpc>
                <a:spcPct val="100000"/>
              </a:lnSpc>
              <a:spcBef>
                <a:spcPts val="1600"/>
              </a:spcBef>
              <a:spcAft>
                <a:spcPts val="0"/>
              </a:spcAft>
              <a:buSzPts val="5200"/>
              <a:buNone/>
            </a:pPr>
            <a:r>
              <a:rPr b="1" lang="en-US">
                <a:latin typeface="Courier New"/>
                <a:ea typeface="Courier New"/>
                <a:cs typeface="Courier New"/>
                <a:sym typeface="Courier New"/>
              </a:rPr>
              <a:t>now=dt.datetime.now()</a:t>
            </a:r>
            <a:endParaRPr b="1">
              <a:latin typeface="Courier New"/>
              <a:ea typeface="Courier New"/>
              <a:cs typeface="Courier New"/>
              <a:sym typeface="Courier New"/>
            </a:endParaRPr>
          </a:p>
          <a:p>
            <a:pPr indent="0" lvl="0" marL="0" rtl="0" algn="l">
              <a:lnSpc>
                <a:spcPct val="100000"/>
              </a:lnSpc>
              <a:spcBef>
                <a:spcPts val="1600"/>
              </a:spcBef>
              <a:spcAft>
                <a:spcPts val="0"/>
              </a:spcAft>
              <a:buSzPts val="5200"/>
              <a:buNone/>
            </a:pPr>
            <a:r>
              <a:rPr b="1" lang="en-US">
                <a:latin typeface="Courier New"/>
                <a:ea typeface="Courier New"/>
                <a:cs typeface="Courier New"/>
                <a:sym typeface="Courier New"/>
              </a:rPr>
              <a:t>x = dt.datetime(2020, 5, 17)</a:t>
            </a:r>
            <a:endParaRPr b="1">
              <a:latin typeface="Courier New"/>
              <a:ea typeface="Courier New"/>
              <a:cs typeface="Courier New"/>
              <a:sym typeface="Courier New"/>
            </a:endParaRPr>
          </a:p>
          <a:p>
            <a:pPr indent="0" lvl="0" marL="0" rtl="0" algn="l">
              <a:lnSpc>
                <a:spcPct val="100000"/>
              </a:lnSpc>
              <a:spcBef>
                <a:spcPts val="1600"/>
              </a:spcBef>
              <a:spcAft>
                <a:spcPts val="0"/>
              </a:spcAft>
              <a:buSzPts val="5200"/>
              <a:buNone/>
            </a:pPr>
            <a:r>
              <a:t/>
            </a:r>
            <a:endParaRPr b="1">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76b63b5198_0_0"/>
          <p:cNvSpPr txBox="1"/>
          <p:nvPr>
            <p:ph type="title"/>
          </p:nvPr>
        </p:nvSpPr>
        <p:spPr>
          <a:xfrm>
            <a:off x="2841773" y="1233671"/>
            <a:ext cx="18700500" cy="1698300"/>
          </a:xfrm>
          <a:prstGeom prst="rect">
            <a:avLst/>
          </a:prstGeom>
          <a:noFill/>
          <a:ln>
            <a:noFill/>
          </a:ln>
        </p:spPr>
        <p:txBody>
          <a:bodyPr anchorCtr="0" anchor="ctr" bIns="91400" lIns="91400" spcFirstLastPara="1" rIns="91400" wrap="square" tIns="91400">
            <a:normAutofit/>
          </a:bodyPr>
          <a:lstStyle/>
          <a:p>
            <a:pPr indent="0" lvl="0" marL="0" rtl="0" algn="ctr">
              <a:lnSpc>
                <a:spcPct val="100000"/>
              </a:lnSpc>
              <a:spcBef>
                <a:spcPts val="0"/>
              </a:spcBef>
              <a:spcAft>
                <a:spcPts val="0"/>
              </a:spcAft>
              <a:buSzPts val="7200"/>
              <a:buNone/>
            </a:pPr>
            <a:r>
              <a:rPr lang="en-US"/>
              <a:t>datetime.date</a:t>
            </a:r>
            <a:endParaRPr/>
          </a:p>
        </p:txBody>
      </p:sp>
      <p:sp>
        <p:nvSpPr>
          <p:cNvPr id="153" name="Google Shape;153;g176b63b5198_0_0"/>
          <p:cNvSpPr txBox="1"/>
          <p:nvPr>
            <p:ph idx="1" type="body"/>
          </p:nvPr>
        </p:nvSpPr>
        <p:spPr>
          <a:xfrm>
            <a:off x="2841775" y="3105075"/>
            <a:ext cx="19173300" cy="8461800"/>
          </a:xfrm>
          <a:prstGeom prst="rect">
            <a:avLst/>
          </a:prstGeom>
          <a:noFill/>
          <a:ln>
            <a:noFill/>
          </a:ln>
        </p:spPr>
        <p:txBody>
          <a:bodyPr anchorCtr="0" anchor="t" bIns="91400" lIns="91400" spcFirstLastPara="1" rIns="91400" wrap="square" tIns="91400">
            <a:normAutofit/>
          </a:bodyPr>
          <a:lstStyle/>
          <a:p>
            <a:pPr indent="0" lvl="0" marL="0" rtl="0" algn="l">
              <a:lnSpc>
                <a:spcPct val="100000"/>
              </a:lnSpc>
              <a:spcBef>
                <a:spcPts val="1600"/>
              </a:spcBef>
              <a:spcAft>
                <a:spcPts val="0"/>
              </a:spcAft>
              <a:buSzPts val="5200"/>
              <a:buNone/>
            </a:pPr>
            <a:r>
              <a:t/>
            </a:r>
            <a:endParaRPr b="1">
              <a:latin typeface="Courier New"/>
              <a:ea typeface="Courier New"/>
              <a:cs typeface="Courier New"/>
              <a:sym typeface="Courier New"/>
            </a:endParaRPr>
          </a:p>
          <a:p>
            <a:pPr indent="0" lvl="0" marL="0" rtl="0" algn="l">
              <a:spcBef>
                <a:spcPts val="1600"/>
              </a:spcBef>
              <a:spcAft>
                <a:spcPts val="0"/>
              </a:spcAft>
              <a:buSzPts val="5200"/>
              <a:buNone/>
            </a:pPr>
            <a:r>
              <a:rPr b="1" lang="en-US">
                <a:latin typeface="Courier New"/>
                <a:ea typeface="Courier New"/>
                <a:cs typeface="Courier New"/>
                <a:sym typeface="Courier New"/>
              </a:rPr>
              <a:t>import datetime as dt</a:t>
            </a:r>
            <a:endParaRPr b="1">
              <a:latin typeface="Courier New"/>
              <a:ea typeface="Courier New"/>
              <a:cs typeface="Courier New"/>
              <a:sym typeface="Courier New"/>
            </a:endParaRPr>
          </a:p>
          <a:p>
            <a:pPr indent="0" lvl="0" marL="0" rtl="0" algn="l">
              <a:lnSpc>
                <a:spcPct val="100000"/>
              </a:lnSpc>
              <a:spcBef>
                <a:spcPts val="1600"/>
              </a:spcBef>
              <a:spcAft>
                <a:spcPts val="0"/>
              </a:spcAft>
              <a:buSzPts val="5200"/>
              <a:buNone/>
            </a:pPr>
            <a:r>
              <a:t/>
            </a:r>
            <a:endParaRPr b="1">
              <a:latin typeface="Courier New"/>
              <a:ea typeface="Courier New"/>
              <a:cs typeface="Courier New"/>
              <a:sym typeface="Courier New"/>
            </a:endParaRPr>
          </a:p>
          <a:p>
            <a:pPr indent="0" lvl="0" marL="0" rtl="0" algn="l">
              <a:lnSpc>
                <a:spcPct val="100000"/>
              </a:lnSpc>
              <a:spcBef>
                <a:spcPts val="1600"/>
              </a:spcBef>
              <a:spcAft>
                <a:spcPts val="0"/>
              </a:spcAft>
              <a:buNone/>
            </a:pPr>
            <a:r>
              <a:rPr b="1" lang="en-US">
                <a:latin typeface="Courier New"/>
                <a:ea typeface="Courier New"/>
                <a:cs typeface="Courier New"/>
                <a:sym typeface="Courier New"/>
              </a:rPr>
              <a:t>today = dt.date.today()</a:t>
            </a:r>
            <a:endParaRPr b="1">
              <a:latin typeface="Courier New"/>
              <a:ea typeface="Courier New"/>
              <a:cs typeface="Courier New"/>
              <a:sym typeface="Courier New"/>
            </a:endParaRPr>
          </a:p>
          <a:p>
            <a:pPr indent="0" lvl="0" marL="0" rtl="0" algn="l">
              <a:lnSpc>
                <a:spcPct val="100000"/>
              </a:lnSpc>
              <a:spcBef>
                <a:spcPts val="1600"/>
              </a:spcBef>
              <a:spcAft>
                <a:spcPts val="0"/>
              </a:spcAft>
              <a:buNone/>
            </a:pPr>
            <a:r>
              <a:rPr b="1" lang="en-US">
                <a:latin typeface="Courier New"/>
                <a:ea typeface="Courier New"/>
                <a:cs typeface="Courier New"/>
                <a:sym typeface="Courier New"/>
              </a:rPr>
              <a:t>timestamp = dt.date.fromtimestamp(1326244364)</a:t>
            </a:r>
            <a:endParaRPr b="1">
              <a:latin typeface="Courier New"/>
              <a:ea typeface="Courier New"/>
              <a:cs typeface="Courier New"/>
              <a:sym typeface="Courier New"/>
            </a:endParaRPr>
          </a:p>
          <a:p>
            <a:pPr indent="0" lvl="0" marL="0" rtl="0" algn="l">
              <a:lnSpc>
                <a:spcPct val="100000"/>
              </a:lnSpc>
              <a:spcBef>
                <a:spcPts val="1600"/>
              </a:spcBef>
              <a:spcAft>
                <a:spcPts val="0"/>
              </a:spcAft>
              <a:buNone/>
            </a:pPr>
            <a:r>
              <a:t/>
            </a:r>
            <a:endParaRPr b="1">
              <a:latin typeface="Courier New"/>
              <a:ea typeface="Courier New"/>
              <a:cs typeface="Courier New"/>
              <a:sym typeface="Courier New"/>
            </a:endParaRPr>
          </a:p>
          <a:p>
            <a:pPr indent="0" lvl="0" marL="0" rtl="0" algn="l">
              <a:lnSpc>
                <a:spcPct val="100000"/>
              </a:lnSpc>
              <a:spcBef>
                <a:spcPts val="1600"/>
              </a:spcBef>
              <a:spcAft>
                <a:spcPts val="0"/>
              </a:spcAft>
              <a:buNone/>
            </a:pPr>
            <a:r>
              <a:t/>
            </a:r>
            <a:endParaRPr b="1">
              <a:latin typeface="Courier New"/>
              <a:ea typeface="Courier New"/>
              <a:cs typeface="Courier New"/>
              <a:sym typeface="Courier New"/>
            </a:endParaRPr>
          </a:p>
          <a:p>
            <a:pPr indent="0" lvl="0" marL="0" rtl="0" algn="l">
              <a:lnSpc>
                <a:spcPct val="100000"/>
              </a:lnSpc>
              <a:spcBef>
                <a:spcPts val="1600"/>
              </a:spcBef>
              <a:spcAft>
                <a:spcPts val="0"/>
              </a:spcAft>
              <a:buSzPts val="5200"/>
              <a:buNone/>
            </a:pPr>
            <a:r>
              <a:t/>
            </a:r>
            <a:endParaRPr b="1">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735f84c286_0_6"/>
          <p:cNvSpPr txBox="1"/>
          <p:nvPr>
            <p:ph idx="1" type="body"/>
          </p:nvPr>
        </p:nvSpPr>
        <p:spPr>
          <a:xfrm>
            <a:off x="2212500" y="3655400"/>
            <a:ext cx="19959000" cy="8461800"/>
          </a:xfrm>
          <a:prstGeom prst="rect">
            <a:avLst/>
          </a:prstGeom>
        </p:spPr>
        <p:txBody>
          <a:bodyPr anchorCtr="0" anchor="t" bIns="91400" lIns="91400" spcFirstLastPara="1" rIns="91400" wrap="square" tIns="91400">
            <a:normAutofit/>
          </a:bodyPr>
          <a:lstStyle/>
          <a:p>
            <a:pPr indent="0" lvl="0" marL="0" rtl="0" algn="l">
              <a:spcBef>
                <a:spcPts val="1600"/>
              </a:spcBef>
              <a:spcAft>
                <a:spcPts val="0"/>
              </a:spcAft>
              <a:buNone/>
            </a:pPr>
            <a:r>
              <a:rPr b="1" lang="en-US">
                <a:latin typeface="Courier New"/>
                <a:ea typeface="Courier New"/>
                <a:cs typeface="Courier New"/>
                <a:sym typeface="Courier New"/>
              </a:rPr>
              <a:t>a = dt.datetime(2017, 11, 28, 23, 55, 59, 342380)</a:t>
            </a:r>
            <a:endParaRPr b="1">
              <a:latin typeface="Courier New"/>
              <a:ea typeface="Courier New"/>
              <a:cs typeface="Courier New"/>
              <a:sym typeface="Courier New"/>
            </a:endParaRPr>
          </a:p>
          <a:p>
            <a:pPr indent="0" lvl="0" marL="0" rtl="0" algn="l">
              <a:spcBef>
                <a:spcPts val="1600"/>
              </a:spcBef>
              <a:spcAft>
                <a:spcPts val="0"/>
              </a:spcAft>
              <a:buNone/>
            </a:pPr>
            <a:r>
              <a:rPr b="1" lang="en-US">
                <a:latin typeface="Courier New"/>
                <a:ea typeface="Courier New"/>
                <a:cs typeface="Courier New"/>
                <a:sym typeface="Courier New"/>
              </a:rPr>
              <a:t>print("year =", a.year)</a:t>
            </a:r>
            <a:endParaRPr b="1">
              <a:latin typeface="Courier New"/>
              <a:ea typeface="Courier New"/>
              <a:cs typeface="Courier New"/>
              <a:sym typeface="Courier New"/>
            </a:endParaRPr>
          </a:p>
          <a:p>
            <a:pPr indent="0" lvl="0" marL="0" rtl="0" algn="l">
              <a:spcBef>
                <a:spcPts val="1600"/>
              </a:spcBef>
              <a:spcAft>
                <a:spcPts val="0"/>
              </a:spcAft>
              <a:buNone/>
            </a:pPr>
            <a:r>
              <a:rPr b="1" lang="en-US">
                <a:latin typeface="Courier New"/>
                <a:ea typeface="Courier New"/>
                <a:cs typeface="Courier New"/>
                <a:sym typeface="Courier New"/>
              </a:rPr>
              <a:t>print("month =", a.month)</a:t>
            </a:r>
            <a:endParaRPr b="1">
              <a:latin typeface="Courier New"/>
              <a:ea typeface="Courier New"/>
              <a:cs typeface="Courier New"/>
              <a:sym typeface="Courier New"/>
            </a:endParaRPr>
          </a:p>
          <a:p>
            <a:pPr indent="0" lvl="0" marL="0" rtl="0" algn="l">
              <a:spcBef>
                <a:spcPts val="1600"/>
              </a:spcBef>
              <a:spcAft>
                <a:spcPts val="0"/>
              </a:spcAft>
              <a:buNone/>
            </a:pPr>
            <a:r>
              <a:rPr b="1" lang="en-US">
                <a:latin typeface="Courier New"/>
                <a:ea typeface="Courier New"/>
                <a:cs typeface="Courier New"/>
                <a:sym typeface="Courier New"/>
              </a:rPr>
              <a:t>print("hour =", a.hour)</a:t>
            </a:r>
            <a:endParaRPr b="1">
              <a:latin typeface="Courier New"/>
              <a:ea typeface="Courier New"/>
              <a:cs typeface="Courier New"/>
              <a:sym typeface="Courier New"/>
            </a:endParaRPr>
          </a:p>
          <a:p>
            <a:pPr indent="0" lvl="0" marL="0" rtl="0" algn="l">
              <a:spcBef>
                <a:spcPts val="1600"/>
              </a:spcBef>
              <a:spcAft>
                <a:spcPts val="0"/>
              </a:spcAft>
              <a:buNone/>
            </a:pPr>
            <a:r>
              <a:rPr b="1" lang="en-US">
                <a:latin typeface="Courier New"/>
                <a:ea typeface="Courier New"/>
                <a:cs typeface="Courier New"/>
                <a:sym typeface="Courier New"/>
              </a:rPr>
              <a:t>print("minute =", a.minute)</a:t>
            </a:r>
            <a:endParaRPr b="1">
              <a:latin typeface="Courier New"/>
              <a:ea typeface="Courier New"/>
              <a:cs typeface="Courier New"/>
              <a:sym typeface="Courier New"/>
            </a:endParaRPr>
          </a:p>
          <a:p>
            <a:pPr indent="0" lvl="0" marL="0" rtl="0" algn="l">
              <a:spcBef>
                <a:spcPts val="1600"/>
              </a:spcBef>
              <a:spcAft>
                <a:spcPts val="0"/>
              </a:spcAft>
              <a:buNone/>
            </a:pPr>
            <a:r>
              <a:rPr b="1" lang="en-US">
                <a:latin typeface="Courier New"/>
                <a:ea typeface="Courier New"/>
                <a:cs typeface="Courier New"/>
                <a:sym typeface="Courier New"/>
              </a:rPr>
              <a:t>print("timestamp =", a.timestamp())</a:t>
            </a:r>
            <a:endParaRPr b="1">
              <a:latin typeface="Courier New"/>
              <a:ea typeface="Courier New"/>
              <a:cs typeface="Courier New"/>
              <a:sym typeface="Courier New"/>
            </a:endParaRPr>
          </a:p>
          <a:p>
            <a:pPr indent="0" lvl="0" marL="0" rtl="0" algn="l">
              <a:spcBef>
                <a:spcPts val="1600"/>
              </a:spcBef>
              <a:spcAft>
                <a:spcPts val="0"/>
              </a:spcAft>
              <a:buNone/>
            </a:pPr>
            <a:r>
              <a:t/>
            </a:r>
            <a:endParaRPr b="1">
              <a:latin typeface="Courier New"/>
              <a:ea typeface="Courier New"/>
              <a:cs typeface="Courier New"/>
              <a:sym typeface="Courier New"/>
            </a:endParaRPr>
          </a:p>
        </p:txBody>
      </p:sp>
      <p:sp>
        <p:nvSpPr>
          <p:cNvPr id="159" name="Google Shape;159;g1735f84c286_0_6"/>
          <p:cNvSpPr txBox="1"/>
          <p:nvPr>
            <p:ph type="title"/>
          </p:nvPr>
        </p:nvSpPr>
        <p:spPr>
          <a:xfrm>
            <a:off x="2841773" y="1233671"/>
            <a:ext cx="18700500" cy="1698300"/>
          </a:xfrm>
          <a:prstGeom prst="rect">
            <a:avLst/>
          </a:prstGeom>
        </p:spPr>
        <p:txBody>
          <a:bodyPr anchorCtr="0" anchor="ctr" bIns="91400" lIns="91400" spcFirstLastPara="1" rIns="91400" wrap="square" tIns="91400">
            <a:normAutofit/>
          </a:bodyPr>
          <a:lstStyle/>
          <a:p>
            <a:pPr indent="0" lvl="0" marL="0" rtl="0" algn="ctr">
              <a:spcBef>
                <a:spcPts val="0"/>
              </a:spcBef>
              <a:spcAft>
                <a:spcPts val="0"/>
              </a:spcAft>
              <a:buNone/>
            </a:pPr>
            <a:r>
              <a:rPr lang="en-US"/>
              <a:t>Create a Date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735f84c286_0_12"/>
          <p:cNvSpPr txBox="1"/>
          <p:nvPr>
            <p:ph idx="1" type="body"/>
          </p:nvPr>
        </p:nvSpPr>
        <p:spPr>
          <a:xfrm>
            <a:off x="1483950" y="3603325"/>
            <a:ext cx="21966300" cy="8461800"/>
          </a:xfrm>
          <a:prstGeom prst="rect">
            <a:avLst/>
          </a:prstGeom>
        </p:spPr>
        <p:txBody>
          <a:bodyPr anchorCtr="0" anchor="t" bIns="91400" lIns="91400" spcFirstLastPara="1" rIns="91400" wrap="square" tIns="91400">
            <a:normAutofit/>
          </a:bodyPr>
          <a:lstStyle/>
          <a:p>
            <a:pPr indent="0" lvl="0" marL="0" rtl="0" algn="l">
              <a:spcBef>
                <a:spcPts val="1600"/>
              </a:spcBef>
              <a:spcAft>
                <a:spcPts val="0"/>
              </a:spcAft>
              <a:buNone/>
            </a:pPr>
            <a:r>
              <a:rPr b="1" lang="en-US" sz="4000">
                <a:latin typeface="Courier New"/>
                <a:ea typeface="Courier New"/>
                <a:cs typeface="Courier New"/>
                <a:sym typeface="Courier New"/>
              </a:rPr>
              <a:t>print (dt.date.today()-dt.date(year = 2017, month = 12, day = 23))</a:t>
            </a:r>
            <a:br>
              <a:rPr b="1" lang="en-US" sz="4000">
                <a:latin typeface="Courier New"/>
                <a:ea typeface="Courier New"/>
                <a:cs typeface="Courier New"/>
                <a:sym typeface="Courier New"/>
              </a:rPr>
            </a:br>
            <a:endParaRPr b="1" sz="4000">
              <a:latin typeface="Courier New"/>
              <a:ea typeface="Courier New"/>
              <a:cs typeface="Courier New"/>
              <a:sym typeface="Courier New"/>
            </a:endParaRPr>
          </a:p>
          <a:p>
            <a:pPr indent="0" lvl="0" marL="0" rtl="0" algn="l">
              <a:spcBef>
                <a:spcPts val="1600"/>
              </a:spcBef>
              <a:spcAft>
                <a:spcPts val="0"/>
              </a:spcAft>
              <a:buNone/>
            </a:pPr>
            <a:r>
              <a:rPr b="1" lang="en-US" sz="4000">
                <a:latin typeface="Courier New"/>
                <a:ea typeface="Courier New"/>
                <a:cs typeface="Courier New"/>
                <a:sym typeface="Courier New"/>
              </a:rPr>
              <a:t>now=dt.datetime.now()</a:t>
            </a:r>
            <a:endParaRPr b="1" sz="4000">
              <a:latin typeface="Courier New"/>
              <a:ea typeface="Courier New"/>
              <a:cs typeface="Courier New"/>
              <a:sym typeface="Courier New"/>
            </a:endParaRPr>
          </a:p>
          <a:p>
            <a:pPr indent="0" lvl="0" marL="0" rtl="0" algn="l">
              <a:spcBef>
                <a:spcPts val="1600"/>
              </a:spcBef>
              <a:spcAft>
                <a:spcPts val="0"/>
              </a:spcAft>
              <a:buNone/>
            </a:pPr>
            <a:r>
              <a:rPr b="1" lang="en-US" sz="4000">
                <a:latin typeface="Courier New"/>
                <a:ea typeface="Courier New"/>
                <a:cs typeface="Courier New"/>
                <a:sym typeface="Courier New"/>
              </a:rPr>
              <a:t>yesterday = now.day -1</a:t>
            </a:r>
            <a:endParaRPr b="1" sz="4000">
              <a:latin typeface="Courier New"/>
              <a:ea typeface="Courier New"/>
              <a:cs typeface="Courier New"/>
              <a:sym typeface="Courier New"/>
            </a:endParaRPr>
          </a:p>
          <a:p>
            <a:pPr indent="0" lvl="0" marL="0" rtl="0" algn="l">
              <a:spcBef>
                <a:spcPts val="1600"/>
              </a:spcBef>
              <a:spcAft>
                <a:spcPts val="0"/>
              </a:spcAft>
              <a:buNone/>
            </a:pPr>
            <a:r>
              <a:t/>
            </a:r>
            <a:endParaRPr b="1" sz="4000">
              <a:latin typeface="Courier New"/>
              <a:ea typeface="Courier New"/>
              <a:cs typeface="Courier New"/>
              <a:sym typeface="Courier New"/>
            </a:endParaRPr>
          </a:p>
          <a:p>
            <a:pPr indent="0" lvl="0" marL="0" rtl="0" algn="l">
              <a:spcBef>
                <a:spcPts val="1600"/>
              </a:spcBef>
              <a:spcAft>
                <a:spcPts val="0"/>
              </a:spcAft>
              <a:buNone/>
            </a:pPr>
            <a:r>
              <a:rPr b="1" lang="en-US" sz="4000">
                <a:latin typeface="Courier New"/>
                <a:ea typeface="Courier New"/>
                <a:cs typeface="Courier New"/>
                <a:sym typeface="Courier New"/>
              </a:rPr>
              <a:t>yesterday_datetime= dt.datetime(now.year, now.month, yesterday, now.minute, now.second)</a:t>
            </a:r>
            <a:endParaRPr b="1" sz="4000">
              <a:latin typeface="Courier New"/>
              <a:ea typeface="Courier New"/>
              <a:cs typeface="Courier New"/>
              <a:sym typeface="Courier New"/>
            </a:endParaRPr>
          </a:p>
        </p:txBody>
      </p:sp>
      <p:sp>
        <p:nvSpPr>
          <p:cNvPr id="165" name="Google Shape;165;g1735f84c286_0_12"/>
          <p:cNvSpPr txBox="1"/>
          <p:nvPr>
            <p:ph type="title"/>
          </p:nvPr>
        </p:nvSpPr>
        <p:spPr>
          <a:xfrm>
            <a:off x="2841773" y="1233671"/>
            <a:ext cx="18700500" cy="1698300"/>
          </a:xfrm>
          <a:prstGeom prst="rect">
            <a:avLst/>
          </a:prstGeom>
        </p:spPr>
        <p:txBody>
          <a:bodyPr anchorCtr="0" anchor="ctr" bIns="91400" lIns="91400" spcFirstLastPara="1" rIns="91400" wrap="square" tIns="91400">
            <a:normAutofit/>
          </a:bodyPr>
          <a:lstStyle/>
          <a:p>
            <a:pPr indent="0" lvl="0" marL="0" rtl="0" algn="ctr">
              <a:spcBef>
                <a:spcPts val="0"/>
              </a:spcBef>
              <a:spcAft>
                <a:spcPts val="0"/>
              </a:spcAft>
              <a:buNone/>
            </a:pPr>
            <a:r>
              <a:rPr lang="en-US"/>
              <a:t>Date Differences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735f84c286_0_21"/>
          <p:cNvSpPr txBox="1"/>
          <p:nvPr>
            <p:ph idx="1" type="body"/>
          </p:nvPr>
        </p:nvSpPr>
        <p:spPr>
          <a:xfrm>
            <a:off x="2814753" y="3603325"/>
            <a:ext cx="19074000" cy="8461800"/>
          </a:xfrm>
          <a:prstGeom prst="rect">
            <a:avLst/>
          </a:prstGeom>
        </p:spPr>
        <p:txBody>
          <a:bodyPr anchorCtr="0" anchor="t" bIns="91400" lIns="91400" spcFirstLastPara="1" rIns="91400" wrap="square" tIns="91400">
            <a:normAutofit/>
          </a:bodyPr>
          <a:lstStyle/>
          <a:p>
            <a:pPr indent="0" lvl="0" marL="0" rtl="0" algn="l">
              <a:spcBef>
                <a:spcPts val="1600"/>
              </a:spcBef>
              <a:spcAft>
                <a:spcPts val="0"/>
              </a:spcAft>
              <a:buNone/>
            </a:pPr>
            <a:r>
              <a:rPr b="1" lang="en-US" sz="4100">
                <a:latin typeface="Courier New"/>
                <a:ea typeface="Courier New"/>
                <a:cs typeface="Courier New"/>
                <a:sym typeface="Courier New"/>
              </a:rPr>
              <a:t>date_string = "21 June, 2018"</a:t>
            </a:r>
            <a:endParaRPr b="1" sz="4100">
              <a:latin typeface="Courier New"/>
              <a:ea typeface="Courier New"/>
              <a:cs typeface="Courier New"/>
              <a:sym typeface="Courier New"/>
            </a:endParaRPr>
          </a:p>
          <a:p>
            <a:pPr indent="0" lvl="0" marL="0" rtl="0" algn="l">
              <a:spcBef>
                <a:spcPts val="1600"/>
              </a:spcBef>
              <a:spcAft>
                <a:spcPts val="0"/>
              </a:spcAft>
              <a:buNone/>
            </a:pPr>
            <a:r>
              <a:rPr b="1" lang="en-US" sz="4100">
                <a:latin typeface="Courier New"/>
                <a:ea typeface="Courier New"/>
                <a:cs typeface="Courier New"/>
                <a:sym typeface="Courier New"/>
              </a:rPr>
              <a:t>print("date_string =", date_string)</a:t>
            </a:r>
            <a:endParaRPr b="1" sz="4100">
              <a:latin typeface="Courier New"/>
              <a:ea typeface="Courier New"/>
              <a:cs typeface="Courier New"/>
              <a:sym typeface="Courier New"/>
            </a:endParaRPr>
          </a:p>
          <a:p>
            <a:pPr indent="0" lvl="0" marL="0" rtl="0" algn="l">
              <a:spcBef>
                <a:spcPts val="1600"/>
              </a:spcBef>
              <a:spcAft>
                <a:spcPts val="0"/>
              </a:spcAft>
              <a:buNone/>
            </a:pPr>
            <a:r>
              <a:t/>
            </a:r>
            <a:endParaRPr b="1" sz="4100">
              <a:latin typeface="Courier New"/>
              <a:ea typeface="Courier New"/>
              <a:cs typeface="Courier New"/>
              <a:sym typeface="Courier New"/>
            </a:endParaRPr>
          </a:p>
          <a:p>
            <a:pPr indent="0" lvl="0" marL="0" rtl="0" algn="l">
              <a:spcBef>
                <a:spcPts val="1600"/>
              </a:spcBef>
              <a:spcAft>
                <a:spcPts val="0"/>
              </a:spcAft>
              <a:buNone/>
            </a:pPr>
            <a:r>
              <a:rPr b="1" lang="en-US" sz="4100">
                <a:latin typeface="Courier New"/>
                <a:ea typeface="Courier New"/>
                <a:cs typeface="Courier New"/>
                <a:sym typeface="Courier New"/>
              </a:rPr>
              <a:t>date_object = dt.datetime.strptime(date_string, "%d %B, %Y")</a:t>
            </a:r>
            <a:endParaRPr b="1" sz="4100">
              <a:latin typeface="Courier New"/>
              <a:ea typeface="Courier New"/>
              <a:cs typeface="Courier New"/>
              <a:sym typeface="Courier New"/>
            </a:endParaRPr>
          </a:p>
          <a:p>
            <a:pPr indent="0" lvl="0" marL="0" rtl="0" algn="l">
              <a:spcBef>
                <a:spcPts val="1600"/>
              </a:spcBef>
              <a:spcAft>
                <a:spcPts val="0"/>
              </a:spcAft>
              <a:buNone/>
            </a:pPr>
            <a:r>
              <a:rPr b="1" lang="en-US" sz="4100">
                <a:latin typeface="Courier New"/>
                <a:ea typeface="Courier New"/>
                <a:cs typeface="Courier New"/>
                <a:sym typeface="Courier New"/>
              </a:rPr>
              <a:t>print("date_object =", date_object)</a:t>
            </a:r>
            <a:endParaRPr b="1" sz="4100">
              <a:latin typeface="Courier New"/>
              <a:ea typeface="Courier New"/>
              <a:cs typeface="Courier New"/>
              <a:sym typeface="Courier New"/>
            </a:endParaRPr>
          </a:p>
          <a:p>
            <a:pPr indent="0" lvl="0" marL="0" rtl="0" algn="l">
              <a:spcBef>
                <a:spcPts val="1600"/>
              </a:spcBef>
              <a:spcAft>
                <a:spcPts val="0"/>
              </a:spcAft>
              <a:buNone/>
            </a:pPr>
            <a:r>
              <a:t/>
            </a:r>
            <a:endParaRPr b="1" sz="4100">
              <a:latin typeface="Courier New"/>
              <a:ea typeface="Courier New"/>
              <a:cs typeface="Courier New"/>
              <a:sym typeface="Courier New"/>
            </a:endParaRPr>
          </a:p>
        </p:txBody>
      </p:sp>
      <p:sp>
        <p:nvSpPr>
          <p:cNvPr id="171" name="Google Shape;171;g1735f84c286_0_21"/>
          <p:cNvSpPr txBox="1"/>
          <p:nvPr>
            <p:ph type="title"/>
          </p:nvPr>
        </p:nvSpPr>
        <p:spPr>
          <a:xfrm>
            <a:off x="2841773" y="1233671"/>
            <a:ext cx="18700500" cy="1698300"/>
          </a:xfrm>
          <a:prstGeom prst="rect">
            <a:avLst/>
          </a:prstGeom>
        </p:spPr>
        <p:txBody>
          <a:bodyPr anchorCtr="0" anchor="ctr" bIns="91400" lIns="91400" spcFirstLastPara="1" rIns="91400" wrap="square" tIns="91400">
            <a:normAutofit/>
          </a:bodyPr>
          <a:lstStyle/>
          <a:p>
            <a:pPr indent="0" lvl="0" marL="0" rtl="0" algn="ctr">
              <a:spcBef>
                <a:spcPts val="0"/>
              </a:spcBef>
              <a:spcAft>
                <a:spcPts val="0"/>
              </a:spcAft>
              <a:buNone/>
            </a:pPr>
            <a:r>
              <a:rPr lang="en-US"/>
              <a:t>Strip Time from a String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7B7B7B"/>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