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Klt5kjhzFcuOKDtbdxDEwkjSU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customschemas.google.com/relationships/presentationmetadata" Target="meta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88fb2a6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88fb2a6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288fb2a60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-12700" y="6409267"/>
            <a:ext cx="12217349" cy="4650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7" name="Google Shape;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722" y="6529116"/>
            <a:ext cx="216451" cy="216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8" name="Google Shape;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760" y="6585034"/>
            <a:ext cx="852751" cy="1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type="title"/>
          </p:nvPr>
        </p:nvSpPr>
        <p:spPr>
          <a:xfrm>
            <a:off x="889000" y="2076450"/>
            <a:ext cx="10414051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003826" y="6537017"/>
            <a:ext cx="184287" cy="5180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003827" y="6537018"/>
            <a:ext cx="184287" cy="5180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tableau.com/app/sample-data/HollywoodsMostProfitableStories.csv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22" Type="http://schemas.openxmlformats.org/officeDocument/2006/relationships/image" Target="../media/image18.png"/><Relationship Id="rId21" Type="http://schemas.openxmlformats.org/officeDocument/2006/relationships/image" Target="../media/image15.png"/><Relationship Id="rId24" Type="http://schemas.openxmlformats.org/officeDocument/2006/relationships/image" Target="../media/image21.png"/><Relationship Id="rId2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26" Type="http://schemas.openxmlformats.org/officeDocument/2006/relationships/image" Target="../media/image37.png"/><Relationship Id="rId25" Type="http://schemas.openxmlformats.org/officeDocument/2006/relationships/image" Target="../media/image22.png"/><Relationship Id="rId28" Type="http://schemas.openxmlformats.org/officeDocument/2006/relationships/image" Target="../media/image29.png"/><Relationship Id="rId27" Type="http://schemas.openxmlformats.org/officeDocument/2006/relationships/image" Target="../media/image44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48.png"/><Relationship Id="rId11" Type="http://schemas.openxmlformats.org/officeDocument/2006/relationships/image" Target="../media/image7.png"/><Relationship Id="rId10" Type="http://schemas.openxmlformats.org/officeDocument/2006/relationships/image" Target="../media/image19.png"/><Relationship Id="rId13" Type="http://schemas.openxmlformats.org/officeDocument/2006/relationships/image" Target="../media/image5.png"/><Relationship Id="rId12" Type="http://schemas.openxmlformats.org/officeDocument/2006/relationships/image" Target="../media/image11.png"/><Relationship Id="rId15" Type="http://schemas.openxmlformats.org/officeDocument/2006/relationships/image" Target="../media/image9.png"/><Relationship Id="rId14" Type="http://schemas.openxmlformats.org/officeDocument/2006/relationships/image" Target="../media/image38.png"/><Relationship Id="rId17" Type="http://schemas.openxmlformats.org/officeDocument/2006/relationships/image" Target="../media/image8.png"/><Relationship Id="rId16" Type="http://schemas.openxmlformats.org/officeDocument/2006/relationships/image" Target="../media/image23.png"/><Relationship Id="rId19" Type="http://schemas.openxmlformats.org/officeDocument/2006/relationships/image" Target="../media/image13.png"/><Relationship Id="rId1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7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889000" y="2076450"/>
            <a:ext cx="1041405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Module 6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882" y="1463675"/>
            <a:ext cx="3179288" cy="42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>
            <p:ph type="title"/>
          </p:nvPr>
        </p:nvSpPr>
        <p:spPr>
          <a:xfrm>
            <a:off x="2282263" y="137975"/>
            <a:ext cx="920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Marks: Tooltips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5912825" y="4860575"/>
            <a:ext cx="5728200" cy="83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edit the automatic tool tip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specifying data to include or exclude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2711600" y="3806238"/>
            <a:ext cx="1371600" cy="954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813" y="1257900"/>
            <a:ext cx="4608343" cy="350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1869138" y="137975"/>
            <a:ext cx="920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Aliases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225463" y="1287200"/>
            <a:ext cx="4635600" cy="1200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Aliases allow you to map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names onto existing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or dimensions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063" y="415075"/>
            <a:ext cx="4494425" cy="3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2763" y="4984138"/>
            <a:ext cx="25717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5938" y="4768963"/>
            <a:ext cx="3645675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1869138" y="137975"/>
            <a:ext cx="920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Duplicating and Renaming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648300" y="1902263"/>
            <a:ext cx="8667750" cy="46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duplicate and/or rename a dimension or measure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319" y="2802550"/>
            <a:ext cx="5497363" cy="16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1869138" y="137975"/>
            <a:ext cx="920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Copy Formatting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331163" y="2708313"/>
            <a:ext cx="4635600" cy="1200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preserve formatting you can copy formatting to a new worksheet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675" y="1314369"/>
            <a:ext cx="2436700" cy="398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88fb2a60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263" name="Google Shape;263;g2288fb2a60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HollyWoodsMostProfitableStories.csv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Make a bar chart of ‘genre’ vs. SUM of ‘Worldwide Gross’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Change the y-axis to format currency, no decimals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Change the bar color to red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Reduce the bars to 50% size (slightly narrower than default)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Add labels to the bars and make them currency, no decimals, and 12pt black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Name the worksheet Genre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Add a new sheet and create a bar chart  of ‘lead studio’ vs. SUM of ‘Worldwide Gross’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Copy formatting from your first worksheet and copy </a:t>
            </a:r>
            <a:r>
              <a:rPr lang="en-US"/>
              <a:t>the formatting to your new worksheet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Create a tooltip and add the Genre worksheet so that you get an embedded viz in your tooltip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331189" y="375098"/>
            <a:ext cx="1454164" cy="96105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077283" y="3369259"/>
            <a:ext cx="5552850" cy="30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are here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flipH="1" rot="10800000">
            <a:off x="2672290" y="1206055"/>
            <a:ext cx="851664" cy="218774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ountains with solid fill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106" y="199487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451" y="271242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7096" y="35803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3954" y="1362590"/>
            <a:ext cx="398329" cy="398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108" name="Google Shape;10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5477" y="2405309"/>
            <a:ext cx="273162" cy="273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109" name="Google Shape;10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9790" y="2701901"/>
            <a:ext cx="273162" cy="273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9942" y="574247"/>
            <a:ext cx="398329" cy="398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Stump with solid fill" id="111" name="Google Shape;11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4331" y="450053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12" name="Google Shape;11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51830" y="440783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m tree with solid fill" id="113" name="Google Shape;11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58162" y="38225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nabata tree with solid fill" id="114" name="Google Shape;114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61056" y="33517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t air balloon with solid fill" id="115" name="Google Shape;115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51122" y="176039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uge with solid fill" id="116" name="Google Shape;11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10555" y="22977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fire with solid fill" id="117" name="Google Shape;117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280191" y="279593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al with solid fill" id="118" name="Google Shape;118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41934" y="2069175"/>
            <a:ext cx="29703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w with solid fill" id="119" name="Google Shape;11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92590" y="338480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 country skiing with solid fill" id="120" name="Google Shape;120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36181" y="214649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rt scene with solid fill" id="121" name="Google Shape;121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35390" y="399178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with solid fill" id="122" name="Google Shape;122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202164" y="391858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outline" id="123" name="Google Shape;123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666805" y="388363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124" name="Google Shape;124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40031" y="141090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 scene with solid fill" id="125" name="Google Shape;125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679274" y="74885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893442" y="1116212"/>
            <a:ext cx="9958388" cy="3514192"/>
          </a:xfrm>
          <a:custGeom>
            <a:rect b="b" l="l" r="r" t="t"/>
            <a:pathLst>
              <a:path extrusionOk="0" h="7028384" w="19916775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93443" y="2997735"/>
            <a:ext cx="95250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Navigation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252750" y="1155294"/>
            <a:ext cx="7633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r chart with solid fill" id="129" name="Google Shape;129;p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91377" y="103070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downward trend with solid fill" id="130" name="Google Shape;130;p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410444" y="2459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Chart with solid fill" id="131" name="Google Shape;131;p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57771" y="354159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3387209" y="919852"/>
            <a:ext cx="10246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Charts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569256" y="1901121"/>
            <a:ext cx="7729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613657" y="3534732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ender with solid fill" id="135" name="Google Shape;135;p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038394" y="410283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5151041" y="4651576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bacus with solid fill" id="137" name="Google Shape;137;p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632206" y="310007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6204401" y="3975611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678655" y="2867736"/>
            <a:ext cx="7986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8484456" y="3282110"/>
            <a:ext cx="8146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8586762" y="4289597"/>
            <a:ext cx="12314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Certification Springs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0880776" y="485770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849172" y="2207102"/>
            <a:ext cx="9957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p compass with solid fill" id="144" name="Google Shape;144;p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52035" y="256684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206566" y="1473963"/>
            <a:ext cx="283845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Calibri"/>
              <a:buNone/>
            </a:pPr>
            <a:r>
              <a:rPr lang="en-US" sz="4100">
                <a:solidFill>
                  <a:srgbClr val="151618"/>
                </a:solidFill>
              </a:rPr>
              <a:t>Module 6 Learning Outcomes</a:t>
            </a:r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3260091" y="3380525"/>
            <a:ext cx="8725350" cy="1220658"/>
            <a:chOff x="0" y="-2"/>
            <a:chExt cx="17450700" cy="2441316"/>
          </a:xfrm>
        </p:grpSpPr>
        <p:sp>
          <p:nvSpPr>
            <p:cNvPr id="151" name="Google Shape;151;p3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8235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"/>
            <p:cNvGrpSpPr/>
            <p:nvPr/>
          </p:nvGrpSpPr>
          <p:grpSpPr>
            <a:xfrm>
              <a:off x="872535" y="-2"/>
              <a:ext cx="16354800" cy="2115240"/>
              <a:chOff x="-1" y="0"/>
              <a:chExt cx="16354800" cy="2115240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22850" spcFirstLastPara="1" rIns="22850" wrap="square" tIns="228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 txBox="1"/>
              <p:nvPr/>
            </p:nvSpPr>
            <p:spPr>
              <a:xfrm>
                <a:off x="549753" y="314748"/>
                <a:ext cx="15255300" cy="1800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50"/>
                  <a:buFont typeface="Arial"/>
                  <a:buNone/>
                </a:pPr>
                <a:r>
                  <a:rPr b="0" i="0" lang="en-US" sz="325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Demonstrate creating an alias</a:t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50"/>
                  <a:buFont typeface="Arial"/>
                  <a:buNone/>
                </a:pPr>
                <a:r>
                  <a:t/>
                </a:r>
                <a:endParaRPr b="0" i="0" sz="32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3"/>
          <p:cNvGrpSpPr/>
          <p:nvPr/>
        </p:nvGrpSpPr>
        <p:grpSpPr>
          <a:xfrm>
            <a:off x="3260091" y="4622227"/>
            <a:ext cx="8725350" cy="1220658"/>
            <a:chOff x="0" y="-2"/>
            <a:chExt cx="17450700" cy="2441316"/>
          </a:xfrm>
        </p:grpSpPr>
        <p:sp>
          <p:nvSpPr>
            <p:cNvPr id="156" name="Google Shape;156;p3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8235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3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22850" spcFirstLastPara="1" rIns="22850" wrap="square" tIns="228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 txBox="1"/>
              <p:nvPr/>
            </p:nvSpPr>
            <p:spPr>
              <a:xfrm>
                <a:off x="549753" y="439148"/>
                <a:ext cx="15255300" cy="900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50"/>
                  <a:buFont typeface="Arial"/>
                  <a:buNone/>
                </a:pPr>
                <a:r>
                  <a:rPr b="0" i="0" lang="en-US" sz="325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Know the secrets of copying format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3260091" y="803764"/>
            <a:ext cx="8725350" cy="2606221"/>
            <a:chOff x="0" y="2771123"/>
            <a:chExt cx="17450700" cy="5212441"/>
          </a:xfrm>
        </p:grpSpPr>
        <p:sp>
          <p:nvSpPr>
            <p:cNvPr id="161" name="Google Shape;161;p3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8627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22850" spcFirstLastPara="1" rIns="22850" wrap="square" tIns="228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 txBox="1"/>
              <p:nvPr/>
            </p:nvSpPr>
            <p:spPr>
              <a:xfrm>
                <a:off x="549753" y="439148"/>
                <a:ext cx="15096300" cy="900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50"/>
                  <a:buFont typeface="Arial"/>
                  <a:buNone/>
                </a:pPr>
                <a:r>
                  <a:rPr b="0" i="0" lang="en-US" sz="325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Understand the joys of hiding data</a:t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8627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228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3"/>
            <p:cNvGrpSpPr/>
            <p:nvPr/>
          </p:nvGrpSpPr>
          <p:grpSpPr>
            <a:xfrm>
              <a:off x="872535" y="5542249"/>
              <a:ext cx="16087800" cy="2239666"/>
              <a:chOff x="-1" y="0"/>
              <a:chExt cx="16087800" cy="223966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50" lIns="22850" spcFirstLastPara="1" rIns="22850" wrap="square" tIns="2285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 txBox="1"/>
              <p:nvPr/>
            </p:nvSpPr>
            <p:spPr>
              <a:xfrm>
                <a:off x="549753" y="439174"/>
                <a:ext cx="14988300" cy="1800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50"/>
                  <a:buFont typeface="Arial"/>
                  <a:buNone/>
                </a:pPr>
                <a:r>
                  <a:rPr b="0" i="0" lang="en-US" sz="325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 settings with the Marks card</a:t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50"/>
                  <a:buFont typeface="Arial"/>
                  <a:buNone/>
                </a:pPr>
                <a:r>
                  <a:t/>
                </a:r>
                <a:endParaRPr b="0" i="0" sz="325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150" y="2853225"/>
            <a:ext cx="2678714" cy="278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8688" y="1425075"/>
            <a:ext cx="18669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>
            <p:ph type="title"/>
          </p:nvPr>
        </p:nvSpPr>
        <p:spPr>
          <a:xfrm>
            <a:off x="1869150" y="99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Hiding Data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7812513" y="1964913"/>
            <a:ext cx="1400100" cy="20925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161582" y="3610425"/>
            <a:ext cx="1763850" cy="40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2925438" y="1764888"/>
            <a:ext cx="4698450" cy="1200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click on any data to ‘hide’ 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3382857" y="4019625"/>
            <a:ext cx="9090450" cy="156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get the data back by right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axis and choosing “show hidden data”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1869150" y="99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Marks Card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4246557" y="2643975"/>
            <a:ext cx="4717350" cy="156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selector allows you to choose your chart type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038" y="1616963"/>
            <a:ext cx="3179288" cy="42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675308" y="2388413"/>
            <a:ext cx="3872850" cy="40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8875" y="1369600"/>
            <a:ext cx="1851638" cy="4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2532375" y="141713"/>
            <a:ext cx="884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Marks: Color</a:t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038" y="1616963"/>
            <a:ext cx="3179288" cy="42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/>
          <p:nvPr/>
        </p:nvSpPr>
        <p:spPr>
          <a:xfrm>
            <a:off x="806288" y="2896863"/>
            <a:ext cx="1371600" cy="954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2963" y="1556400"/>
            <a:ext cx="4389325" cy="35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2563950" y="112250"/>
            <a:ext cx="920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Marks: Size</a:t>
            </a:r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038" y="1616963"/>
            <a:ext cx="3179288" cy="42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1792875" y="2952000"/>
            <a:ext cx="1371600" cy="954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9625" y="1240238"/>
            <a:ext cx="2952750" cy="271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300" y="1295150"/>
            <a:ext cx="2451438" cy="24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7525" y="4443675"/>
            <a:ext cx="3558266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22398" y="4302150"/>
            <a:ext cx="4549003" cy="1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563950" y="112250"/>
            <a:ext cx="920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Marks: Label 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6049338" y="5425725"/>
            <a:ext cx="4635600" cy="83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 can be applied to all, highlighted or selected items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038" y="1616963"/>
            <a:ext cx="3179288" cy="42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/>
          <p:nvPr/>
        </p:nvSpPr>
        <p:spPr>
          <a:xfrm>
            <a:off x="2759725" y="2952000"/>
            <a:ext cx="1371600" cy="954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488" y="1558538"/>
            <a:ext cx="4910151" cy="34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3238963" y="112250"/>
            <a:ext cx="853425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Marks: Detail </a:t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250" y="1437950"/>
            <a:ext cx="3179288" cy="42869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/>
          <p:nvPr/>
        </p:nvSpPr>
        <p:spPr>
          <a:xfrm>
            <a:off x="1243750" y="3746088"/>
            <a:ext cx="1371600" cy="954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9275" y="1702800"/>
            <a:ext cx="5638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2022-12-19T17:50:21Z</dcterms:created>
  <dc:creator>Dennis McGrath</dc:creator>
</cp:coreProperties>
</file>