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QLTableau_16809001672630/ParetoSalesbyCateg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7EBE48A-D26A-4FD8-9D61-89DC24B4A1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SQLTableau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73EE1F-9892-4CF1-82B6-E208387A76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4/7/2023 9:12:54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imated Sales by Category" id="2" name="slide2">
            <a:extLst>
              <a:ext uri="{FF2B5EF4-FFF2-40B4-BE49-F238E27FC236}">
                <a16:creationId xmlns:a16="http://schemas.microsoft.com/office/drawing/2014/main" id="{4FDE05A3-2508-4147-94E9-4B8DD2253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45"/>
            <a:ext cx="12192000" cy="5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imated Sales Map" id="3" name="slide3">
            <a:extLst>
              <a:ext uri="{FF2B5EF4-FFF2-40B4-BE49-F238E27FC236}">
                <a16:creationId xmlns:a16="http://schemas.microsoft.com/office/drawing/2014/main" id="{725FD8A0-7F66-4EDF-8879-F28029555C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433"/>
            <a:ext cx="12192000" cy="58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 Ship Country" id="4" name="slide4">
            <a:extLst>
              <a:ext uri="{FF2B5EF4-FFF2-40B4-BE49-F238E27FC236}">
                <a16:creationId xmlns:a16="http://schemas.microsoft.com/office/drawing/2014/main" id="{A3F193ED-CDE8-4051-A47C-C8A06E3F9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45"/>
            <a:ext cx="12192000" cy="5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Customers " id="5" name="slide5">
            <a:extLst>
              <a:ext uri="{FF2B5EF4-FFF2-40B4-BE49-F238E27FC236}">
                <a16:creationId xmlns:a16="http://schemas.microsoft.com/office/drawing/2014/main" id="{C005496B-8F40-457E-AE26-EAF7FDBA92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344"/>
            <a:ext cx="12192000" cy="56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roducts by Sales and Country" id="6" name="slide6">
            <a:extLst>
              <a:ext uri="{FF2B5EF4-FFF2-40B4-BE49-F238E27FC236}">
                <a16:creationId xmlns:a16="http://schemas.microsoft.com/office/drawing/2014/main" id="{A47BACB9-63D5-4BE0-9393-3C2BBF6108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36" y="0"/>
            <a:ext cx="7567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st Name Word Cloud" id="7" name="slide7">
            <a:extLst>
              <a:ext uri="{FF2B5EF4-FFF2-40B4-BE49-F238E27FC236}">
                <a16:creationId xmlns:a16="http://schemas.microsoft.com/office/drawing/2014/main" id="{56775D23-FD76-41AB-AF7C-678DF9B307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65" y="0"/>
            <a:ext cx="5070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eto Sales by Category" id="8" name="slide8">
            <a:extLst>
              <a:ext uri="{FF2B5EF4-FFF2-40B4-BE49-F238E27FC236}">
                <a16:creationId xmlns:a16="http://schemas.microsoft.com/office/drawing/2014/main" id="{6420E734-9240-4947-81B3-82BDCB3BEC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93"/>
            <a:ext cx="12192000" cy="505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fall" id="9" name="slide9">
            <a:extLst>
              <a:ext uri="{FF2B5EF4-FFF2-40B4-BE49-F238E27FC236}">
                <a16:creationId xmlns:a16="http://schemas.microsoft.com/office/drawing/2014/main" id="{DC40D949-5BB9-44D3-83A1-2394CFCDAD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433"/>
            <a:ext cx="12192000" cy="58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2023-04-07T21:12:55Z</dcterms:created>
  <dcterms:modified xsi:type="dcterms:W3CDTF">2023-04-07T21:12:55Z</dcterms:modified>
</cp:coreProperties>
</file>