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FinalAssessment_16814158478760/Flight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2CF1C7E-600C-49D2-8923-BE2FD9F2B8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TableauFinalAssessment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7A7BC08-5E7E-42D4-B417-9E6FDBDA61D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4/13/2023 7:59:38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s by Airport Map" id="2" name="slide2">
            <a:extLst>
              <a:ext uri="{FF2B5EF4-FFF2-40B4-BE49-F238E27FC236}">
                <a16:creationId xmlns:a16="http://schemas.microsoft.com/office/drawing/2014/main" id="{2D879E13-02BD-489E-B48D-4F748EC8B7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" y="0"/>
            <a:ext cx="117722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dian Minutes of Delay per Flight" id="3" name="slide3">
            <a:extLst>
              <a:ext uri="{FF2B5EF4-FFF2-40B4-BE49-F238E27FC236}">
                <a16:creationId xmlns:a16="http://schemas.microsoft.com/office/drawing/2014/main" id="{8EC4B06D-BCD9-4EF6-8A46-13DA284305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50"/>
            <a:ext cx="12192000" cy="67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 Percent Delays vs Number of Flights" id="4" name="slide4">
            <a:extLst>
              <a:ext uri="{FF2B5EF4-FFF2-40B4-BE49-F238E27FC236}">
                <a16:creationId xmlns:a16="http://schemas.microsoft.com/office/drawing/2014/main" id="{D9741014-EE4B-40D0-8734-A9C7BDBD12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50"/>
            <a:ext cx="12192000" cy="67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 Axis Volume and Stocks 2013" id="5" name="slide5">
            <a:extLst>
              <a:ext uri="{FF2B5EF4-FFF2-40B4-BE49-F238E27FC236}">
                <a16:creationId xmlns:a16="http://schemas.microsoft.com/office/drawing/2014/main" id="{F0084E30-02C8-4F00-BD60-0DC81823BF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6" y="0"/>
            <a:ext cx="1177228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 Per Company" id="6" name="slide6">
            <a:extLst>
              <a:ext uri="{FF2B5EF4-FFF2-40B4-BE49-F238E27FC236}">
                <a16:creationId xmlns:a16="http://schemas.microsoft.com/office/drawing/2014/main" id="{DB157868-E185-4E62-B741-3FFF224596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71" y="0"/>
            <a:ext cx="119556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g. Amazon Closing and Dynamic Goal 2012" id="7" name="slide7">
            <a:extLst>
              <a:ext uri="{FF2B5EF4-FFF2-40B4-BE49-F238E27FC236}">
                <a16:creationId xmlns:a16="http://schemas.microsoft.com/office/drawing/2014/main" id="{8EFD55FC-5CFF-445B-980E-CB10DEDBDE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23" y="0"/>
            <a:ext cx="1176495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light Dashboard" id="8" name="slide8">
            <a:extLst>
              <a:ext uri="{FF2B5EF4-FFF2-40B4-BE49-F238E27FC236}">
                <a16:creationId xmlns:a16="http://schemas.microsoft.com/office/drawing/2014/main" id="{167E36F1-EFB2-464D-865A-259D63C4EC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2023-04-13T19:59:40Z</dcterms:created>
  <dcterms:modified xsi:type="dcterms:W3CDTF">2023-04-13T19:59:40Z</dcterms:modified>
</cp:coreProperties>
</file>