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6" r:id="rId7"/>
    <p:sldId id="264" r:id="rId8"/>
    <p:sldId id="263"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2DAE93-B8FF-4587-8F72-52EB07FFD3A0}">
          <p14:sldIdLst>
            <p14:sldId id="256"/>
            <p14:sldId id="257"/>
            <p14:sldId id="260"/>
            <p14:sldId id="261"/>
            <p14:sldId id="262"/>
            <p14:sldId id="266"/>
            <p14:sldId id="264"/>
            <p14:sldId id="263"/>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FA121-C2A9-4FBA-94F0-D727BF3A212D}" v="5" dt="2023-03-31T23:22:33.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1" d="100"/>
          <a:sy n="101" d="100"/>
        </p:scale>
        <p:origin x="14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Brown" userId="b2c29ffe0574e331" providerId="LiveId" clId="{453FA121-C2A9-4FBA-94F0-D727BF3A212D}"/>
    <pc:docChg chg="undo redo custSel addSld delSld modSld sldOrd addSection delSection modSection">
      <pc:chgData name="V. Brown" userId="b2c29ffe0574e331" providerId="LiveId" clId="{453FA121-C2A9-4FBA-94F0-D727BF3A212D}" dt="2023-04-01T00:17:40" v="1548" actId="26606"/>
      <pc:docMkLst>
        <pc:docMk/>
      </pc:docMkLst>
      <pc:sldChg chg="addSp modSp mod setBg">
        <pc:chgData name="V. Brown" userId="b2c29ffe0574e331" providerId="LiveId" clId="{453FA121-C2A9-4FBA-94F0-D727BF3A212D}" dt="2023-04-01T00:16:45.200" v="1544" actId="20577"/>
        <pc:sldMkLst>
          <pc:docMk/>
          <pc:sldMk cId="95992585" sldId="256"/>
        </pc:sldMkLst>
        <pc:spChg chg="mod">
          <ac:chgData name="V. Brown" userId="b2c29ffe0574e331" providerId="LiveId" clId="{453FA121-C2A9-4FBA-94F0-D727BF3A212D}" dt="2023-03-31T22:11:15.605" v="8" actId="26606"/>
          <ac:spMkLst>
            <pc:docMk/>
            <pc:sldMk cId="95992585" sldId="256"/>
            <ac:spMk id="2" creationId="{A1AEB225-AF1D-4EB5-8D5E-BE1EA78238F6}"/>
          </ac:spMkLst>
        </pc:spChg>
        <pc:spChg chg="mod">
          <ac:chgData name="V. Brown" userId="b2c29ffe0574e331" providerId="LiveId" clId="{453FA121-C2A9-4FBA-94F0-D727BF3A212D}" dt="2023-04-01T00:16:45.200" v="1544" actId="20577"/>
          <ac:spMkLst>
            <pc:docMk/>
            <pc:sldMk cId="95992585" sldId="256"/>
            <ac:spMk id="3" creationId="{AE815B5F-C711-4D9A-883B-511927627433}"/>
          </ac:spMkLst>
        </pc:spChg>
        <pc:spChg chg="add">
          <ac:chgData name="V. Brown" userId="b2c29ffe0574e331" providerId="LiveId" clId="{453FA121-C2A9-4FBA-94F0-D727BF3A212D}" dt="2023-03-31T22:11:15.605" v="8" actId="26606"/>
          <ac:spMkLst>
            <pc:docMk/>
            <pc:sldMk cId="95992585" sldId="256"/>
            <ac:spMk id="9" creationId="{0DBF1ABE-8590-450D-BB49-BDDCCF3EEA9E}"/>
          </ac:spMkLst>
        </pc:spChg>
        <pc:spChg chg="add">
          <ac:chgData name="V. Brown" userId="b2c29ffe0574e331" providerId="LiveId" clId="{453FA121-C2A9-4FBA-94F0-D727BF3A212D}" dt="2023-03-31T22:11:15.605" v="8" actId="26606"/>
          <ac:spMkLst>
            <pc:docMk/>
            <pc:sldMk cId="95992585" sldId="256"/>
            <ac:spMk id="11" creationId="{18D32C3D-8F76-4E99-BE56-0836CC38CC84}"/>
          </ac:spMkLst>
        </pc:spChg>
        <pc:spChg chg="add">
          <ac:chgData name="V. Brown" userId="b2c29ffe0574e331" providerId="LiveId" clId="{453FA121-C2A9-4FBA-94F0-D727BF3A212D}" dt="2023-03-31T22:11:15.605" v="8" actId="26606"/>
          <ac:spMkLst>
            <pc:docMk/>
            <pc:sldMk cId="95992585" sldId="256"/>
            <ac:spMk id="13" creationId="{70766076-46F5-42D5-A773-2B3BEF2B8B74}"/>
          </ac:spMkLst>
        </pc:spChg>
        <pc:spChg chg="add">
          <ac:chgData name="V. Brown" userId="b2c29ffe0574e331" providerId="LiveId" clId="{453FA121-C2A9-4FBA-94F0-D727BF3A212D}" dt="2023-03-31T22:11:15.605" v="8" actId="26606"/>
          <ac:spMkLst>
            <pc:docMk/>
            <pc:sldMk cId="95992585" sldId="256"/>
            <ac:spMk id="15" creationId="{CB7B90D9-1EC2-4A12-B24A-342C1BCA2FA1}"/>
          </ac:spMkLst>
        </pc:spChg>
        <pc:picChg chg="add">
          <ac:chgData name="V. Brown" userId="b2c29ffe0574e331" providerId="LiveId" clId="{453FA121-C2A9-4FBA-94F0-D727BF3A212D}" dt="2023-03-31T22:11:15.605" v="8" actId="26606"/>
          <ac:picMkLst>
            <pc:docMk/>
            <pc:sldMk cId="95992585" sldId="256"/>
            <ac:picMk id="5" creationId="{01C5FFBA-BC0D-84D5-0BFF-D42A88B73693}"/>
          </ac:picMkLst>
        </pc:picChg>
      </pc:sldChg>
      <pc:sldChg chg="addSp delSp modSp mod setBg modClrScheme delDesignElem chgLayout">
        <pc:chgData name="V. Brown" userId="b2c29ffe0574e331" providerId="LiveId" clId="{453FA121-C2A9-4FBA-94F0-D727BF3A212D}" dt="2023-03-31T23:40:04.526" v="927" actId="26606"/>
        <pc:sldMkLst>
          <pc:docMk/>
          <pc:sldMk cId="95992585" sldId="257"/>
        </pc:sldMkLst>
        <pc:spChg chg="add del mod ord">
          <ac:chgData name="V. Brown" userId="b2c29ffe0574e331" providerId="LiveId" clId="{453FA121-C2A9-4FBA-94F0-D727BF3A212D}" dt="2023-03-31T22:12:12.575" v="17" actId="700"/>
          <ac:spMkLst>
            <pc:docMk/>
            <pc:sldMk cId="95992585" sldId="257"/>
            <ac:spMk id="3" creationId="{3F6913DC-8C31-2A19-3EA1-0CA662374DC2}"/>
          </ac:spMkLst>
        </pc:spChg>
        <pc:spChg chg="add del mod ord">
          <ac:chgData name="V. Brown" userId="b2c29ffe0574e331" providerId="LiveId" clId="{453FA121-C2A9-4FBA-94F0-D727BF3A212D}" dt="2023-03-31T22:12:12.575" v="17" actId="700"/>
          <ac:spMkLst>
            <pc:docMk/>
            <pc:sldMk cId="95992585" sldId="257"/>
            <ac:spMk id="4" creationId="{502449A5-DA80-1488-8A97-BE9ECE36DC83}"/>
          </ac:spMkLst>
        </pc:spChg>
        <pc:spChg chg="add del mod ord">
          <ac:chgData name="V. Brown" userId="b2c29ffe0574e331" providerId="LiveId" clId="{453FA121-C2A9-4FBA-94F0-D727BF3A212D}" dt="2023-03-31T22:15:23.223" v="19" actId="700"/>
          <ac:spMkLst>
            <pc:docMk/>
            <pc:sldMk cId="95992585" sldId="257"/>
            <ac:spMk id="5" creationId="{E8D6F60E-5289-D140-AAE9-E67B552001DC}"/>
          </ac:spMkLst>
        </pc:spChg>
        <pc:spChg chg="add del mod ord">
          <ac:chgData name="V. Brown" userId="b2c29ffe0574e331" providerId="LiveId" clId="{453FA121-C2A9-4FBA-94F0-D727BF3A212D}" dt="2023-03-31T22:15:23.223" v="19" actId="700"/>
          <ac:spMkLst>
            <pc:docMk/>
            <pc:sldMk cId="95992585" sldId="257"/>
            <ac:spMk id="6" creationId="{14F44D91-841B-7282-EE5D-17419DFC0CEF}"/>
          </ac:spMkLst>
        </pc:spChg>
        <pc:spChg chg="add del">
          <ac:chgData name="V. Brown" userId="b2c29ffe0574e331" providerId="LiveId" clId="{453FA121-C2A9-4FBA-94F0-D727BF3A212D}" dt="2023-03-31T22:11:37.523" v="10" actId="26606"/>
          <ac:spMkLst>
            <pc:docMk/>
            <pc:sldMk cId="95992585" sldId="257"/>
            <ac:spMk id="7" creationId="{8950AD4C-6AF3-49F8-94E1-DBCAFB39478B}"/>
          </ac:spMkLst>
        </pc:spChg>
        <pc:spChg chg="add del mod ord">
          <ac:chgData name="V. Brown" userId="b2c29ffe0574e331" providerId="LiveId" clId="{453FA121-C2A9-4FBA-94F0-D727BF3A212D}" dt="2023-03-31T22:15:23.223" v="19" actId="700"/>
          <ac:spMkLst>
            <pc:docMk/>
            <pc:sldMk cId="95992585" sldId="257"/>
            <ac:spMk id="8" creationId="{411BE166-331A-391C-E1A4-BE587FD78BFC}"/>
          </ac:spMkLst>
        </pc:spChg>
        <pc:spChg chg="add del">
          <ac:chgData name="V. Brown" userId="b2c29ffe0574e331" providerId="LiveId" clId="{453FA121-C2A9-4FBA-94F0-D727BF3A212D}" dt="2023-03-31T22:11:37.523" v="10" actId="26606"/>
          <ac:spMkLst>
            <pc:docMk/>
            <pc:sldMk cId="95992585" sldId="257"/>
            <ac:spMk id="9" creationId="{DEAEE08D-A745-4391-9073-9E99767E09D4}"/>
          </ac:spMkLst>
        </pc:spChg>
        <pc:spChg chg="add mod ord">
          <ac:chgData name="V. Brown" userId="b2c29ffe0574e331" providerId="LiveId" clId="{453FA121-C2A9-4FBA-94F0-D727BF3A212D}" dt="2023-03-31T23:40:04.526" v="927" actId="26606"/>
          <ac:spMkLst>
            <pc:docMk/>
            <pc:sldMk cId="95992585" sldId="257"/>
            <ac:spMk id="10" creationId="{0BB5D2C4-A928-E494-8001-B26809CCA0F5}"/>
          </ac:spMkLst>
        </pc:spChg>
        <pc:spChg chg="add del">
          <ac:chgData name="V. Brown" userId="b2c29ffe0574e331" providerId="LiveId" clId="{453FA121-C2A9-4FBA-94F0-D727BF3A212D}" dt="2023-03-31T22:11:37.523" v="10" actId="26606"/>
          <ac:spMkLst>
            <pc:docMk/>
            <pc:sldMk cId="95992585" sldId="257"/>
            <ac:spMk id="11" creationId="{7E862DF0-097D-4BBD-A1A1-35B522C5EB97}"/>
          </ac:spMkLst>
        </pc:spChg>
        <pc:spChg chg="add del mod ord">
          <ac:chgData name="V. Brown" userId="b2c29ffe0574e331" providerId="LiveId" clId="{453FA121-C2A9-4FBA-94F0-D727BF3A212D}" dt="2023-03-31T22:16:09.564" v="24" actId="26606"/>
          <ac:spMkLst>
            <pc:docMk/>
            <pc:sldMk cId="95992585" sldId="257"/>
            <ac:spMk id="12" creationId="{B97575D3-36EC-5025-5230-D5864631770E}"/>
          </ac:spMkLst>
        </pc:spChg>
        <pc:spChg chg="add del">
          <ac:chgData name="V. Brown" userId="b2c29ffe0574e331" providerId="LiveId" clId="{453FA121-C2A9-4FBA-94F0-D727BF3A212D}" dt="2023-03-31T22:11:46.570" v="12" actId="26606"/>
          <ac:spMkLst>
            <pc:docMk/>
            <pc:sldMk cId="95992585" sldId="257"/>
            <ac:spMk id="13" creationId="{3783CA14-24A1-485C-8B30-D6A5D87987AD}"/>
          </ac:spMkLst>
        </pc:spChg>
        <pc:spChg chg="add del">
          <ac:chgData name="V. Brown" userId="b2c29ffe0574e331" providerId="LiveId" clId="{453FA121-C2A9-4FBA-94F0-D727BF3A212D}" dt="2023-03-31T22:11:46.570" v="12" actId="26606"/>
          <ac:spMkLst>
            <pc:docMk/>
            <pc:sldMk cId="95992585" sldId="257"/>
            <ac:spMk id="14" creationId="{F3060C83-F051-4F0E-ABAD-AA0DFC48B218}"/>
          </ac:spMkLst>
        </pc:spChg>
        <pc:spChg chg="add del">
          <ac:chgData name="V. Brown" userId="b2c29ffe0574e331" providerId="LiveId" clId="{453FA121-C2A9-4FBA-94F0-D727BF3A212D}" dt="2023-03-31T22:11:46.570" v="12" actId="26606"/>
          <ac:spMkLst>
            <pc:docMk/>
            <pc:sldMk cId="95992585" sldId="257"/>
            <ac:spMk id="15" creationId="{9A97C86A-04D6-40F7-AE84-31AB43E6A846}"/>
          </ac:spMkLst>
        </pc:spChg>
        <pc:spChg chg="add del">
          <ac:chgData name="V. Brown" userId="b2c29ffe0574e331" providerId="LiveId" clId="{453FA121-C2A9-4FBA-94F0-D727BF3A212D}" dt="2023-03-31T22:11:46.570" v="12" actId="26606"/>
          <ac:spMkLst>
            <pc:docMk/>
            <pc:sldMk cId="95992585" sldId="257"/>
            <ac:spMk id="16" creationId="{83C98ABE-055B-441F-B07E-44F97F083C39}"/>
          </ac:spMkLst>
        </pc:spChg>
        <pc:spChg chg="add del">
          <ac:chgData name="V. Brown" userId="b2c29ffe0574e331" providerId="LiveId" clId="{453FA121-C2A9-4FBA-94F0-D727BF3A212D}" dt="2023-03-31T22:11:46.570" v="12" actId="26606"/>
          <ac:spMkLst>
            <pc:docMk/>
            <pc:sldMk cId="95992585" sldId="257"/>
            <ac:spMk id="17" creationId="{FF9F2414-84E8-453E-B1F3-389FDE8192D9}"/>
          </ac:spMkLst>
        </pc:spChg>
        <pc:spChg chg="add del">
          <ac:chgData name="V. Brown" userId="b2c29ffe0574e331" providerId="LiveId" clId="{453FA121-C2A9-4FBA-94F0-D727BF3A212D}" dt="2023-03-31T22:11:46.570" v="12" actId="26606"/>
          <ac:spMkLst>
            <pc:docMk/>
            <pc:sldMk cId="95992585" sldId="257"/>
            <ac:spMk id="18" creationId="{29FDB030-9B49-4CED-8CCD-4D99382388AC}"/>
          </ac:spMkLst>
        </pc:spChg>
        <pc:spChg chg="add del">
          <ac:chgData name="V. Brown" userId="b2c29ffe0574e331" providerId="LiveId" clId="{453FA121-C2A9-4FBA-94F0-D727BF3A212D}" dt="2023-03-31T22:11:46.570" v="12" actId="26606"/>
          <ac:spMkLst>
            <pc:docMk/>
            <pc:sldMk cId="95992585" sldId="257"/>
            <ac:spMk id="19" creationId="{3ECA69A1-7536-43AC-85EF-C7106179F5ED}"/>
          </ac:spMkLst>
        </pc:spChg>
        <pc:spChg chg="add del mod ord">
          <ac:chgData name="V. Brown" userId="b2c29ffe0574e331" providerId="LiveId" clId="{453FA121-C2A9-4FBA-94F0-D727BF3A212D}" dt="2023-03-31T22:16:09.564" v="24" actId="26606"/>
          <ac:spMkLst>
            <pc:docMk/>
            <pc:sldMk cId="95992585" sldId="257"/>
            <ac:spMk id="20" creationId="{19FB2C1B-D9DB-31FF-9322-000A9B5E26BB}"/>
          </ac:spMkLst>
        </pc:spChg>
        <pc:spChg chg="add del">
          <ac:chgData name="V. Brown" userId="b2c29ffe0574e331" providerId="LiveId" clId="{453FA121-C2A9-4FBA-94F0-D727BF3A212D}" dt="2023-03-31T22:11:47.711" v="14" actId="26606"/>
          <ac:spMkLst>
            <pc:docMk/>
            <pc:sldMk cId="95992585" sldId="257"/>
            <ac:spMk id="21" creationId="{32BC26D8-82FB-445E-AA49-62A77D7C1EE0}"/>
          </ac:spMkLst>
        </pc:spChg>
        <pc:spChg chg="add del">
          <ac:chgData name="V. Brown" userId="b2c29ffe0574e331" providerId="LiveId" clId="{453FA121-C2A9-4FBA-94F0-D727BF3A212D}" dt="2023-03-31T22:11:47.711" v="14" actId="26606"/>
          <ac:spMkLst>
            <pc:docMk/>
            <pc:sldMk cId="95992585" sldId="257"/>
            <ac:spMk id="22" creationId="{CB44330D-EA18-4254-AA95-EB49948539B8}"/>
          </ac:spMkLst>
        </pc:spChg>
        <pc:spChg chg="add del">
          <ac:chgData name="V. Brown" userId="b2c29ffe0574e331" providerId="LiveId" clId="{453FA121-C2A9-4FBA-94F0-D727BF3A212D}" dt="2023-03-31T22:16:09.559" v="23" actId="26606"/>
          <ac:spMkLst>
            <pc:docMk/>
            <pc:sldMk cId="95992585" sldId="257"/>
            <ac:spMk id="23" creationId="{6753252F-4873-4F63-801D-CC719279A7D5}"/>
          </ac:spMkLst>
        </pc:spChg>
        <pc:spChg chg="add del">
          <ac:chgData name="V. Brown" userId="b2c29ffe0574e331" providerId="LiveId" clId="{453FA121-C2A9-4FBA-94F0-D727BF3A212D}" dt="2023-03-31T22:15:32.118" v="20" actId="700"/>
          <ac:spMkLst>
            <pc:docMk/>
            <pc:sldMk cId="95992585" sldId="257"/>
            <ac:spMk id="24" creationId="{8950AD4C-6AF3-49F8-94E1-DBCAFB39478B}"/>
          </ac:spMkLst>
        </pc:spChg>
        <pc:spChg chg="add del">
          <ac:chgData name="V. Brown" userId="b2c29ffe0574e331" providerId="LiveId" clId="{453FA121-C2A9-4FBA-94F0-D727BF3A212D}" dt="2023-03-31T22:15:32.118" v="20" actId="700"/>
          <ac:spMkLst>
            <pc:docMk/>
            <pc:sldMk cId="95992585" sldId="257"/>
            <ac:spMk id="25" creationId="{8DBEAE55-3EA1-41D7-A212-5F7D8986C1F2}"/>
          </ac:spMkLst>
        </pc:spChg>
        <pc:spChg chg="add del">
          <ac:chgData name="V. Brown" userId="b2c29ffe0574e331" providerId="LiveId" clId="{453FA121-C2A9-4FBA-94F0-D727BF3A212D}" dt="2023-03-31T22:15:32.118" v="20" actId="700"/>
          <ac:spMkLst>
            <pc:docMk/>
            <pc:sldMk cId="95992585" sldId="257"/>
            <ac:spMk id="26" creationId="{CFC5F0E7-644F-4101-BE72-12825CF537E7}"/>
          </ac:spMkLst>
        </pc:spChg>
        <pc:spChg chg="add del">
          <ac:chgData name="V. Brown" userId="b2c29ffe0574e331" providerId="LiveId" clId="{453FA121-C2A9-4FBA-94F0-D727BF3A212D}" dt="2023-03-31T22:15:32.118" v="20" actId="700"/>
          <ac:spMkLst>
            <pc:docMk/>
            <pc:sldMk cId="95992585" sldId="257"/>
            <ac:spMk id="27" creationId="{B1F9B6B4-B0C4-45C6-A086-901C960D03E7}"/>
          </ac:spMkLst>
        </pc:spChg>
        <pc:spChg chg="add del">
          <ac:chgData name="V. Brown" userId="b2c29ffe0574e331" providerId="LiveId" clId="{453FA121-C2A9-4FBA-94F0-D727BF3A212D}" dt="2023-03-31T22:16:09.559" v="23" actId="26606"/>
          <ac:spMkLst>
            <pc:docMk/>
            <pc:sldMk cId="95992585" sldId="257"/>
            <ac:spMk id="28" creationId="{047C8CCB-F95D-4249-92DD-651249D3535A}"/>
          </ac:spMkLst>
        </pc:spChg>
        <pc:spChg chg="add del">
          <ac:chgData name="V. Brown" userId="b2c29ffe0574e331" providerId="LiveId" clId="{453FA121-C2A9-4FBA-94F0-D727BF3A212D}" dt="2023-03-31T23:40:04.520" v="926" actId="26606"/>
          <ac:spMkLst>
            <pc:docMk/>
            <pc:sldMk cId="95992585" sldId="257"/>
            <ac:spMk id="29" creationId="{A8384FB5-9ADC-4DDC-881B-597D56F5B15D}"/>
          </ac:spMkLst>
        </pc:spChg>
        <pc:spChg chg="add del">
          <ac:chgData name="V. Brown" userId="b2c29ffe0574e331" providerId="LiveId" clId="{453FA121-C2A9-4FBA-94F0-D727BF3A212D}" dt="2023-03-31T23:40:04.520" v="926" actId="26606"/>
          <ac:spMkLst>
            <pc:docMk/>
            <pc:sldMk cId="95992585" sldId="257"/>
            <ac:spMk id="30" creationId="{91E5A9A7-95C6-4F4F-B00E-C82E07FE62EF}"/>
          </ac:spMkLst>
        </pc:spChg>
        <pc:spChg chg="add del">
          <ac:chgData name="V. Brown" userId="b2c29ffe0574e331" providerId="LiveId" clId="{453FA121-C2A9-4FBA-94F0-D727BF3A212D}" dt="2023-03-31T22:22:42.788" v="66" actId="26606"/>
          <ac:spMkLst>
            <pc:docMk/>
            <pc:sldMk cId="95992585" sldId="257"/>
            <ac:spMk id="31" creationId="{C7D023E4-8DE1-436E-9847-ED6A4B4B04FD}"/>
          </ac:spMkLst>
        </pc:spChg>
        <pc:spChg chg="add del">
          <ac:chgData name="V. Brown" userId="b2c29ffe0574e331" providerId="LiveId" clId="{453FA121-C2A9-4FBA-94F0-D727BF3A212D}" dt="2023-03-31T23:40:04.520" v="926" actId="26606"/>
          <ac:spMkLst>
            <pc:docMk/>
            <pc:sldMk cId="95992585" sldId="257"/>
            <ac:spMk id="33" creationId="{D07DD2DE-F619-49DD-B5E7-03A290FF4ED1}"/>
          </ac:spMkLst>
        </pc:spChg>
        <pc:spChg chg="add del">
          <ac:chgData name="V. Brown" userId="b2c29ffe0574e331" providerId="LiveId" clId="{453FA121-C2A9-4FBA-94F0-D727BF3A212D}" dt="2023-03-31T23:40:04.520" v="926" actId="26606"/>
          <ac:spMkLst>
            <pc:docMk/>
            <pc:sldMk cId="95992585" sldId="257"/>
            <ac:spMk id="34" creationId="{85149191-5F60-4A28-AAFF-039F96B0F3EC}"/>
          </ac:spMkLst>
        </pc:spChg>
        <pc:spChg chg="add del">
          <ac:chgData name="V. Brown" userId="b2c29ffe0574e331" providerId="LiveId" clId="{453FA121-C2A9-4FBA-94F0-D727BF3A212D}" dt="2023-03-31T22:22:42.788" v="66" actId="26606"/>
          <ac:spMkLst>
            <pc:docMk/>
            <pc:sldMk cId="95992585" sldId="257"/>
            <ac:spMk id="35" creationId="{145B2F28-3A18-4BC2-8E92-9AF66F147CBA}"/>
          </ac:spMkLst>
        </pc:spChg>
        <pc:spChg chg="add del">
          <ac:chgData name="V. Brown" userId="b2c29ffe0574e331" providerId="LiveId" clId="{453FA121-C2A9-4FBA-94F0-D727BF3A212D}" dt="2023-03-31T23:40:04.520" v="926" actId="26606"/>
          <ac:spMkLst>
            <pc:docMk/>
            <pc:sldMk cId="95992585" sldId="257"/>
            <ac:spMk id="37" creationId="{F8260ED5-17F7-4158-B241-D51DD4CF1B7E}"/>
          </ac:spMkLst>
        </pc:spChg>
        <pc:spChg chg="add">
          <ac:chgData name="V. Brown" userId="b2c29ffe0574e331" providerId="LiveId" clId="{453FA121-C2A9-4FBA-94F0-D727BF3A212D}" dt="2023-03-31T23:40:04.526" v="927" actId="26606"/>
          <ac:spMkLst>
            <pc:docMk/>
            <pc:sldMk cId="95992585" sldId="257"/>
            <ac:spMk id="39" creationId="{9203DE33-2CD4-4CA8-9AF3-37C3B65133B0}"/>
          </ac:spMkLst>
        </pc:spChg>
        <pc:spChg chg="add">
          <ac:chgData name="V. Brown" userId="b2c29ffe0574e331" providerId="LiveId" clId="{453FA121-C2A9-4FBA-94F0-D727BF3A212D}" dt="2023-03-31T23:40:04.526" v="927" actId="26606"/>
          <ac:spMkLst>
            <pc:docMk/>
            <pc:sldMk cId="95992585" sldId="257"/>
            <ac:spMk id="40" creationId="{0AF57B88-1D4C-41FA-A761-EC1DD10C35CB}"/>
          </ac:spMkLst>
        </pc:spChg>
        <pc:spChg chg="add">
          <ac:chgData name="V. Brown" userId="b2c29ffe0574e331" providerId="LiveId" clId="{453FA121-C2A9-4FBA-94F0-D727BF3A212D}" dt="2023-03-31T23:40:04.526" v="927" actId="26606"/>
          <ac:spMkLst>
            <pc:docMk/>
            <pc:sldMk cId="95992585" sldId="257"/>
            <ac:spMk id="41" creationId="{D2548F45-5164-4ABB-8212-7F293FDED8D4}"/>
          </ac:spMkLst>
        </pc:spChg>
        <pc:spChg chg="add">
          <ac:chgData name="V. Brown" userId="b2c29ffe0574e331" providerId="LiveId" clId="{453FA121-C2A9-4FBA-94F0-D727BF3A212D}" dt="2023-03-31T23:40:04.526" v="927" actId="26606"/>
          <ac:spMkLst>
            <pc:docMk/>
            <pc:sldMk cId="95992585" sldId="257"/>
            <ac:spMk id="42" creationId="{5E81CCFB-7BEF-4186-86FB-D09450B4D02D}"/>
          </ac:spMkLst>
        </pc:spChg>
        <pc:grpChg chg="add del">
          <ac:chgData name="V. Brown" userId="b2c29ffe0574e331" providerId="LiveId" clId="{453FA121-C2A9-4FBA-94F0-D727BF3A212D}" dt="2023-03-31T22:22:42.788" v="66" actId="26606"/>
          <ac:grpSpMkLst>
            <pc:docMk/>
            <pc:sldMk cId="95992585" sldId="257"/>
            <ac:grpSpMk id="32" creationId="{81CC5389-CB4A-43B7-9A0E-5447CE0BC294}"/>
          </ac:grpSpMkLst>
        </pc:grpChg>
        <pc:grpChg chg="add del">
          <ac:chgData name="V. Brown" userId="b2c29ffe0574e331" providerId="LiveId" clId="{453FA121-C2A9-4FBA-94F0-D727BF3A212D}" dt="2023-03-31T22:22:42.788" v="66" actId="26606"/>
          <ac:grpSpMkLst>
            <pc:docMk/>
            <pc:sldMk cId="95992585" sldId="257"/>
            <ac:grpSpMk id="36" creationId="{FA65A26F-1F64-451C-BFA2-F92410951FA3}"/>
          </ac:grpSpMkLst>
        </pc:grpChg>
        <pc:picChg chg="mod ord">
          <ac:chgData name="V. Brown" userId="b2c29ffe0574e331" providerId="LiveId" clId="{453FA121-C2A9-4FBA-94F0-D727BF3A212D}" dt="2023-03-31T23:40:04.526" v="927" actId="26606"/>
          <ac:picMkLst>
            <pc:docMk/>
            <pc:sldMk cId="95992585" sldId="257"/>
            <ac:picMk id="2" creationId="{26EBE2D6-61AA-4296-BF55-269ECB71091B}"/>
          </ac:picMkLst>
        </pc:picChg>
      </pc:sldChg>
      <pc:sldChg chg="modSp del mod">
        <pc:chgData name="V. Brown" userId="b2c29ffe0574e331" providerId="LiveId" clId="{453FA121-C2A9-4FBA-94F0-D727BF3A212D}" dt="2023-03-31T22:18:32.010" v="61" actId="2696"/>
        <pc:sldMkLst>
          <pc:docMk/>
          <pc:sldMk cId="95992585" sldId="258"/>
        </pc:sldMkLst>
        <pc:picChg chg="mod">
          <ac:chgData name="V. Brown" userId="b2c29ffe0574e331" providerId="LiveId" clId="{453FA121-C2A9-4FBA-94F0-D727BF3A212D}" dt="2023-03-31T22:16:15.931" v="25" actId="1076"/>
          <ac:picMkLst>
            <pc:docMk/>
            <pc:sldMk cId="95992585" sldId="258"/>
            <ac:picMk id="3" creationId="{CBADC89E-7227-4990-8F36-45364A59C286}"/>
          </ac:picMkLst>
        </pc:picChg>
      </pc:sldChg>
      <pc:sldChg chg="del ord">
        <pc:chgData name="V. Brown" userId="b2c29ffe0574e331" providerId="LiveId" clId="{453FA121-C2A9-4FBA-94F0-D727BF3A212D}" dt="2023-04-01T00:08:19.695" v="1247" actId="2696"/>
        <pc:sldMkLst>
          <pc:docMk/>
          <pc:sldMk cId="95992585" sldId="259"/>
        </pc:sldMkLst>
      </pc:sldChg>
      <pc:sldChg chg="addSp delSp modSp mod ord setBg">
        <pc:chgData name="V. Brown" userId="b2c29ffe0574e331" providerId="LiveId" clId="{453FA121-C2A9-4FBA-94F0-D727BF3A212D}" dt="2023-04-01T00:17:11.272" v="1545" actId="1076"/>
        <pc:sldMkLst>
          <pc:docMk/>
          <pc:sldMk cId="95992585" sldId="260"/>
        </pc:sldMkLst>
        <pc:spChg chg="add del">
          <ac:chgData name="V. Brown" userId="b2c29ffe0574e331" providerId="LiveId" clId="{453FA121-C2A9-4FBA-94F0-D727BF3A212D}" dt="2023-03-31T22:22:54.867" v="67" actId="26606"/>
          <ac:spMkLst>
            <pc:docMk/>
            <pc:sldMk cId="95992585" sldId="260"/>
            <ac:spMk id="10" creationId="{32BC26D8-82FB-445E-AA49-62A77D7C1EE0}"/>
          </ac:spMkLst>
        </pc:spChg>
        <pc:spChg chg="add del">
          <ac:chgData name="V. Brown" userId="b2c29ffe0574e331" providerId="LiveId" clId="{453FA121-C2A9-4FBA-94F0-D727BF3A212D}" dt="2023-03-31T22:22:54.867" v="67" actId="26606"/>
          <ac:spMkLst>
            <pc:docMk/>
            <pc:sldMk cId="95992585" sldId="260"/>
            <ac:spMk id="12" creationId="{CB44330D-EA18-4254-AA95-EB49948539B8}"/>
          </ac:spMkLst>
        </pc:spChg>
        <pc:spChg chg="add">
          <ac:chgData name="V. Brown" userId="b2c29ffe0574e331" providerId="LiveId" clId="{453FA121-C2A9-4FBA-94F0-D727BF3A212D}" dt="2023-03-31T22:22:54.867" v="67" actId="26606"/>
          <ac:spMkLst>
            <pc:docMk/>
            <pc:sldMk cId="95992585" sldId="260"/>
            <ac:spMk id="17" creationId="{AB8C311F-7253-4AED-9701-7FC0708C41C7}"/>
          </ac:spMkLst>
        </pc:spChg>
        <pc:spChg chg="add">
          <ac:chgData name="V. Brown" userId="b2c29ffe0574e331" providerId="LiveId" clId="{453FA121-C2A9-4FBA-94F0-D727BF3A212D}" dt="2023-03-31T22:22:54.867" v="67" actId="26606"/>
          <ac:spMkLst>
            <pc:docMk/>
            <pc:sldMk cId="95992585" sldId="260"/>
            <ac:spMk id="19" creationId="{E2384209-CB15-4CDF-9D31-C44FD9A3F20D}"/>
          </ac:spMkLst>
        </pc:spChg>
        <pc:spChg chg="add">
          <ac:chgData name="V. Brown" userId="b2c29ffe0574e331" providerId="LiveId" clId="{453FA121-C2A9-4FBA-94F0-D727BF3A212D}" dt="2023-03-31T22:22:54.867" v="67" actId="26606"/>
          <ac:spMkLst>
            <pc:docMk/>
            <pc:sldMk cId="95992585" sldId="260"/>
            <ac:spMk id="21" creationId="{2633B3B5-CC90-43F0-8714-D31D1F3F0209}"/>
          </ac:spMkLst>
        </pc:spChg>
        <pc:spChg chg="add">
          <ac:chgData name="V. Brown" userId="b2c29ffe0574e331" providerId="LiveId" clId="{453FA121-C2A9-4FBA-94F0-D727BF3A212D}" dt="2023-03-31T22:22:54.867" v="67" actId="26606"/>
          <ac:spMkLst>
            <pc:docMk/>
            <pc:sldMk cId="95992585" sldId="260"/>
            <ac:spMk id="23" creationId="{A8D57A06-A426-446D-B02C-A2DC6B62E45E}"/>
          </ac:spMkLst>
        </pc:spChg>
        <pc:picChg chg="mod">
          <ac:chgData name="V. Brown" userId="b2c29ffe0574e331" providerId="LiveId" clId="{453FA121-C2A9-4FBA-94F0-D727BF3A212D}" dt="2023-04-01T00:17:11.272" v="1545" actId="1076"/>
          <ac:picMkLst>
            <pc:docMk/>
            <pc:sldMk cId="95992585" sldId="260"/>
            <ac:picMk id="5" creationId="{990B65F5-B5A8-41AF-9038-324F4D4D7582}"/>
          </ac:picMkLst>
        </pc:picChg>
      </pc:sldChg>
      <pc:sldChg chg="addSp delSp modSp mod setBg">
        <pc:chgData name="V. Brown" userId="b2c29ffe0574e331" providerId="LiveId" clId="{453FA121-C2A9-4FBA-94F0-D727BF3A212D}" dt="2023-04-01T00:17:40" v="1548" actId="26606"/>
        <pc:sldMkLst>
          <pc:docMk/>
          <pc:sldMk cId="95992585" sldId="261"/>
        </pc:sldMkLst>
        <pc:spChg chg="add del">
          <ac:chgData name="V. Brown" userId="b2c29ffe0574e331" providerId="LiveId" clId="{453FA121-C2A9-4FBA-94F0-D727BF3A212D}" dt="2023-04-01T00:17:39.994" v="1547" actId="26606"/>
          <ac:spMkLst>
            <pc:docMk/>
            <pc:sldMk cId="95992585" sldId="261"/>
            <ac:spMk id="8" creationId="{AB8C311F-7253-4AED-9701-7FC0708C41C7}"/>
          </ac:spMkLst>
        </pc:spChg>
        <pc:spChg chg="add del">
          <ac:chgData name="V. Brown" userId="b2c29ffe0574e331" providerId="LiveId" clId="{453FA121-C2A9-4FBA-94F0-D727BF3A212D}" dt="2023-04-01T00:17:39.994" v="1547" actId="26606"/>
          <ac:spMkLst>
            <pc:docMk/>
            <pc:sldMk cId="95992585" sldId="261"/>
            <ac:spMk id="9" creationId="{FD073016-B734-483B-8953-5BADEE145112}"/>
          </ac:spMkLst>
        </pc:spChg>
        <pc:spChg chg="add del">
          <ac:chgData name="V. Brown" userId="b2c29ffe0574e331" providerId="LiveId" clId="{453FA121-C2A9-4FBA-94F0-D727BF3A212D}" dt="2023-04-01T00:17:39.994" v="1547" actId="26606"/>
          <ac:spMkLst>
            <pc:docMk/>
            <pc:sldMk cId="95992585" sldId="261"/>
            <ac:spMk id="10" creationId="{90A7EAB6-59D3-4325-8DE6-E0CA4009CE53}"/>
          </ac:spMkLst>
        </pc:spChg>
        <pc:spChg chg="add del">
          <ac:chgData name="V. Brown" userId="b2c29ffe0574e331" providerId="LiveId" clId="{453FA121-C2A9-4FBA-94F0-D727BF3A212D}" dt="2023-03-31T23:13:11.467" v="612" actId="26606"/>
          <ac:spMkLst>
            <pc:docMk/>
            <pc:sldMk cId="95992585" sldId="261"/>
            <ac:spMk id="11" creationId="{A8384FB5-9ADC-4DDC-881B-597D56F5B15D}"/>
          </ac:spMkLst>
        </pc:spChg>
        <pc:spChg chg="add del">
          <ac:chgData name="V. Brown" userId="b2c29ffe0574e331" providerId="LiveId" clId="{453FA121-C2A9-4FBA-94F0-D727BF3A212D}" dt="2023-04-01T00:17:39.994" v="1547" actId="26606"/>
          <ac:spMkLst>
            <pc:docMk/>
            <pc:sldMk cId="95992585" sldId="261"/>
            <ac:spMk id="12" creationId="{A8D57A06-A426-446D-B02C-A2DC6B62E45E}"/>
          </ac:spMkLst>
        </pc:spChg>
        <pc:spChg chg="add del">
          <ac:chgData name="V. Brown" userId="b2c29ffe0574e331" providerId="LiveId" clId="{453FA121-C2A9-4FBA-94F0-D727BF3A212D}" dt="2023-03-31T23:13:11.467" v="612" actId="26606"/>
          <ac:spMkLst>
            <pc:docMk/>
            <pc:sldMk cId="95992585" sldId="261"/>
            <ac:spMk id="13" creationId="{91E5A9A7-95C6-4F4F-B00E-C82E07FE62EF}"/>
          </ac:spMkLst>
        </pc:spChg>
        <pc:spChg chg="add">
          <ac:chgData name="V. Brown" userId="b2c29ffe0574e331" providerId="LiveId" clId="{453FA121-C2A9-4FBA-94F0-D727BF3A212D}" dt="2023-04-01T00:17:40" v="1548" actId="26606"/>
          <ac:spMkLst>
            <pc:docMk/>
            <pc:sldMk cId="95992585" sldId="261"/>
            <ac:spMk id="14" creationId="{AB8C311F-7253-4AED-9701-7FC0708C41C7}"/>
          </ac:spMkLst>
        </pc:spChg>
        <pc:spChg chg="add del">
          <ac:chgData name="V. Brown" userId="b2c29ffe0574e331" providerId="LiveId" clId="{453FA121-C2A9-4FBA-94F0-D727BF3A212D}" dt="2023-03-31T23:13:11.467" v="612" actId="26606"/>
          <ac:spMkLst>
            <pc:docMk/>
            <pc:sldMk cId="95992585" sldId="261"/>
            <ac:spMk id="15" creationId="{D07DD2DE-F619-49DD-B5E7-03A290FF4ED1}"/>
          </ac:spMkLst>
        </pc:spChg>
        <pc:spChg chg="add">
          <ac:chgData name="V. Brown" userId="b2c29ffe0574e331" providerId="LiveId" clId="{453FA121-C2A9-4FBA-94F0-D727BF3A212D}" dt="2023-04-01T00:17:40" v="1548" actId="26606"/>
          <ac:spMkLst>
            <pc:docMk/>
            <pc:sldMk cId="95992585" sldId="261"/>
            <ac:spMk id="16" creationId="{E2384209-CB15-4CDF-9D31-C44FD9A3F20D}"/>
          </ac:spMkLst>
        </pc:spChg>
        <pc:spChg chg="add del">
          <ac:chgData name="V. Brown" userId="b2c29ffe0574e331" providerId="LiveId" clId="{453FA121-C2A9-4FBA-94F0-D727BF3A212D}" dt="2023-03-31T23:13:11.467" v="612" actId="26606"/>
          <ac:spMkLst>
            <pc:docMk/>
            <pc:sldMk cId="95992585" sldId="261"/>
            <ac:spMk id="17" creationId="{85149191-5F60-4A28-AAFF-039F96B0F3EC}"/>
          </ac:spMkLst>
        </pc:spChg>
        <pc:spChg chg="add">
          <ac:chgData name="V. Brown" userId="b2c29ffe0574e331" providerId="LiveId" clId="{453FA121-C2A9-4FBA-94F0-D727BF3A212D}" dt="2023-04-01T00:17:40" v="1548" actId="26606"/>
          <ac:spMkLst>
            <pc:docMk/>
            <pc:sldMk cId="95992585" sldId="261"/>
            <ac:spMk id="18" creationId="{2633B3B5-CC90-43F0-8714-D31D1F3F0209}"/>
          </ac:spMkLst>
        </pc:spChg>
        <pc:spChg chg="add del">
          <ac:chgData name="V. Brown" userId="b2c29ffe0574e331" providerId="LiveId" clId="{453FA121-C2A9-4FBA-94F0-D727BF3A212D}" dt="2023-03-31T23:13:11.467" v="612" actId="26606"/>
          <ac:spMkLst>
            <pc:docMk/>
            <pc:sldMk cId="95992585" sldId="261"/>
            <ac:spMk id="19" creationId="{F8260ED5-17F7-4158-B241-D51DD4CF1B7E}"/>
          </ac:spMkLst>
        </pc:spChg>
        <pc:spChg chg="add">
          <ac:chgData name="V. Brown" userId="b2c29ffe0574e331" providerId="LiveId" clId="{453FA121-C2A9-4FBA-94F0-D727BF3A212D}" dt="2023-04-01T00:17:40" v="1548" actId="26606"/>
          <ac:spMkLst>
            <pc:docMk/>
            <pc:sldMk cId="95992585" sldId="261"/>
            <ac:spMk id="20" creationId="{A8D57A06-A426-446D-B02C-A2DC6B62E45E}"/>
          </ac:spMkLst>
        </pc:spChg>
        <pc:picChg chg="mod">
          <ac:chgData name="V. Brown" userId="b2c29ffe0574e331" providerId="LiveId" clId="{453FA121-C2A9-4FBA-94F0-D727BF3A212D}" dt="2023-04-01T00:17:40" v="1548" actId="26606"/>
          <ac:picMkLst>
            <pc:docMk/>
            <pc:sldMk cId="95992585" sldId="261"/>
            <ac:picMk id="6" creationId="{DF45883B-80C8-481B-84F9-EF88F26F9834}"/>
          </ac:picMkLst>
        </pc:picChg>
      </pc:sldChg>
      <pc:sldChg chg="addSp delSp modSp mod setBg modClrScheme delDesignElem chgLayout">
        <pc:chgData name="V. Brown" userId="b2c29ffe0574e331" providerId="LiveId" clId="{453FA121-C2A9-4FBA-94F0-D727BF3A212D}" dt="2023-03-31T23:11:36.133" v="608" actId="20577"/>
        <pc:sldMkLst>
          <pc:docMk/>
          <pc:sldMk cId="95992585" sldId="262"/>
        </pc:sldMkLst>
        <pc:spChg chg="add del mod ord">
          <ac:chgData name="V. Brown" userId="b2c29ffe0574e331" providerId="LiveId" clId="{453FA121-C2A9-4FBA-94F0-D727BF3A212D}" dt="2023-03-31T22:32:25.947" v="92" actId="26606"/>
          <ac:spMkLst>
            <pc:docMk/>
            <pc:sldMk cId="95992585" sldId="262"/>
            <ac:spMk id="2" creationId="{672E0729-D833-D6E5-E03A-944CC8C0B08E}"/>
          </ac:spMkLst>
        </pc:spChg>
        <pc:spChg chg="add del mod ord">
          <ac:chgData name="V. Brown" userId="b2c29ffe0574e331" providerId="LiveId" clId="{453FA121-C2A9-4FBA-94F0-D727BF3A212D}" dt="2023-03-31T22:32:25.947" v="92" actId="26606"/>
          <ac:spMkLst>
            <pc:docMk/>
            <pc:sldMk cId="95992585" sldId="262"/>
            <ac:spMk id="3" creationId="{FDAEDED2-CC6E-A5CC-75FB-1CBDEEB96495}"/>
          </ac:spMkLst>
        </pc:spChg>
        <pc:spChg chg="add del mod ord">
          <ac:chgData name="V. Brown" userId="b2c29ffe0574e331" providerId="LiveId" clId="{453FA121-C2A9-4FBA-94F0-D727BF3A212D}" dt="2023-03-31T22:32:25.947" v="92" actId="26606"/>
          <ac:spMkLst>
            <pc:docMk/>
            <pc:sldMk cId="95992585" sldId="262"/>
            <ac:spMk id="4" creationId="{4B99D8BF-0C98-CA1C-A433-D7F3D007E18C}"/>
          </ac:spMkLst>
        </pc:spChg>
        <pc:spChg chg="add del mod ord">
          <ac:chgData name="V. Brown" userId="b2c29ffe0574e331" providerId="LiveId" clId="{453FA121-C2A9-4FBA-94F0-D727BF3A212D}" dt="2023-03-31T22:37:32.248" v="151" actId="700"/>
          <ac:spMkLst>
            <pc:docMk/>
            <pc:sldMk cId="95992585" sldId="262"/>
            <ac:spMk id="5" creationId="{DEB122FF-81CE-34BE-1DFD-85D3FD11E332}"/>
          </ac:spMkLst>
        </pc:spChg>
        <pc:spChg chg="add del mod ord">
          <ac:chgData name="V. Brown" userId="b2c29ffe0574e331" providerId="LiveId" clId="{453FA121-C2A9-4FBA-94F0-D727BF3A212D}" dt="2023-03-31T22:37:32.248" v="151" actId="700"/>
          <ac:spMkLst>
            <pc:docMk/>
            <pc:sldMk cId="95992585" sldId="262"/>
            <ac:spMk id="6" creationId="{D878820E-55E2-07E1-34A2-EE5CBA433D45}"/>
          </ac:spMkLst>
        </pc:spChg>
        <pc:spChg chg="add del mod ord">
          <ac:chgData name="V. Brown" userId="b2c29ffe0574e331" providerId="LiveId" clId="{453FA121-C2A9-4FBA-94F0-D727BF3A212D}" dt="2023-03-31T22:38:25.850" v="159" actId="700"/>
          <ac:spMkLst>
            <pc:docMk/>
            <pc:sldMk cId="95992585" sldId="262"/>
            <ac:spMk id="8" creationId="{7DE03130-6CD5-B825-0FBD-C1C9CCDE9579}"/>
          </ac:spMkLst>
        </pc:spChg>
        <pc:spChg chg="add del">
          <ac:chgData name="V. Brown" userId="b2c29ffe0574e331" providerId="LiveId" clId="{453FA121-C2A9-4FBA-94F0-D727BF3A212D}" dt="2023-03-31T22:27:03.426" v="77" actId="26606"/>
          <ac:spMkLst>
            <pc:docMk/>
            <pc:sldMk cId="95992585" sldId="262"/>
            <ac:spMk id="9" creationId="{3AFE8227-C443-417B-BA91-520EB1EF4559}"/>
          </ac:spMkLst>
        </pc:spChg>
        <pc:spChg chg="add del">
          <ac:chgData name="V. Brown" userId="b2c29ffe0574e331" providerId="LiveId" clId="{453FA121-C2A9-4FBA-94F0-D727BF3A212D}" dt="2023-03-31T22:27:03.426" v="77" actId="26606"/>
          <ac:spMkLst>
            <pc:docMk/>
            <pc:sldMk cId="95992585" sldId="262"/>
            <ac:spMk id="10" creationId="{907741FC-B544-4A6E-B831-6789D042333D}"/>
          </ac:spMkLst>
        </pc:spChg>
        <pc:spChg chg="add del">
          <ac:chgData name="V. Brown" userId="b2c29ffe0574e331" providerId="LiveId" clId="{453FA121-C2A9-4FBA-94F0-D727BF3A212D}" dt="2023-03-31T22:27:03.426" v="77" actId="26606"/>
          <ac:spMkLst>
            <pc:docMk/>
            <pc:sldMk cId="95992585" sldId="262"/>
            <ac:spMk id="11" creationId="{3F0BE7ED-7814-4273-B18A-F26CC0380380}"/>
          </ac:spMkLst>
        </pc:spChg>
        <pc:spChg chg="add del">
          <ac:chgData name="V. Brown" userId="b2c29ffe0574e331" providerId="LiveId" clId="{453FA121-C2A9-4FBA-94F0-D727BF3A212D}" dt="2023-03-31T22:25:54.734" v="73" actId="26606"/>
          <ac:spMkLst>
            <pc:docMk/>
            <pc:sldMk cId="95992585" sldId="262"/>
            <ac:spMk id="12" creationId="{AB8C311F-7253-4AED-9701-7FC0708C41C7}"/>
          </ac:spMkLst>
        </pc:spChg>
        <pc:spChg chg="add del">
          <ac:chgData name="V. Brown" userId="b2c29ffe0574e331" providerId="LiveId" clId="{453FA121-C2A9-4FBA-94F0-D727BF3A212D}" dt="2023-03-31T22:27:05.278" v="79" actId="26606"/>
          <ac:spMkLst>
            <pc:docMk/>
            <pc:sldMk cId="95992585" sldId="262"/>
            <ac:spMk id="13" creationId="{C4285719-470E-454C-AF62-8323075F1F5B}"/>
          </ac:spMkLst>
        </pc:spChg>
        <pc:spChg chg="add del">
          <ac:chgData name="V. Brown" userId="b2c29ffe0574e331" providerId="LiveId" clId="{453FA121-C2A9-4FBA-94F0-D727BF3A212D}" dt="2023-03-31T22:25:54.734" v="73" actId="26606"/>
          <ac:spMkLst>
            <pc:docMk/>
            <pc:sldMk cId="95992585" sldId="262"/>
            <ac:spMk id="14" creationId="{E2384209-CB15-4CDF-9D31-C44FD9A3F20D}"/>
          </ac:spMkLst>
        </pc:spChg>
        <pc:spChg chg="add del">
          <ac:chgData name="V. Brown" userId="b2c29ffe0574e331" providerId="LiveId" clId="{453FA121-C2A9-4FBA-94F0-D727BF3A212D}" dt="2023-03-31T22:27:05.278" v="79" actId="26606"/>
          <ac:spMkLst>
            <pc:docMk/>
            <pc:sldMk cId="95992585" sldId="262"/>
            <ac:spMk id="15" creationId="{CD9FE4EF-C4D8-49A0-B2FF-81D8DB7D8A24}"/>
          </ac:spMkLst>
        </pc:spChg>
        <pc:spChg chg="add del">
          <ac:chgData name="V. Brown" userId="b2c29ffe0574e331" providerId="LiveId" clId="{453FA121-C2A9-4FBA-94F0-D727BF3A212D}" dt="2023-03-31T22:25:54.734" v="73" actId="26606"/>
          <ac:spMkLst>
            <pc:docMk/>
            <pc:sldMk cId="95992585" sldId="262"/>
            <ac:spMk id="16" creationId="{2633B3B5-CC90-43F0-8714-D31D1F3F0209}"/>
          </ac:spMkLst>
        </pc:spChg>
        <pc:spChg chg="add del">
          <ac:chgData name="V. Brown" userId="b2c29ffe0574e331" providerId="LiveId" clId="{453FA121-C2A9-4FBA-94F0-D727BF3A212D}" dt="2023-03-31T22:27:05.278" v="79" actId="26606"/>
          <ac:spMkLst>
            <pc:docMk/>
            <pc:sldMk cId="95992585" sldId="262"/>
            <ac:spMk id="17" creationId="{4300840D-0A0B-4512-BACA-B439D5B9C57C}"/>
          </ac:spMkLst>
        </pc:spChg>
        <pc:spChg chg="add del">
          <ac:chgData name="V. Brown" userId="b2c29ffe0574e331" providerId="LiveId" clId="{453FA121-C2A9-4FBA-94F0-D727BF3A212D}" dt="2023-03-31T22:25:54.734" v="73" actId="26606"/>
          <ac:spMkLst>
            <pc:docMk/>
            <pc:sldMk cId="95992585" sldId="262"/>
            <ac:spMk id="18" creationId="{A8D57A06-A426-446D-B02C-A2DC6B62E45E}"/>
          </ac:spMkLst>
        </pc:spChg>
        <pc:spChg chg="add del">
          <ac:chgData name="V. Brown" userId="b2c29ffe0574e331" providerId="LiveId" clId="{453FA121-C2A9-4FBA-94F0-D727BF3A212D}" dt="2023-03-31T22:27:05.278" v="79" actId="26606"/>
          <ac:spMkLst>
            <pc:docMk/>
            <pc:sldMk cId="95992585" sldId="262"/>
            <ac:spMk id="19" creationId="{D2B78728-A580-49A7-84F9-6EF6F583ADE0}"/>
          </ac:spMkLst>
        </pc:spChg>
        <pc:spChg chg="add del">
          <ac:chgData name="V. Brown" userId="b2c29ffe0574e331" providerId="LiveId" clId="{453FA121-C2A9-4FBA-94F0-D727BF3A212D}" dt="2023-03-31T22:26:48.130" v="75" actId="700"/>
          <ac:spMkLst>
            <pc:docMk/>
            <pc:sldMk cId="95992585" sldId="262"/>
            <ac:spMk id="20" creationId="{AB8C311F-7253-4AED-9701-7FC0708C41C7}"/>
          </ac:spMkLst>
        </pc:spChg>
        <pc:spChg chg="add del">
          <ac:chgData name="V. Brown" userId="b2c29ffe0574e331" providerId="LiveId" clId="{453FA121-C2A9-4FBA-94F0-D727BF3A212D}" dt="2023-03-31T22:26:48.130" v="75" actId="700"/>
          <ac:spMkLst>
            <pc:docMk/>
            <pc:sldMk cId="95992585" sldId="262"/>
            <ac:spMk id="21" creationId="{E2384209-CB15-4CDF-9D31-C44FD9A3F20D}"/>
          </ac:spMkLst>
        </pc:spChg>
        <pc:spChg chg="add del">
          <ac:chgData name="V. Brown" userId="b2c29ffe0574e331" providerId="LiveId" clId="{453FA121-C2A9-4FBA-94F0-D727BF3A212D}" dt="2023-03-31T22:26:48.130" v="75" actId="700"/>
          <ac:spMkLst>
            <pc:docMk/>
            <pc:sldMk cId="95992585" sldId="262"/>
            <ac:spMk id="22" creationId="{2633B3B5-CC90-43F0-8714-D31D1F3F0209}"/>
          </ac:spMkLst>
        </pc:spChg>
        <pc:spChg chg="add del">
          <ac:chgData name="V. Brown" userId="b2c29ffe0574e331" providerId="LiveId" clId="{453FA121-C2A9-4FBA-94F0-D727BF3A212D}" dt="2023-03-31T22:26:48.130" v="75" actId="700"/>
          <ac:spMkLst>
            <pc:docMk/>
            <pc:sldMk cId="95992585" sldId="262"/>
            <ac:spMk id="23" creationId="{A8D57A06-A426-446D-B02C-A2DC6B62E45E}"/>
          </ac:spMkLst>
        </pc:spChg>
        <pc:spChg chg="add del">
          <ac:chgData name="V. Brown" userId="b2c29ffe0574e331" providerId="LiveId" clId="{453FA121-C2A9-4FBA-94F0-D727BF3A212D}" dt="2023-03-31T22:27:05.278" v="79" actId="26606"/>
          <ac:spMkLst>
            <pc:docMk/>
            <pc:sldMk cId="95992585" sldId="262"/>
            <ac:spMk id="24" creationId="{38FAA1A1-D861-433F-88FA-1E9D6FD31D11}"/>
          </ac:spMkLst>
        </pc:spChg>
        <pc:spChg chg="add del">
          <ac:chgData name="V. Brown" userId="b2c29ffe0574e331" providerId="LiveId" clId="{453FA121-C2A9-4FBA-94F0-D727BF3A212D}" dt="2023-03-31T22:27:05.278" v="79" actId="26606"/>
          <ac:spMkLst>
            <pc:docMk/>
            <pc:sldMk cId="95992585" sldId="262"/>
            <ac:spMk id="25" creationId="{8D71EDA1-87BF-4D5D-AB79-F346FD19278A}"/>
          </ac:spMkLst>
        </pc:spChg>
        <pc:spChg chg="add del">
          <ac:chgData name="V. Brown" userId="b2c29ffe0574e331" providerId="LiveId" clId="{453FA121-C2A9-4FBA-94F0-D727BF3A212D}" dt="2023-03-31T22:32:06.693" v="87" actId="26606"/>
          <ac:spMkLst>
            <pc:docMk/>
            <pc:sldMk cId="95992585" sldId="262"/>
            <ac:spMk id="26" creationId="{16C5FA50-8D52-4617-AF91-5C7B1C8352F1}"/>
          </ac:spMkLst>
        </pc:spChg>
        <pc:spChg chg="add del">
          <ac:chgData name="V. Brown" userId="b2c29ffe0574e331" providerId="LiveId" clId="{453FA121-C2A9-4FBA-94F0-D727BF3A212D}" dt="2023-03-31T22:27:06.891" v="81" actId="26606"/>
          <ac:spMkLst>
            <pc:docMk/>
            <pc:sldMk cId="95992585" sldId="262"/>
            <ac:spMk id="27" creationId="{8181FC64-B306-4821-98E2-780662EFC486}"/>
          </ac:spMkLst>
        </pc:spChg>
        <pc:spChg chg="add del">
          <ac:chgData name="V. Brown" userId="b2c29ffe0574e331" providerId="LiveId" clId="{453FA121-C2A9-4FBA-94F0-D727BF3A212D}" dt="2023-03-31T22:27:06.891" v="81" actId="26606"/>
          <ac:spMkLst>
            <pc:docMk/>
            <pc:sldMk cId="95992585" sldId="262"/>
            <ac:spMk id="28" creationId="{5871FC61-DD4E-47D4-81FD-8A7E7D12B371}"/>
          </ac:spMkLst>
        </pc:spChg>
        <pc:spChg chg="add del">
          <ac:chgData name="V. Brown" userId="b2c29ffe0574e331" providerId="LiveId" clId="{453FA121-C2A9-4FBA-94F0-D727BF3A212D}" dt="2023-03-31T22:27:06.891" v="81" actId="26606"/>
          <ac:spMkLst>
            <pc:docMk/>
            <pc:sldMk cId="95992585" sldId="262"/>
            <ac:spMk id="29" creationId="{F9EC3F91-A75C-4F74-867E-E4C28C13546B}"/>
          </ac:spMkLst>
        </pc:spChg>
        <pc:spChg chg="add del">
          <ac:chgData name="V. Brown" userId="b2c29ffe0574e331" providerId="LiveId" clId="{453FA121-C2A9-4FBA-94F0-D727BF3A212D}" dt="2023-03-31T22:27:06.891" v="81" actId="26606"/>
          <ac:spMkLst>
            <pc:docMk/>
            <pc:sldMk cId="95992585" sldId="262"/>
            <ac:spMk id="30" creationId="{829A1E2C-5AC8-40FC-99E9-832069D39792}"/>
          </ac:spMkLst>
        </pc:spChg>
        <pc:spChg chg="add del">
          <ac:chgData name="V. Brown" userId="b2c29ffe0574e331" providerId="LiveId" clId="{453FA121-C2A9-4FBA-94F0-D727BF3A212D}" dt="2023-03-31T22:32:06.693" v="87" actId="26606"/>
          <ac:spMkLst>
            <pc:docMk/>
            <pc:sldMk cId="95992585" sldId="262"/>
            <ac:spMk id="31" creationId="{E223798C-12AD-4B0C-A50C-D676347D67CF}"/>
          </ac:spMkLst>
        </pc:spChg>
        <pc:spChg chg="add del">
          <ac:chgData name="V. Brown" userId="b2c29ffe0574e331" providerId="LiveId" clId="{453FA121-C2A9-4FBA-94F0-D727BF3A212D}" dt="2023-03-31T22:27:09.006" v="83" actId="26606"/>
          <ac:spMkLst>
            <pc:docMk/>
            <pc:sldMk cId="95992585" sldId="262"/>
            <ac:spMk id="32" creationId="{04812C46-200A-4DEB-A05E-3ED6C68C2387}"/>
          </ac:spMkLst>
        </pc:spChg>
        <pc:spChg chg="add del">
          <ac:chgData name="V. Brown" userId="b2c29ffe0574e331" providerId="LiveId" clId="{453FA121-C2A9-4FBA-94F0-D727BF3A212D}" dt="2023-03-31T22:27:09.006" v="83" actId="26606"/>
          <ac:spMkLst>
            <pc:docMk/>
            <pc:sldMk cId="95992585" sldId="262"/>
            <ac:spMk id="33" creationId="{D1EA859B-E555-4109-94F3-6700E046E008}"/>
          </ac:spMkLst>
        </pc:spChg>
        <pc:spChg chg="add del">
          <ac:chgData name="V. Brown" userId="b2c29ffe0574e331" providerId="LiveId" clId="{453FA121-C2A9-4FBA-94F0-D727BF3A212D}" dt="2023-03-31T22:32:21.214" v="89" actId="26606"/>
          <ac:spMkLst>
            <pc:docMk/>
            <pc:sldMk cId="95992585" sldId="262"/>
            <ac:spMk id="34" creationId="{1B15ED52-F352-441B-82BF-E0EA34836D08}"/>
          </ac:spMkLst>
        </pc:spChg>
        <pc:spChg chg="add del">
          <ac:chgData name="V. Brown" userId="b2c29ffe0574e331" providerId="LiveId" clId="{453FA121-C2A9-4FBA-94F0-D727BF3A212D}" dt="2023-03-31T22:31:39.496" v="85" actId="26606"/>
          <ac:spMkLst>
            <pc:docMk/>
            <pc:sldMk cId="95992585" sldId="262"/>
            <ac:spMk id="35" creationId="{3AFE8227-C443-417B-BA91-520EB1EF4559}"/>
          </ac:spMkLst>
        </pc:spChg>
        <pc:spChg chg="add del">
          <ac:chgData name="V. Brown" userId="b2c29ffe0574e331" providerId="LiveId" clId="{453FA121-C2A9-4FBA-94F0-D727BF3A212D}" dt="2023-03-31T22:31:39.496" v="85" actId="26606"/>
          <ac:spMkLst>
            <pc:docMk/>
            <pc:sldMk cId="95992585" sldId="262"/>
            <ac:spMk id="36" creationId="{907741FC-B544-4A6E-B831-6789D042333D}"/>
          </ac:spMkLst>
        </pc:spChg>
        <pc:spChg chg="add del">
          <ac:chgData name="V. Brown" userId="b2c29ffe0574e331" providerId="LiveId" clId="{453FA121-C2A9-4FBA-94F0-D727BF3A212D}" dt="2023-03-31T22:31:39.496" v="85" actId="26606"/>
          <ac:spMkLst>
            <pc:docMk/>
            <pc:sldMk cId="95992585" sldId="262"/>
            <ac:spMk id="37" creationId="{3F0BE7ED-7814-4273-B18A-F26CC0380380}"/>
          </ac:spMkLst>
        </pc:spChg>
        <pc:spChg chg="add del">
          <ac:chgData name="V. Brown" userId="b2c29ffe0574e331" providerId="LiveId" clId="{453FA121-C2A9-4FBA-94F0-D727BF3A212D}" dt="2023-03-31T22:32:21.214" v="89" actId="26606"/>
          <ac:spMkLst>
            <pc:docMk/>
            <pc:sldMk cId="95992585" sldId="262"/>
            <ac:spMk id="38" creationId="{3B2E3793-BFE6-45A2-9B7B-E18844431C99}"/>
          </ac:spMkLst>
        </pc:spChg>
        <pc:spChg chg="add del">
          <ac:chgData name="V. Brown" userId="b2c29ffe0574e331" providerId="LiveId" clId="{453FA121-C2A9-4FBA-94F0-D727BF3A212D}" dt="2023-03-31T22:32:21.214" v="89" actId="26606"/>
          <ac:spMkLst>
            <pc:docMk/>
            <pc:sldMk cId="95992585" sldId="262"/>
            <ac:spMk id="39" creationId="{BC4C4868-CB8F-4AF9-9CDB-8108F2C19B67}"/>
          </ac:spMkLst>
        </pc:spChg>
        <pc:spChg chg="add del">
          <ac:chgData name="V. Brown" userId="b2c29ffe0574e331" providerId="LiveId" clId="{453FA121-C2A9-4FBA-94F0-D727BF3A212D}" dt="2023-03-31T22:32:21.214" v="89" actId="26606"/>
          <ac:spMkLst>
            <pc:docMk/>
            <pc:sldMk cId="95992585" sldId="262"/>
            <ac:spMk id="40" creationId="{375E0459-6403-40CD-989D-56A4407CA12E}"/>
          </ac:spMkLst>
        </pc:spChg>
        <pc:spChg chg="add del">
          <ac:chgData name="V. Brown" userId="b2c29ffe0574e331" providerId="LiveId" clId="{453FA121-C2A9-4FBA-94F0-D727BF3A212D}" dt="2023-03-31T22:32:21.214" v="89" actId="26606"/>
          <ac:spMkLst>
            <pc:docMk/>
            <pc:sldMk cId="95992585" sldId="262"/>
            <ac:spMk id="41" creationId="{53E5B1A8-3AC9-4BD1-9BBC-78CA94F2D1BA}"/>
          </ac:spMkLst>
        </pc:spChg>
        <pc:spChg chg="add del">
          <ac:chgData name="V. Brown" userId="b2c29ffe0574e331" providerId="LiveId" clId="{453FA121-C2A9-4FBA-94F0-D727BF3A212D}" dt="2023-03-31T22:32:21.214" v="89" actId="26606"/>
          <ac:spMkLst>
            <pc:docMk/>
            <pc:sldMk cId="95992585" sldId="262"/>
            <ac:spMk id="42" creationId="{4B99D8BF-0C98-CA1C-A433-D7F3D007E18C}"/>
          </ac:spMkLst>
        </pc:spChg>
        <pc:spChg chg="add del">
          <ac:chgData name="V. Brown" userId="b2c29ffe0574e331" providerId="LiveId" clId="{453FA121-C2A9-4FBA-94F0-D727BF3A212D}" dt="2023-03-31T22:37:56.726" v="154" actId="26606"/>
          <ac:spMkLst>
            <pc:docMk/>
            <pc:sldMk cId="95992585" sldId="262"/>
            <ac:spMk id="43" creationId="{AB8C311F-7253-4AED-9701-7FC0708C41C7}"/>
          </ac:spMkLst>
        </pc:spChg>
        <pc:spChg chg="add del">
          <ac:chgData name="V. Brown" userId="b2c29ffe0574e331" providerId="LiveId" clId="{453FA121-C2A9-4FBA-94F0-D727BF3A212D}" dt="2023-03-31T22:32:25.947" v="91" actId="26606"/>
          <ac:spMkLst>
            <pc:docMk/>
            <pc:sldMk cId="95992585" sldId="262"/>
            <ac:spMk id="44" creationId="{42A4FC2C-047E-45A5-965D-8E1E3BF09BC6}"/>
          </ac:spMkLst>
        </pc:spChg>
        <pc:spChg chg="add del">
          <ac:chgData name="V. Brown" userId="b2c29ffe0574e331" providerId="LiveId" clId="{453FA121-C2A9-4FBA-94F0-D727BF3A212D}" dt="2023-03-31T22:37:56.726" v="154" actId="26606"/>
          <ac:spMkLst>
            <pc:docMk/>
            <pc:sldMk cId="95992585" sldId="262"/>
            <ac:spMk id="45" creationId="{E2384209-CB15-4CDF-9D31-C44FD9A3F20D}"/>
          </ac:spMkLst>
        </pc:spChg>
        <pc:spChg chg="add del">
          <ac:chgData name="V. Brown" userId="b2c29ffe0574e331" providerId="LiveId" clId="{453FA121-C2A9-4FBA-94F0-D727BF3A212D}" dt="2023-03-31T22:32:41.818" v="94" actId="26606"/>
          <ac:spMkLst>
            <pc:docMk/>
            <pc:sldMk cId="95992585" sldId="262"/>
            <ac:spMk id="46" creationId="{04812C46-200A-4DEB-A05E-3ED6C68C2387}"/>
          </ac:spMkLst>
        </pc:spChg>
        <pc:spChg chg="add del">
          <ac:chgData name="V. Brown" userId="b2c29ffe0574e331" providerId="LiveId" clId="{453FA121-C2A9-4FBA-94F0-D727BF3A212D}" dt="2023-03-31T22:32:41.818" v="94" actId="26606"/>
          <ac:spMkLst>
            <pc:docMk/>
            <pc:sldMk cId="95992585" sldId="262"/>
            <ac:spMk id="47" creationId="{D1EA859B-E555-4109-94F3-6700E046E008}"/>
          </ac:spMkLst>
        </pc:spChg>
        <pc:spChg chg="add del">
          <ac:chgData name="V. Brown" userId="b2c29ffe0574e331" providerId="LiveId" clId="{453FA121-C2A9-4FBA-94F0-D727BF3A212D}" dt="2023-03-31T22:32:41.818" v="94" actId="26606"/>
          <ac:spMkLst>
            <pc:docMk/>
            <pc:sldMk cId="95992585" sldId="262"/>
            <ac:spMk id="48" creationId="{672E0729-D833-D6E5-E03A-944CC8C0B08E}"/>
          </ac:spMkLst>
        </pc:spChg>
        <pc:spChg chg="add del">
          <ac:chgData name="V. Brown" userId="b2c29ffe0574e331" providerId="LiveId" clId="{453FA121-C2A9-4FBA-94F0-D727BF3A212D}" dt="2023-03-31T22:32:41.818" v="94" actId="26606"/>
          <ac:spMkLst>
            <pc:docMk/>
            <pc:sldMk cId="95992585" sldId="262"/>
            <ac:spMk id="49" creationId="{4B99D8BF-0C98-CA1C-A433-D7F3D007E18C}"/>
          </ac:spMkLst>
        </pc:spChg>
        <pc:spChg chg="add del">
          <ac:chgData name="V. Brown" userId="b2c29ffe0574e331" providerId="LiveId" clId="{453FA121-C2A9-4FBA-94F0-D727BF3A212D}" dt="2023-03-31T22:37:56.726" v="154" actId="26606"/>
          <ac:spMkLst>
            <pc:docMk/>
            <pc:sldMk cId="95992585" sldId="262"/>
            <ac:spMk id="50" creationId="{2633B3B5-CC90-43F0-8714-D31D1F3F0209}"/>
          </ac:spMkLst>
        </pc:spChg>
        <pc:spChg chg="add del">
          <ac:chgData name="V. Brown" userId="b2c29ffe0574e331" providerId="LiveId" clId="{453FA121-C2A9-4FBA-94F0-D727BF3A212D}" dt="2023-03-31T22:37:56.726" v="154" actId="26606"/>
          <ac:spMkLst>
            <pc:docMk/>
            <pc:sldMk cId="95992585" sldId="262"/>
            <ac:spMk id="51" creationId="{A8D57A06-A426-446D-B02C-A2DC6B62E45E}"/>
          </ac:spMkLst>
        </pc:spChg>
        <pc:spChg chg="add del mod ord">
          <ac:chgData name="V. Brown" userId="b2c29ffe0574e331" providerId="LiveId" clId="{453FA121-C2A9-4FBA-94F0-D727BF3A212D}" dt="2023-03-31T22:38:25.850" v="159" actId="700"/>
          <ac:spMkLst>
            <pc:docMk/>
            <pc:sldMk cId="95992585" sldId="262"/>
            <ac:spMk id="52" creationId="{4D159801-FA69-AA46-A2F7-A70474AB374C}"/>
          </ac:spMkLst>
        </pc:spChg>
        <pc:spChg chg="add del">
          <ac:chgData name="V. Brown" userId="b2c29ffe0574e331" providerId="LiveId" clId="{453FA121-C2A9-4FBA-94F0-D727BF3A212D}" dt="2023-03-31T22:38:00.633" v="156" actId="26606"/>
          <ac:spMkLst>
            <pc:docMk/>
            <pc:sldMk cId="95992585" sldId="262"/>
            <ac:spMk id="53" creationId="{AB8C311F-7253-4AED-9701-7FC0708C41C7}"/>
          </ac:spMkLst>
        </pc:spChg>
        <pc:spChg chg="add del">
          <ac:chgData name="V. Brown" userId="b2c29ffe0574e331" providerId="LiveId" clId="{453FA121-C2A9-4FBA-94F0-D727BF3A212D}" dt="2023-03-31T22:32:51.273" v="97" actId="26606"/>
          <ac:spMkLst>
            <pc:docMk/>
            <pc:sldMk cId="95992585" sldId="262"/>
            <ac:spMk id="54" creationId="{AB8C311F-7253-4AED-9701-7FC0708C41C7}"/>
          </ac:spMkLst>
        </pc:spChg>
        <pc:spChg chg="add del">
          <ac:chgData name="V. Brown" userId="b2c29ffe0574e331" providerId="LiveId" clId="{453FA121-C2A9-4FBA-94F0-D727BF3A212D}" dt="2023-03-31T22:38:00.633" v="156" actId="26606"/>
          <ac:spMkLst>
            <pc:docMk/>
            <pc:sldMk cId="95992585" sldId="262"/>
            <ac:spMk id="55" creationId="{E2384209-CB15-4CDF-9D31-C44FD9A3F20D}"/>
          </ac:spMkLst>
        </pc:spChg>
        <pc:spChg chg="add del">
          <ac:chgData name="V. Brown" userId="b2c29ffe0574e331" providerId="LiveId" clId="{453FA121-C2A9-4FBA-94F0-D727BF3A212D}" dt="2023-03-31T22:32:51.273" v="97" actId="26606"/>
          <ac:spMkLst>
            <pc:docMk/>
            <pc:sldMk cId="95992585" sldId="262"/>
            <ac:spMk id="56" creationId="{E2384209-CB15-4CDF-9D31-C44FD9A3F20D}"/>
          </ac:spMkLst>
        </pc:spChg>
        <pc:spChg chg="add del">
          <ac:chgData name="V. Brown" userId="b2c29ffe0574e331" providerId="LiveId" clId="{453FA121-C2A9-4FBA-94F0-D727BF3A212D}" dt="2023-03-31T22:38:00.633" v="156" actId="26606"/>
          <ac:spMkLst>
            <pc:docMk/>
            <pc:sldMk cId="95992585" sldId="262"/>
            <ac:spMk id="57" creationId="{2633B3B5-CC90-43F0-8714-D31D1F3F0209}"/>
          </ac:spMkLst>
        </pc:spChg>
        <pc:spChg chg="add del">
          <ac:chgData name="V. Brown" userId="b2c29ffe0574e331" providerId="LiveId" clId="{453FA121-C2A9-4FBA-94F0-D727BF3A212D}" dt="2023-03-31T22:32:51.273" v="97" actId="26606"/>
          <ac:spMkLst>
            <pc:docMk/>
            <pc:sldMk cId="95992585" sldId="262"/>
            <ac:spMk id="58" creationId="{2633B3B5-CC90-43F0-8714-D31D1F3F0209}"/>
          </ac:spMkLst>
        </pc:spChg>
        <pc:spChg chg="add del">
          <ac:chgData name="V. Brown" userId="b2c29ffe0574e331" providerId="LiveId" clId="{453FA121-C2A9-4FBA-94F0-D727BF3A212D}" dt="2023-03-31T22:38:00.633" v="156" actId="26606"/>
          <ac:spMkLst>
            <pc:docMk/>
            <pc:sldMk cId="95992585" sldId="262"/>
            <ac:spMk id="59" creationId="{A8D57A06-A426-446D-B02C-A2DC6B62E45E}"/>
          </ac:spMkLst>
        </pc:spChg>
        <pc:spChg chg="add del">
          <ac:chgData name="V. Brown" userId="b2c29ffe0574e331" providerId="LiveId" clId="{453FA121-C2A9-4FBA-94F0-D727BF3A212D}" dt="2023-03-31T22:32:51.273" v="97" actId="26606"/>
          <ac:spMkLst>
            <pc:docMk/>
            <pc:sldMk cId="95992585" sldId="262"/>
            <ac:spMk id="60" creationId="{A8D57A06-A426-446D-B02C-A2DC6B62E45E}"/>
          </ac:spMkLst>
        </pc:spChg>
        <pc:spChg chg="add del">
          <ac:chgData name="V. Brown" userId="b2c29ffe0574e331" providerId="LiveId" clId="{453FA121-C2A9-4FBA-94F0-D727BF3A212D}" dt="2023-03-31T22:39:03.207" v="162" actId="700"/>
          <ac:spMkLst>
            <pc:docMk/>
            <pc:sldMk cId="95992585" sldId="262"/>
            <ac:spMk id="61" creationId="{AB8C311F-7253-4AED-9701-7FC0708C41C7}"/>
          </ac:spMkLst>
        </pc:spChg>
        <pc:spChg chg="add del">
          <ac:chgData name="V. Brown" userId="b2c29ffe0574e331" providerId="LiveId" clId="{453FA121-C2A9-4FBA-94F0-D727BF3A212D}" dt="2023-03-31T22:39:03.207" v="162" actId="700"/>
          <ac:spMkLst>
            <pc:docMk/>
            <pc:sldMk cId="95992585" sldId="262"/>
            <ac:spMk id="62" creationId="{E2384209-CB15-4CDF-9D31-C44FD9A3F20D}"/>
          </ac:spMkLst>
        </pc:spChg>
        <pc:spChg chg="add del">
          <ac:chgData name="V. Brown" userId="b2c29ffe0574e331" providerId="LiveId" clId="{453FA121-C2A9-4FBA-94F0-D727BF3A212D}" dt="2023-03-31T22:39:03.207" v="162" actId="700"/>
          <ac:spMkLst>
            <pc:docMk/>
            <pc:sldMk cId="95992585" sldId="262"/>
            <ac:spMk id="63" creationId="{2633B3B5-CC90-43F0-8714-D31D1F3F0209}"/>
          </ac:spMkLst>
        </pc:spChg>
        <pc:spChg chg="add del">
          <ac:chgData name="V. Brown" userId="b2c29ffe0574e331" providerId="LiveId" clId="{453FA121-C2A9-4FBA-94F0-D727BF3A212D}" dt="2023-03-31T22:39:03.207" v="162" actId="700"/>
          <ac:spMkLst>
            <pc:docMk/>
            <pc:sldMk cId="95992585" sldId="262"/>
            <ac:spMk id="64" creationId="{A8D57A06-A426-446D-B02C-A2DC6B62E45E}"/>
          </ac:spMkLst>
        </pc:spChg>
        <pc:spChg chg="add del">
          <ac:chgData name="V. Brown" userId="b2c29ffe0574e331" providerId="LiveId" clId="{453FA121-C2A9-4FBA-94F0-D727BF3A212D}" dt="2023-03-31T22:37:50.876" v="152" actId="700"/>
          <ac:spMkLst>
            <pc:docMk/>
            <pc:sldMk cId="95992585" sldId="262"/>
            <ac:spMk id="65" creationId="{AB8C311F-7253-4AED-9701-7FC0708C41C7}"/>
          </ac:spMkLst>
        </pc:spChg>
        <pc:spChg chg="add del mod ord">
          <ac:chgData name="V. Brown" userId="b2c29ffe0574e331" providerId="LiveId" clId="{453FA121-C2A9-4FBA-94F0-D727BF3A212D}" dt="2023-03-31T22:38:25.850" v="159" actId="700"/>
          <ac:spMkLst>
            <pc:docMk/>
            <pc:sldMk cId="95992585" sldId="262"/>
            <ac:spMk id="66" creationId="{FA80AEAF-510D-8B3B-A6B1-0C9F6BE8A420}"/>
          </ac:spMkLst>
        </pc:spChg>
        <pc:spChg chg="add del">
          <ac:chgData name="V. Brown" userId="b2c29ffe0574e331" providerId="LiveId" clId="{453FA121-C2A9-4FBA-94F0-D727BF3A212D}" dt="2023-03-31T22:37:50.876" v="152" actId="700"/>
          <ac:spMkLst>
            <pc:docMk/>
            <pc:sldMk cId="95992585" sldId="262"/>
            <ac:spMk id="67" creationId="{E2384209-CB15-4CDF-9D31-C44FD9A3F20D}"/>
          </ac:spMkLst>
        </pc:spChg>
        <pc:spChg chg="add mod ord">
          <ac:chgData name="V. Brown" userId="b2c29ffe0574e331" providerId="LiveId" clId="{453FA121-C2A9-4FBA-94F0-D727BF3A212D}" dt="2023-03-31T23:11:36.133" v="608" actId="20577"/>
          <ac:spMkLst>
            <pc:docMk/>
            <pc:sldMk cId="95992585" sldId="262"/>
            <ac:spMk id="68" creationId="{12FA1A04-360D-14BE-363D-7880A34FF707}"/>
          </ac:spMkLst>
        </pc:spChg>
        <pc:spChg chg="add del">
          <ac:chgData name="V. Brown" userId="b2c29ffe0574e331" providerId="LiveId" clId="{453FA121-C2A9-4FBA-94F0-D727BF3A212D}" dt="2023-03-31T22:37:50.876" v="152" actId="700"/>
          <ac:spMkLst>
            <pc:docMk/>
            <pc:sldMk cId="95992585" sldId="262"/>
            <ac:spMk id="69" creationId="{2633B3B5-CC90-43F0-8714-D31D1F3F0209}"/>
          </ac:spMkLst>
        </pc:spChg>
        <pc:spChg chg="add del">
          <ac:chgData name="V. Brown" userId="b2c29ffe0574e331" providerId="LiveId" clId="{453FA121-C2A9-4FBA-94F0-D727BF3A212D}" dt="2023-03-31T22:37:50.876" v="152" actId="700"/>
          <ac:spMkLst>
            <pc:docMk/>
            <pc:sldMk cId="95992585" sldId="262"/>
            <ac:spMk id="71" creationId="{A8D57A06-A426-446D-B02C-A2DC6B62E45E}"/>
          </ac:spMkLst>
        </pc:spChg>
        <pc:spChg chg="add del">
          <ac:chgData name="V. Brown" userId="b2c29ffe0574e331" providerId="LiveId" clId="{453FA121-C2A9-4FBA-94F0-D727BF3A212D}" dt="2023-03-31T22:41:42.351" v="230" actId="26606"/>
          <ac:spMkLst>
            <pc:docMk/>
            <pc:sldMk cId="95992585" sldId="262"/>
            <ac:spMk id="73" creationId="{16C5FA50-8D52-4617-AF91-5C7B1C8352F1}"/>
          </ac:spMkLst>
        </pc:spChg>
        <pc:spChg chg="add del">
          <ac:chgData name="V. Brown" userId="b2c29ffe0574e331" providerId="LiveId" clId="{453FA121-C2A9-4FBA-94F0-D727BF3A212D}" dt="2023-03-31T22:41:42.351" v="230" actId="26606"/>
          <ac:spMkLst>
            <pc:docMk/>
            <pc:sldMk cId="95992585" sldId="262"/>
            <ac:spMk id="75" creationId="{E223798C-12AD-4B0C-A50C-D676347D67CF}"/>
          </ac:spMkLst>
        </pc:spChg>
        <pc:spChg chg="add del">
          <ac:chgData name="V. Brown" userId="b2c29ffe0574e331" providerId="LiveId" clId="{453FA121-C2A9-4FBA-94F0-D727BF3A212D}" dt="2023-03-31T22:41:57.765" v="232" actId="26606"/>
          <ac:spMkLst>
            <pc:docMk/>
            <pc:sldMk cId="95992585" sldId="262"/>
            <ac:spMk id="77" creationId="{84A8DE83-DE75-4B41-9DB4-A7EC0B0DEC0B}"/>
          </ac:spMkLst>
        </pc:spChg>
        <pc:spChg chg="add del">
          <ac:chgData name="V. Brown" userId="b2c29ffe0574e331" providerId="LiveId" clId="{453FA121-C2A9-4FBA-94F0-D727BF3A212D}" dt="2023-03-31T22:41:57.765" v="232" actId="26606"/>
          <ac:spMkLst>
            <pc:docMk/>
            <pc:sldMk cId="95992585" sldId="262"/>
            <ac:spMk id="78" creationId="{A8384FB5-9ADC-4DDC-881B-597D56F5B15D}"/>
          </ac:spMkLst>
        </pc:spChg>
        <pc:spChg chg="add del">
          <ac:chgData name="V. Brown" userId="b2c29ffe0574e331" providerId="LiveId" clId="{453FA121-C2A9-4FBA-94F0-D727BF3A212D}" dt="2023-03-31T22:41:57.765" v="232" actId="26606"/>
          <ac:spMkLst>
            <pc:docMk/>
            <pc:sldMk cId="95992585" sldId="262"/>
            <ac:spMk id="79" creationId="{A7009A0A-BEF5-4EAC-AF15-E4F9F002E239}"/>
          </ac:spMkLst>
        </pc:spChg>
        <pc:spChg chg="add del">
          <ac:chgData name="V. Brown" userId="b2c29ffe0574e331" providerId="LiveId" clId="{453FA121-C2A9-4FBA-94F0-D727BF3A212D}" dt="2023-03-31T22:41:57.765" v="232" actId="26606"/>
          <ac:spMkLst>
            <pc:docMk/>
            <pc:sldMk cId="95992585" sldId="262"/>
            <ac:spMk id="80" creationId="{1199E1B1-A8C0-4FE8-A5A8-1CB41D69F857}"/>
          </ac:spMkLst>
        </pc:spChg>
        <pc:spChg chg="add del">
          <ac:chgData name="V. Brown" userId="b2c29ffe0574e331" providerId="LiveId" clId="{453FA121-C2A9-4FBA-94F0-D727BF3A212D}" dt="2023-03-31T22:42:00.104" v="234" actId="26606"/>
          <ac:spMkLst>
            <pc:docMk/>
            <pc:sldMk cId="95992585" sldId="262"/>
            <ac:spMk id="82" creationId="{C3896A03-3945-419A-B66B-4EE266EDD152}"/>
          </ac:spMkLst>
        </pc:spChg>
        <pc:spChg chg="add del">
          <ac:chgData name="V. Brown" userId="b2c29ffe0574e331" providerId="LiveId" clId="{453FA121-C2A9-4FBA-94F0-D727BF3A212D}" dt="2023-03-31T22:42:00.104" v="234" actId="26606"/>
          <ac:spMkLst>
            <pc:docMk/>
            <pc:sldMk cId="95992585" sldId="262"/>
            <ac:spMk id="83" creationId="{B34F5AD2-EDBD-4BBD-A55C-EAFFD0C7097A}"/>
          </ac:spMkLst>
        </pc:spChg>
        <pc:spChg chg="add del">
          <ac:chgData name="V. Brown" userId="b2c29ffe0574e331" providerId="LiveId" clId="{453FA121-C2A9-4FBA-94F0-D727BF3A212D}" dt="2023-03-31T23:02:53.800" v="374" actId="26606"/>
          <ac:spMkLst>
            <pc:docMk/>
            <pc:sldMk cId="95992585" sldId="262"/>
            <ac:spMk id="85" creationId="{16C5FA50-8D52-4617-AF91-5C7B1C8352F1}"/>
          </ac:spMkLst>
        </pc:spChg>
        <pc:spChg chg="add del">
          <ac:chgData name="V. Brown" userId="b2c29ffe0574e331" providerId="LiveId" clId="{453FA121-C2A9-4FBA-94F0-D727BF3A212D}" dt="2023-03-31T23:02:53.800" v="374" actId="26606"/>
          <ac:spMkLst>
            <pc:docMk/>
            <pc:sldMk cId="95992585" sldId="262"/>
            <ac:spMk id="86" creationId="{E223798C-12AD-4B0C-A50C-D676347D67CF}"/>
          </ac:spMkLst>
        </pc:spChg>
        <pc:spChg chg="add">
          <ac:chgData name="V. Brown" userId="b2c29ffe0574e331" providerId="LiveId" clId="{453FA121-C2A9-4FBA-94F0-D727BF3A212D}" dt="2023-03-31T23:02:53.800" v="374" actId="26606"/>
          <ac:spMkLst>
            <pc:docMk/>
            <pc:sldMk cId="95992585" sldId="262"/>
            <ac:spMk id="91" creationId="{A8384FB5-9ADC-4DDC-881B-597D56F5B15D}"/>
          </ac:spMkLst>
        </pc:spChg>
        <pc:spChg chg="add">
          <ac:chgData name="V. Brown" userId="b2c29ffe0574e331" providerId="LiveId" clId="{453FA121-C2A9-4FBA-94F0-D727BF3A212D}" dt="2023-03-31T23:02:53.800" v="374" actId="26606"/>
          <ac:spMkLst>
            <pc:docMk/>
            <pc:sldMk cId="95992585" sldId="262"/>
            <ac:spMk id="93" creationId="{91E5A9A7-95C6-4F4F-B00E-C82E07FE62EF}"/>
          </ac:spMkLst>
        </pc:spChg>
        <pc:spChg chg="add">
          <ac:chgData name="V. Brown" userId="b2c29ffe0574e331" providerId="LiveId" clId="{453FA121-C2A9-4FBA-94F0-D727BF3A212D}" dt="2023-03-31T23:02:53.800" v="374" actId="26606"/>
          <ac:spMkLst>
            <pc:docMk/>
            <pc:sldMk cId="95992585" sldId="262"/>
            <ac:spMk id="95" creationId="{D07DD2DE-F619-49DD-B5E7-03A290FF4ED1}"/>
          </ac:spMkLst>
        </pc:spChg>
        <pc:spChg chg="add">
          <ac:chgData name="V. Brown" userId="b2c29ffe0574e331" providerId="LiveId" clId="{453FA121-C2A9-4FBA-94F0-D727BF3A212D}" dt="2023-03-31T23:02:53.800" v="374" actId="26606"/>
          <ac:spMkLst>
            <pc:docMk/>
            <pc:sldMk cId="95992585" sldId="262"/>
            <ac:spMk id="97" creationId="{85149191-5F60-4A28-AAFF-039F96B0F3EC}"/>
          </ac:spMkLst>
        </pc:spChg>
        <pc:spChg chg="add">
          <ac:chgData name="V. Brown" userId="b2c29ffe0574e331" providerId="LiveId" clId="{453FA121-C2A9-4FBA-94F0-D727BF3A212D}" dt="2023-03-31T23:02:53.800" v="374" actId="26606"/>
          <ac:spMkLst>
            <pc:docMk/>
            <pc:sldMk cId="95992585" sldId="262"/>
            <ac:spMk id="99" creationId="{F8260ED5-17F7-4158-B241-D51DD4CF1B7E}"/>
          </ac:spMkLst>
        </pc:spChg>
        <pc:picChg chg="add del mod ord">
          <ac:chgData name="V. Brown" userId="b2c29ffe0574e331" providerId="LiveId" clId="{453FA121-C2A9-4FBA-94F0-D727BF3A212D}" dt="2023-03-31T23:06:25.265" v="399" actId="478"/>
          <ac:picMkLst>
            <pc:docMk/>
            <pc:sldMk cId="95992585" sldId="262"/>
            <ac:picMk id="7" creationId="{5B7D0511-CAAC-4E71-BB25-3F66A2E81A5A}"/>
          </ac:picMkLst>
        </pc:picChg>
        <pc:picChg chg="add del mod">
          <ac:chgData name="V. Brown" userId="b2c29ffe0574e331" providerId="LiveId" clId="{453FA121-C2A9-4FBA-94F0-D727BF3A212D}" dt="2023-03-31T23:05:29.263" v="392" actId="478"/>
          <ac:picMkLst>
            <pc:docMk/>
            <pc:sldMk cId="95992585" sldId="262"/>
            <ac:picMk id="70" creationId="{A80BF5E7-58D9-E0FE-D945-DBFA5C5924B1}"/>
          </ac:picMkLst>
        </pc:picChg>
        <pc:picChg chg="add mod">
          <ac:chgData name="V. Brown" userId="b2c29ffe0574e331" providerId="LiveId" clId="{453FA121-C2A9-4FBA-94F0-D727BF3A212D}" dt="2023-03-31T23:06:29.329" v="400" actId="1076"/>
          <ac:picMkLst>
            <pc:docMk/>
            <pc:sldMk cId="95992585" sldId="262"/>
            <ac:picMk id="74" creationId="{8E8B83A9-EFEA-BF77-7D69-4AFB65223466}"/>
          </ac:picMkLst>
        </pc:picChg>
      </pc:sldChg>
      <pc:sldChg chg="addSp delSp modSp mod setBg modClrScheme delDesignElem chgLayout">
        <pc:chgData name="V. Brown" userId="b2c29ffe0574e331" providerId="LiveId" clId="{453FA121-C2A9-4FBA-94F0-D727BF3A212D}" dt="2023-03-31T23:57:05.541" v="1167" actId="20577"/>
        <pc:sldMkLst>
          <pc:docMk/>
          <pc:sldMk cId="95992585" sldId="263"/>
        </pc:sldMkLst>
        <pc:spChg chg="add mod">
          <ac:chgData name="V. Brown" userId="b2c29ffe0574e331" providerId="LiveId" clId="{453FA121-C2A9-4FBA-94F0-D727BF3A212D}" dt="2023-03-31T23:46:02.132" v="1004" actId="122"/>
          <ac:spMkLst>
            <pc:docMk/>
            <pc:sldMk cId="95992585" sldId="263"/>
            <ac:spMk id="2" creationId="{FEF8E3FF-63BB-ACDD-CFE8-BF11C90C0EB4}"/>
          </ac:spMkLst>
        </pc:spChg>
        <pc:spChg chg="add del">
          <ac:chgData name="V. Brown" userId="b2c29ffe0574e331" providerId="LiveId" clId="{453FA121-C2A9-4FBA-94F0-D727BF3A212D}" dt="2023-03-31T23:45:03.619" v="939" actId="700"/>
          <ac:spMkLst>
            <pc:docMk/>
            <pc:sldMk cId="95992585" sldId="263"/>
            <ac:spMk id="3" creationId="{9715DAF0-AE1B-46C9-8A6B-DB2AA05AB91D}"/>
          </ac:spMkLst>
        </pc:spChg>
        <pc:spChg chg="add mod">
          <ac:chgData name="V. Brown" userId="b2c29ffe0574e331" providerId="LiveId" clId="{453FA121-C2A9-4FBA-94F0-D727BF3A212D}" dt="2023-03-31T23:57:05.541" v="1167" actId="20577"/>
          <ac:spMkLst>
            <pc:docMk/>
            <pc:sldMk cId="95992585" sldId="263"/>
            <ac:spMk id="4" creationId="{CD9081F7-AED2-8120-2348-5D3338D3B5A4}"/>
          </ac:spMkLst>
        </pc:spChg>
        <pc:spChg chg="add del">
          <ac:chgData name="V. Brown" userId="b2c29ffe0574e331" providerId="LiveId" clId="{453FA121-C2A9-4FBA-94F0-D727BF3A212D}" dt="2023-03-31T23:45:03.619" v="939" actId="700"/>
          <ac:spMkLst>
            <pc:docMk/>
            <pc:sldMk cId="95992585" sldId="263"/>
            <ac:spMk id="6" creationId="{6F5A5072-7B47-4D32-B52A-4EBBF590B8A5}"/>
          </ac:spMkLst>
        </pc:spChg>
        <pc:spChg chg="add">
          <ac:chgData name="V. Brown" userId="b2c29ffe0574e331" providerId="LiveId" clId="{453FA121-C2A9-4FBA-94F0-D727BF3A212D}" dt="2023-03-31T23:45:08.740" v="940" actId="26606"/>
          <ac:spMkLst>
            <pc:docMk/>
            <pc:sldMk cId="95992585" sldId="263"/>
            <ac:spMk id="9" creationId="{0E30439A-8A5B-46EC-8283-9B6B031D40D0}"/>
          </ac:spMkLst>
        </pc:spChg>
        <pc:spChg chg="add del">
          <ac:chgData name="V. Brown" userId="b2c29ffe0574e331" providerId="LiveId" clId="{453FA121-C2A9-4FBA-94F0-D727BF3A212D}" dt="2023-03-31T23:45:03.619" v="939" actId="700"/>
          <ac:spMkLst>
            <pc:docMk/>
            <pc:sldMk cId="95992585" sldId="263"/>
            <ac:spMk id="10" creationId="{6016219D-510E-4184-9090-6D5578A87BD1}"/>
          </ac:spMkLst>
        </pc:spChg>
        <pc:spChg chg="add">
          <ac:chgData name="V. Brown" userId="b2c29ffe0574e331" providerId="LiveId" clId="{453FA121-C2A9-4FBA-94F0-D727BF3A212D}" dt="2023-03-31T23:45:08.740" v="940" actId="26606"/>
          <ac:spMkLst>
            <pc:docMk/>
            <pc:sldMk cId="95992585" sldId="263"/>
            <ac:spMk id="11" creationId="{5CEAD642-85CF-4750-8432-7C80C901F001}"/>
          </ac:spMkLst>
        </pc:spChg>
        <pc:spChg chg="add del">
          <ac:chgData name="V. Brown" userId="b2c29ffe0574e331" providerId="LiveId" clId="{453FA121-C2A9-4FBA-94F0-D727BF3A212D}" dt="2023-03-31T23:45:03.619" v="939" actId="700"/>
          <ac:spMkLst>
            <pc:docMk/>
            <pc:sldMk cId="95992585" sldId="263"/>
            <ac:spMk id="12" creationId="{AFF4A713-7B75-4B21-90D7-5AB19547C728}"/>
          </ac:spMkLst>
        </pc:spChg>
        <pc:spChg chg="add">
          <ac:chgData name="V. Brown" userId="b2c29ffe0574e331" providerId="LiveId" clId="{453FA121-C2A9-4FBA-94F0-D727BF3A212D}" dt="2023-03-31T23:45:08.740" v="940" actId="26606"/>
          <ac:spMkLst>
            <pc:docMk/>
            <pc:sldMk cId="95992585" sldId="263"/>
            <ac:spMk id="13" creationId="{FA33EEAE-15D5-4119-8C1E-89D943F911EF}"/>
          </ac:spMkLst>
        </pc:spChg>
        <pc:spChg chg="add del">
          <ac:chgData name="V. Brown" userId="b2c29ffe0574e331" providerId="LiveId" clId="{453FA121-C2A9-4FBA-94F0-D727BF3A212D}" dt="2023-03-31T23:45:03.619" v="939" actId="700"/>
          <ac:spMkLst>
            <pc:docMk/>
            <pc:sldMk cId="95992585" sldId="263"/>
            <ac:spMk id="14" creationId="{DC631C0B-6DA6-4E57-8231-CE32B3434A7E}"/>
          </ac:spMkLst>
        </pc:spChg>
        <pc:spChg chg="add">
          <ac:chgData name="V. Brown" userId="b2c29ffe0574e331" providerId="LiveId" clId="{453FA121-C2A9-4FBA-94F0-D727BF3A212D}" dt="2023-03-31T23:45:08.740" v="940" actId="26606"/>
          <ac:spMkLst>
            <pc:docMk/>
            <pc:sldMk cId="95992585" sldId="263"/>
            <ac:spMk id="15" creationId="{730D8B3B-9B80-4025-B934-26DC7D7CD231}"/>
          </ac:spMkLst>
        </pc:spChg>
        <pc:spChg chg="add del">
          <ac:chgData name="V. Brown" userId="b2c29ffe0574e331" providerId="LiveId" clId="{453FA121-C2A9-4FBA-94F0-D727BF3A212D}" dt="2023-03-31T23:45:03.619" v="939" actId="700"/>
          <ac:spMkLst>
            <pc:docMk/>
            <pc:sldMk cId="95992585" sldId="263"/>
            <ac:spMk id="16" creationId="{C29501E6-A978-4A61-9689-9085AF97A53A}"/>
          </ac:spMkLst>
        </pc:spChg>
        <pc:spChg chg="add">
          <ac:chgData name="V. Brown" userId="b2c29ffe0574e331" providerId="LiveId" clId="{453FA121-C2A9-4FBA-94F0-D727BF3A212D}" dt="2023-03-31T23:45:08.740" v="940" actId="26606"/>
          <ac:spMkLst>
            <pc:docMk/>
            <pc:sldMk cId="95992585" sldId="263"/>
            <ac:spMk id="17" creationId="{B5A1B09C-1565-46F8-B70F-621C5EB48A09}"/>
          </ac:spMkLst>
        </pc:spChg>
        <pc:spChg chg="add">
          <ac:chgData name="V. Brown" userId="b2c29ffe0574e331" providerId="LiveId" clId="{453FA121-C2A9-4FBA-94F0-D727BF3A212D}" dt="2023-03-31T23:45:08.740" v="940" actId="26606"/>
          <ac:spMkLst>
            <pc:docMk/>
            <pc:sldMk cId="95992585" sldId="263"/>
            <ac:spMk id="19" creationId="{8C516CC8-80AC-446C-A56E-9F54B7210402}"/>
          </ac:spMkLst>
        </pc:spChg>
        <pc:spChg chg="add">
          <ac:chgData name="V. Brown" userId="b2c29ffe0574e331" providerId="LiveId" clId="{453FA121-C2A9-4FBA-94F0-D727BF3A212D}" dt="2023-03-31T23:45:08.740" v="940" actId="26606"/>
          <ac:spMkLst>
            <pc:docMk/>
            <pc:sldMk cId="95992585" sldId="263"/>
            <ac:spMk id="21" creationId="{53947E58-F088-49F1-A3D1-DEA690192E84}"/>
          </ac:spMkLst>
        </pc:spChg>
        <pc:picChg chg="del">
          <ac:chgData name="V. Brown" userId="b2c29ffe0574e331" providerId="LiveId" clId="{453FA121-C2A9-4FBA-94F0-D727BF3A212D}" dt="2023-03-31T23:44:51.170" v="937" actId="478"/>
          <ac:picMkLst>
            <pc:docMk/>
            <pc:sldMk cId="95992585" sldId="263"/>
            <ac:picMk id="8" creationId="{0FDFAEE8-CBDC-4278-8BB1-8060F9C9E572}"/>
          </ac:picMkLst>
        </pc:picChg>
      </pc:sldChg>
      <pc:sldChg chg="addSp delSp modSp mod ord setBg">
        <pc:chgData name="V. Brown" userId="b2c29ffe0574e331" providerId="LiveId" clId="{453FA121-C2A9-4FBA-94F0-D727BF3A212D}" dt="2023-03-31T23:40:41.542" v="932"/>
        <pc:sldMkLst>
          <pc:docMk/>
          <pc:sldMk cId="95992585" sldId="264"/>
        </pc:sldMkLst>
        <pc:spChg chg="add del">
          <ac:chgData name="V. Brown" userId="b2c29ffe0574e331" providerId="LiveId" clId="{453FA121-C2A9-4FBA-94F0-D727BF3A212D}" dt="2023-03-31T23:40:32.818" v="929" actId="26606"/>
          <ac:spMkLst>
            <pc:docMk/>
            <pc:sldMk cId="95992585" sldId="264"/>
            <ac:spMk id="14" creationId="{AB8C311F-7253-4AED-9701-7FC0708C41C7}"/>
          </ac:spMkLst>
        </pc:spChg>
        <pc:spChg chg="add del">
          <ac:chgData name="V. Brown" userId="b2c29ffe0574e331" providerId="LiveId" clId="{453FA121-C2A9-4FBA-94F0-D727BF3A212D}" dt="2023-03-31T23:40:32.818" v="929" actId="26606"/>
          <ac:spMkLst>
            <pc:docMk/>
            <pc:sldMk cId="95992585" sldId="264"/>
            <ac:spMk id="16" creationId="{E2384209-CB15-4CDF-9D31-C44FD9A3F20D}"/>
          </ac:spMkLst>
        </pc:spChg>
        <pc:spChg chg="add del">
          <ac:chgData name="V. Brown" userId="b2c29ffe0574e331" providerId="LiveId" clId="{453FA121-C2A9-4FBA-94F0-D727BF3A212D}" dt="2023-03-31T23:40:32.818" v="929" actId="26606"/>
          <ac:spMkLst>
            <pc:docMk/>
            <pc:sldMk cId="95992585" sldId="264"/>
            <ac:spMk id="18" creationId="{2633B3B5-CC90-43F0-8714-D31D1F3F0209}"/>
          </ac:spMkLst>
        </pc:spChg>
        <pc:spChg chg="add del">
          <ac:chgData name="V. Brown" userId="b2c29ffe0574e331" providerId="LiveId" clId="{453FA121-C2A9-4FBA-94F0-D727BF3A212D}" dt="2023-03-31T23:40:32.818" v="929" actId="26606"/>
          <ac:spMkLst>
            <pc:docMk/>
            <pc:sldMk cId="95992585" sldId="264"/>
            <ac:spMk id="20" creationId="{A8D57A06-A426-446D-B02C-A2DC6B62E45E}"/>
          </ac:spMkLst>
        </pc:spChg>
        <pc:spChg chg="add">
          <ac:chgData name="V. Brown" userId="b2c29ffe0574e331" providerId="LiveId" clId="{453FA121-C2A9-4FBA-94F0-D727BF3A212D}" dt="2023-03-31T23:40:32.826" v="930" actId="26606"/>
          <ac:spMkLst>
            <pc:docMk/>
            <pc:sldMk cId="95992585" sldId="264"/>
            <ac:spMk id="22" creationId="{AB8C311F-7253-4AED-9701-7FC0708C41C7}"/>
          </ac:spMkLst>
        </pc:spChg>
        <pc:spChg chg="add">
          <ac:chgData name="V. Brown" userId="b2c29ffe0574e331" providerId="LiveId" clId="{453FA121-C2A9-4FBA-94F0-D727BF3A212D}" dt="2023-03-31T23:40:32.826" v="930" actId="26606"/>
          <ac:spMkLst>
            <pc:docMk/>
            <pc:sldMk cId="95992585" sldId="264"/>
            <ac:spMk id="23" creationId="{E2384209-CB15-4CDF-9D31-C44FD9A3F20D}"/>
          </ac:spMkLst>
        </pc:spChg>
        <pc:spChg chg="add">
          <ac:chgData name="V. Brown" userId="b2c29ffe0574e331" providerId="LiveId" clId="{453FA121-C2A9-4FBA-94F0-D727BF3A212D}" dt="2023-03-31T23:40:32.826" v="930" actId="26606"/>
          <ac:spMkLst>
            <pc:docMk/>
            <pc:sldMk cId="95992585" sldId="264"/>
            <ac:spMk id="24" creationId="{2633B3B5-CC90-43F0-8714-D31D1F3F0209}"/>
          </ac:spMkLst>
        </pc:spChg>
        <pc:spChg chg="add">
          <ac:chgData name="V. Brown" userId="b2c29ffe0574e331" providerId="LiveId" clId="{453FA121-C2A9-4FBA-94F0-D727BF3A212D}" dt="2023-03-31T23:40:32.826" v="930" actId="26606"/>
          <ac:spMkLst>
            <pc:docMk/>
            <pc:sldMk cId="95992585" sldId="264"/>
            <ac:spMk id="25" creationId="{A8D57A06-A426-446D-B02C-A2DC6B62E45E}"/>
          </ac:spMkLst>
        </pc:spChg>
        <pc:picChg chg="mod">
          <ac:chgData name="V. Brown" userId="b2c29ffe0574e331" providerId="LiveId" clId="{453FA121-C2A9-4FBA-94F0-D727BF3A212D}" dt="2023-03-31T23:40:32.826" v="930" actId="26606"/>
          <ac:picMkLst>
            <pc:docMk/>
            <pc:sldMk cId="95992585" sldId="264"/>
            <ac:picMk id="9" creationId="{45FFD9C0-9FE0-4CF3-B553-C5F6A1E32225}"/>
          </ac:picMkLst>
        </pc:picChg>
      </pc:sldChg>
      <pc:sldChg chg="addSp delSp modSp mod ord setBg modClrScheme delDesignElem chgLayout">
        <pc:chgData name="V. Brown" userId="b2c29ffe0574e331" providerId="LiveId" clId="{453FA121-C2A9-4FBA-94F0-D727BF3A212D}" dt="2023-04-01T00:07:15.324" v="1246" actId="1076"/>
        <pc:sldMkLst>
          <pc:docMk/>
          <pc:sldMk cId="95992585" sldId="265"/>
        </pc:sldMkLst>
        <pc:spChg chg="add del mod ord">
          <ac:chgData name="V. Brown" userId="b2c29ffe0574e331" providerId="LiveId" clId="{453FA121-C2A9-4FBA-94F0-D727BF3A212D}" dt="2023-04-01T00:01:38.111" v="1185" actId="700"/>
          <ac:spMkLst>
            <pc:docMk/>
            <pc:sldMk cId="95992585" sldId="265"/>
            <ac:spMk id="2" creationId="{3D066F1A-18A9-574F-3FA0-DBB69E37713B}"/>
          </ac:spMkLst>
        </pc:spChg>
        <pc:spChg chg="add del mod ord">
          <ac:chgData name="V. Brown" userId="b2c29ffe0574e331" providerId="LiveId" clId="{453FA121-C2A9-4FBA-94F0-D727BF3A212D}" dt="2023-04-01T00:01:38.111" v="1185" actId="700"/>
          <ac:spMkLst>
            <pc:docMk/>
            <pc:sldMk cId="95992585" sldId="265"/>
            <ac:spMk id="3" creationId="{3589B6CC-E80C-1855-C7AF-7632C1427E75}"/>
          </ac:spMkLst>
        </pc:spChg>
        <pc:spChg chg="add del mod ord">
          <ac:chgData name="V. Brown" userId="b2c29ffe0574e331" providerId="LiveId" clId="{453FA121-C2A9-4FBA-94F0-D727BF3A212D}" dt="2023-04-01T00:01:38.111" v="1185" actId="700"/>
          <ac:spMkLst>
            <pc:docMk/>
            <pc:sldMk cId="95992585" sldId="265"/>
            <ac:spMk id="4" creationId="{B846BAE2-4091-7638-A28E-F32D1C85BCFB}"/>
          </ac:spMkLst>
        </pc:spChg>
        <pc:spChg chg="add del mod ord">
          <ac:chgData name="V. Brown" userId="b2c29ffe0574e331" providerId="LiveId" clId="{453FA121-C2A9-4FBA-94F0-D727BF3A212D}" dt="2023-04-01T00:02:09.543" v="1189" actId="26606"/>
          <ac:spMkLst>
            <pc:docMk/>
            <pc:sldMk cId="95992585" sldId="265"/>
            <ac:spMk id="5" creationId="{54DE41DF-8CF7-E706-E051-85EF98761B79}"/>
          </ac:spMkLst>
        </pc:spChg>
        <pc:spChg chg="add del mod ord">
          <ac:chgData name="V. Brown" userId="b2c29ffe0574e331" providerId="LiveId" clId="{453FA121-C2A9-4FBA-94F0-D727BF3A212D}" dt="2023-04-01T00:02:09.543" v="1189" actId="26606"/>
          <ac:spMkLst>
            <pc:docMk/>
            <pc:sldMk cId="95992585" sldId="265"/>
            <ac:spMk id="6" creationId="{BFC3ED74-3277-4FE0-53AC-04BFFFE73882}"/>
          </ac:spMkLst>
        </pc:spChg>
        <pc:spChg chg="add del">
          <ac:chgData name="V. Brown" userId="b2c29ffe0574e331" providerId="LiveId" clId="{453FA121-C2A9-4FBA-94F0-D727BF3A212D}" dt="2023-04-01T00:01:37.010" v="1184" actId="26606"/>
          <ac:spMkLst>
            <pc:docMk/>
            <pc:sldMk cId="95992585" sldId="265"/>
            <ac:spMk id="12" creationId="{A33739E3-2922-4229-841B-33CE71C67584}"/>
          </ac:spMkLst>
        </pc:spChg>
        <pc:spChg chg="add del">
          <ac:chgData name="V. Brown" userId="b2c29ffe0574e331" providerId="LiveId" clId="{453FA121-C2A9-4FBA-94F0-D727BF3A212D}" dt="2023-04-01T00:01:37.010" v="1184" actId="26606"/>
          <ac:spMkLst>
            <pc:docMk/>
            <pc:sldMk cId="95992585" sldId="265"/>
            <ac:spMk id="13" creationId="{C4C9F2B0-1044-46EB-8AEB-C3BFFDE6C2CC}"/>
          </ac:spMkLst>
        </pc:spChg>
        <pc:spChg chg="add del">
          <ac:chgData name="V. Brown" userId="b2c29ffe0574e331" providerId="LiveId" clId="{453FA121-C2A9-4FBA-94F0-D727BF3A212D}" dt="2023-04-01T00:01:37.010" v="1184" actId="26606"/>
          <ac:spMkLst>
            <pc:docMk/>
            <pc:sldMk cId="95992585" sldId="265"/>
            <ac:spMk id="14" creationId="{D28B54C3-B57B-472A-B96E-1FCB67093DC2}"/>
          </ac:spMkLst>
        </pc:spChg>
        <pc:spChg chg="add del">
          <ac:chgData name="V. Brown" userId="b2c29ffe0574e331" providerId="LiveId" clId="{453FA121-C2A9-4FBA-94F0-D727BF3A212D}" dt="2023-04-01T00:00:16.554" v="1171" actId="26606"/>
          <ac:spMkLst>
            <pc:docMk/>
            <pc:sldMk cId="95992585" sldId="265"/>
            <ac:spMk id="15" creationId="{AB8C311F-7253-4AED-9701-7FC0708C41C7}"/>
          </ac:spMkLst>
        </pc:spChg>
        <pc:spChg chg="add del">
          <ac:chgData name="V. Brown" userId="b2c29ffe0574e331" providerId="LiveId" clId="{453FA121-C2A9-4FBA-94F0-D727BF3A212D}" dt="2023-04-01T00:01:37.010" v="1184" actId="26606"/>
          <ac:spMkLst>
            <pc:docMk/>
            <pc:sldMk cId="95992585" sldId="265"/>
            <ac:spMk id="16" creationId="{7DB3C429-F8DA-49B9-AF84-21996FCF78B5}"/>
          </ac:spMkLst>
        </pc:spChg>
        <pc:spChg chg="add del">
          <ac:chgData name="V. Brown" userId="b2c29ffe0574e331" providerId="LiveId" clId="{453FA121-C2A9-4FBA-94F0-D727BF3A212D}" dt="2023-04-01T00:00:16.554" v="1171" actId="26606"/>
          <ac:spMkLst>
            <pc:docMk/>
            <pc:sldMk cId="95992585" sldId="265"/>
            <ac:spMk id="17" creationId="{E2384209-CB15-4CDF-9D31-C44FD9A3F20D}"/>
          </ac:spMkLst>
        </pc:spChg>
        <pc:spChg chg="add del">
          <ac:chgData name="V. Brown" userId="b2c29ffe0574e331" providerId="LiveId" clId="{453FA121-C2A9-4FBA-94F0-D727BF3A212D}" dt="2023-04-01T00:02:09.536" v="1188" actId="26606"/>
          <ac:spMkLst>
            <pc:docMk/>
            <pc:sldMk cId="95992585" sldId="265"/>
            <ac:spMk id="18" creationId="{AB8C311F-7253-4AED-9701-7FC0708C41C7}"/>
          </ac:spMkLst>
        </pc:spChg>
        <pc:spChg chg="add del">
          <ac:chgData name="V. Brown" userId="b2c29ffe0574e331" providerId="LiveId" clId="{453FA121-C2A9-4FBA-94F0-D727BF3A212D}" dt="2023-04-01T00:00:16.554" v="1171" actId="26606"/>
          <ac:spMkLst>
            <pc:docMk/>
            <pc:sldMk cId="95992585" sldId="265"/>
            <ac:spMk id="19" creationId="{2633B3B5-CC90-43F0-8714-D31D1F3F0209}"/>
          </ac:spMkLst>
        </pc:spChg>
        <pc:spChg chg="add del">
          <ac:chgData name="V. Brown" userId="b2c29ffe0574e331" providerId="LiveId" clId="{453FA121-C2A9-4FBA-94F0-D727BF3A212D}" dt="2023-04-01T00:02:09.536" v="1188" actId="26606"/>
          <ac:spMkLst>
            <pc:docMk/>
            <pc:sldMk cId="95992585" sldId="265"/>
            <ac:spMk id="20" creationId="{FD073016-B734-483B-8953-5BADEE145112}"/>
          </ac:spMkLst>
        </pc:spChg>
        <pc:spChg chg="add del">
          <ac:chgData name="V. Brown" userId="b2c29ffe0574e331" providerId="LiveId" clId="{453FA121-C2A9-4FBA-94F0-D727BF3A212D}" dt="2023-04-01T00:00:16.554" v="1171" actId="26606"/>
          <ac:spMkLst>
            <pc:docMk/>
            <pc:sldMk cId="95992585" sldId="265"/>
            <ac:spMk id="21" creationId="{A8D57A06-A426-446D-B02C-A2DC6B62E45E}"/>
          </ac:spMkLst>
        </pc:spChg>
        <pc:spChg chg="add del">
          <ac:chgData name="V. Brown" userId="b2c29ffe0574e331" providerId="LiveId" clId="{453FA121-C2A9-4FBA-94F0-D727BF3A212D}" dt="2023-04-01T00:02:09.536" v="1188" actId="26606"/>
          <ac:spMkLst>
            <pc:docMk/>
            <pc:sldMk cId="95992585" sldId="265"/>
            <ac:spMk id="22" creationId="{90A7EAB6-59D3-4325-8DE6-E0CA4009CE53}"/>
          </ac:spMkLst>
        </pc:spChg>
        <pc:spChg chg="add del">
          <ac:chgData name="V. Brown" userId="b2c29ffe0574e331" providerId="LiveId" clId="{453FA121-C2A9-4FBA-94F0-D727BF3A212D}" dt="2023-04-01T00:00:26.636" v="1173" actId="26606"/>
          <ac:spMkLst>
            <pc:docMk/>
            <pc:sldMk cId="95992585" sldId="265"/>
            <ac:spMk id="23" creationId="{AB8C311F-7253-4AED-9701-7FC0708C41C7}"/>
          </ac:spMkLst>
        </pc:spChg>
        <pc:spChg chg="add del">
          <ac:chgData name="V. Brown" userId="b2c29ffe0574e331" providerId="LiveId" clId="{453FA121-C2A9-4FBA-94F0-D727BF3A212D}" dt="2023-04-01T00:00:26.636" v="1173" actId="26606"/>
          <ac:spMkLst>
            <pc:docMk/>
            <pc:sldMk cId="95992585" sldId="265"/>
            <ac:spMk id="24" creationId="{FD073016-B734-483B-8953-5BADEE145112}"/>
          </ac:spMkLst>
        </pc:spChg>
        <pc:spChg chg="add del">
          <ac:chgData name="V. Brown" userId="b2c29ffe0574e331" providerId="LiveId" clId="{453FA121-C2A9-4FBA-94F0-D727BF3A212D}" dt="2023-04-01T00:00:26.636" v="1173" actId="26606"/>
          <ac:spMkLst>
            <pc:docMk/>
            <pc:sldMk cId="95992585" sldId="265"/>
            <ac:spMk id="25" creationId="{90A7EAB6-59D3-4325-8DE6-E0CA4009CE53}"/>
          </ac:spMkLst>
        </pc:spChg>
        <pc:spChg chg="add del">
          <ac:chgData name="V. Brown" userId="b2c29ffe0574e331" providerId="LiveId" clId="{453FA121-C2A9-4FBA-94F0-D727BF3A212D}" dt="2023-04-01T00:00:26.636" v="1173" actId="26606"/>
          <ac:spMkLst>
            <pc:docMk/>
            <pc:sldMk cId="95992585" sldId="265"/>
            <ac:spMk id="26" creationId="{A8D57A06-A426-446D-B02C-A2DC6B62E45E}"/>
          </ac:spMkLst>
        </pc:spChg>
        <pc:spChg chg="add del">
          <ac:chgData name="V. Brown" userId="b2c29ffe0574e331" providerId="LiveId" clId="{453FA121-C2A9-4FBA-94F0-D727BF3A212D}" dt="2023-04-01T00:02:09.536" v="1188" actId="26606"/>
          <ac:spMkLst>
            <pc:docMk/>
            <pc:sldMk cId="95992585" sldId="265"/>
            <ac:spMk id="27" creationId="{A8D57A06-A426-446D-B02C-A2DC6B62E45E}"/>
          </ac:spMkLst>
        </pc:spChg>
        <pc:spChg chg="add del">
          <ac:chgData name="V. Brown" userId="b2c29ffe0574e331" providerId="LiveId" clId="{453FA121-C2A9-4FBA-94F0-D727BF3A212D}" dt="2023-04-01T00:00:29.460" v="1175" actId="26606"/>
          <ac:spMkLst>
            <pc:docMk/>
            <pc:sldMk cId="95992585" sldId="265"/>
            <ac:spMk id="28" creationId="{AB8C311F-7253-4AED-9701-7FC0708C41C7}"/>
          </ac:spMkLst>
        </pc:spChg>
        <pc:spChg chg="add del">
          <ac:chgData name="V. Brown" userId="b2c29ffe0574e331" providerId="LiveId" clId="{453FA121-C2A9-4FBA-94F0-D727BF3A212D}" dt="2023-04-01T00:00:29.460" v="1175" actId="26606"/>
          <ac:spMkLst>
            <pc:docMk/>
            <pc:sldMk cId="95992585" sldId="265"/>
            <ac:spMk id="29" creationId="{E2384209-CB15-4CDF-9D31-C44FD9A3F20D}"/>
          </ac:spMkLst>
        </pc:spChg>
        <pc:spChg chg="add del">
          <ac:chgData name="V. Brown" userId="b2c29ffe0574e331" providerId="LiveId" clId="{453FA121-C2A9-4FBA-94F0-D727BF3A212D}" dt="2023-04-01T00:00:29.460" v="1175" actId="26606"/>
          <ac:spMkLst>
            <pc:docMk/>
            <pc:sldMk cId="95992585" sldId="265"/>
            <ac:spMk id="30" creationId="{2633B3B5-CC90-43F0-8714-D31D1F3F0209}"/>
          </ac:spMkLst>
        </pc:spChg>
        <pc:spChg chg="add del">
          <ac:chgData name="V. Brown" userId="b2c29ffe0574e331" providerId="LiveId" clId="{453FA121-C2A9-4FBA-94F0-D727BF3A212D}" dt="2023-04-01T00:00:29.460" v="1175" actId="26606"/>
          <ac:spMkLst>
            <pc:docMk/>
            <pc:sldMk cId="95992585" sldId="265"/>
            <ac:spMk id="31" creationId="{A8D57A06-A426-446D-B02C-A2DC6B62E45E}"/>
          </ac:spMkLst>
        </pc:spChg>
        <pc:spChg chg="add">
          <ac:chgData name="V. Brown" userId="b2c29ffe0574e331" providerId="LiveId" clId="{453FA121-C2A9-4FBA-94F0-D727BF3A212D}" dt="2023-04-01T00:02:09.543" v="1189" actId="26606"/>
          <ac:spMkLst>
            <pc:docMk/>
            <pc:sldMk cId="95992585" sldId="265"/>
            <ac:spMk id="32" creationId="{A8384FB5-9ADC-4DDC-881B-597D56F5B15D}"/>
          </ac:spMkLst>
        </pc:spChg>
        <pc:spChg chg="add del">
          <ac:chgData name="V. Brown" userId="b2c29ffe0574e331" providerId="LiveId" clId="{453FA121-C2A9-4FBA-94F0-D727BF3A212D}" dt="2023-04-01T00:00:58.088" v="1177" actId="26606"/>
          <ac:spMkLst>
            <pc:docMk/>
            <pc:sldMk cId="95992585" sldId="265"/>
            <ac:spMk id="33" creationId="{AB8C311F-7253-4AED-9701-7FC0708C41C7}"/>
          </ac:spMkLst>
        </pc:spChg>
        <pc:spChg chg="add del">
          <ac:chgData name="V. Brown" userId="b2c29ffe0574e331" providerId="LiveId" clId="{453FA121-C2A9-4FBA-94F0-D727BF3A212D}" dt="2023-04-01T00:00:58.088" v="1177" actId="26606"/>
          <ac:spMkLst>
            <pc:docMk/>
            <pc:sldMk cId="95992585" sldId="265"/>
            <ac:spMk id="34" creationId="{FD073016-B734-483B-8953-5BADEE145112}"/>
          </ac:spMkLst>
        </pc:spChg>
        <pc:spChg chg="add del">
          <ac:chgData name="V. Brown" userId="b2c29ffe0574e331" providerId="LiveId" clId="{453FA121-C2A9-4FBA-94F0-D727BF3A212D}" dt="2023-04-01T00:00:58.088" v="1177" actId="26606"/>
          <ac:spMkLst>
            <pc:docMk/>
            <pc:sldMk cId="95992585" sldId="265"/>
            <ac:spMk id="35" creationId="{90A7EAB6-59D3-4325-8DE6-E0CA4009CE53}"/>
          </ac:spMkLst>
        </pc:spChg>
        <pc:spChg chg="add del">
          <ac:chgData name="V. Brown" userId="b2c29ffe0574e331" providerId="LiveId" clId="{453FA121-C2A9-4FBA-94F0-D727BF3A212D}" dt="2023-04-01T00:00:58.088" v="1177" actId="26606"/>
          <ac:spMkLst>
            <pc:docMk/>
            <pc:sldMk cId="95992585" sldId="265"/>
            <ac:spMk id="36" creationId="{A8D57A06-A426-446D-B02C-A2DC6B62E45E}"/>
          </ac:spMkLst>
        </pc:spChg>
        <pc:spChg chg="add">
          <ac:chgData name="V. Brown" userId="b2c29ffe0574e331" providerId="LiveId" clId="{453FA121-C2A9-4FBA-94F0-D727BF3A212D}" dt="2023-04-01T00:02:09.543" v="1189" actId="26606"/>
          <ac:spMkLst>
            <pc:docMk/>
            <pc:sldMk cId="95992585" sldId="265"/>
            <ac:spMk id="37" creationId="{91E5A9A7-95C6-4F4F-B00E-C82E07FE62EF}"/>
          </ac:spMkLst>
        </pc:spChg>
        <pc:spChg chg="add del">
          <ac:chgData name="V. Brown" userId="b2c29ffe0574e331" providerId="LiveId" clId="{453FA121-C2A9-4FBA-94F0-D727BF3A212D}" dt="2023-04-01T00:01:51.891" v="1186" actId="700"/>
          <ac:spMkLst>
            <pc:docMk/>
            <pc:sldMk cId="95992585" sldId="265"/>
            <ac:spMk id="38" creationId="{AB8C311F-7253-4AED-9701-7FC0708C41C7}"/>
          </ac:spMkLst>
        </pc:spChg>
        <pc:spChg chg="add del">
          <ac:chgData name="V. Brown" userId="b2c29ffe0574e331" providerId="LiveId" clId="{453FA121-C2A9-4FBA-94F0-D727BF3A212D}" dt="2023-04-01T00:01:51.891" v="1186" actId="700"/>
          <ac:spMkLst>
            <pc:docMk/>
            <pc:sldMk cId="95992585" sldId="265"/>
            <ac:spMk id="39" creationId="{E2384209-CB15-4CDF-9D31-C44FD9A3F20D}"/>
          </ac:spMkLst>
        </pc:spChg>
        <pc:spChg chg="add del">
          <ac:chgData name="V. Brown" userId="b2c29ffe0574e331" providerId="LiveId" clId="{453FA121-C2A9-4FBA-94F0-D727BF3A212D}" dt="2023-04-01T00:01:51.891" v="1186" actId="700"/>
          <ac:spMkLst>
            <pc:docMk/>
            <pc:sldMk cId="95992585" sldId="265"/>
            <ac:spMk id="40" creationId="{2633B3B5-CC90-43F0-8714-D31D1F3F0209}"/>
          </ac:spMkLst>
        </pc:spChg>
        <pc:spChg chg="add del">
          <ac:chgData name="V. Brown" userId="b2c29ffe0574e331" providerId="LiveId" clId="{453FA121-C2A9-4FBA-94F0-D727BF3A212D}" dt="2023-04-01T00:01:51.891" v="1186" actId="700"/>
          <ac:spMkLst>
            <pc:docMk/>
            <pc:sldMk cId="95992585" sldId="265"/>
            <ac:spMk id="41" creationId="{A8D57A06-A426-446D-B02C-A2DC6B62E45E}"/>
          </ac:spMkLst>
        </pc:spChg>
        <pc:spChg chg="add">
          <ac:chgData name="V. Brown" userId="b2c29ffe0574e331" providerId="LiveId" clId="{453FA121-C2A9-4FBA-94F0-D727BF3A212D}" dt="2023-04-01T00:02:09.543" v="1189" actId="26606"/>
          <ac:spMkLst>
            <pc:docMk/>
            <pc:sldMk cId="95992585" sldId="265"/>
            <ac:spMk id="42" creationId="{D07DD2DE-F619-49DD-B5E7-03A290FF4ED1}"/>
          </ac:spMkLst>
        </pc:spChg>
        <pc:spChg chg="add">
          <ac:chgData name="V. Brown" userId="b2c29ffe0574e331" providerId="LiveId" clId="{453FA121-C2A9-4FBA-94F0-D727BF3A212D}" dt="2023-04-01T00:02:09.543" v="1189" actId="26606"/>
          <ac:spMkLst>
            <pc:docMk/>
            <pc:sldMk cId="95992585" sldId="265"/>
            <ac:spMk id="43" creationId="{85149191-5F60-4A28-AAFF-039F96B0F3EC}"/>
          </ac:spMkLst>
        </pc:spChg>
        <pc:spChg chg="add">
          <ac:chgData name="V. Brown" userId="b2c29ffe0574e331" providerId="LiveId" clId="{453FA121-C2A9-4FBA-94F0-D727BF3A212D}" dt="2023-04-01T00:02:09.543" v="1189" actId="26606"/>
          <ac:spMkLst>
            <pc:docMk/>
            <pc:sldMk cId="95992585" sldId="265"/>
            <ac:spMk id="44" creationId="{F8260ED5-17F7-4158-B241-D51DD4CF1B7E}"/>
          </ac:spMkLst>
        </pc:spChg>
        <pc:spChg chg="add mod">
          <ac:chgData name="V. Brown" userId="b2c29ffe0574e331" providerId="LiveId" clId="{453FA121-C2A9-4FBA-94F0-D727BF3A212D}" dt="2023-04-01T00:07:15.324" v="1246" actId="1076"/>
          <ac:spMkLst>
            <pc:docMk/>
            <pc:sldMk cId="95992585" sldId="265"/>
            <ac:spMk id="45" creationId="{54DE41DF-8CF7-E706-E051-85EF98761B79}"/>
          </ac:spMkLst>
        </pc:spChg>
        <pc:picChg chg="mod ord">
          <ac:chgData name="V. Brown" userId="b2c29ffe0574e331" providerId="LiveId" clId="{453FA121-C2A9-4FBA-94F0-D727BF3A212D}" dt="2023-04-01T00:02:09.543" v="1189" actId="26606"/>
          <ac:picMkLst>
            <pc:docMk/>
            <pc:sldMk cId="95992585" sldId="265"/>
            <ac:picMk id="10" creationId="{02463AC2-1AFB-402C-A75A-486B4BB1D300}"/>
          </ac:picMkLst>
        </pc:picChg>
      </pc:sldChg>
      <pc:sldChg chg="addSp delSp modSp new mod ord setBg">
        <pc:chgData name="V. Brown" userId="b2c29ffe0574e331" providerId="LiveId" clId="{453FA121-C2A9-4FBA-94F0-D727BF3A212D}" dt="2023-03-31T23:37:50.354" v="924" actId="6549"/>
        <pc:sldMkLst>
          <pc:docMk/>
          <pc:sldMk cId="567196692" sldId="266"/>
        </pc:sldMkLst>
        <pc:spChg chg="add del mod">
          <ac:chgData name="V. Brown" userId="b2c29ffe0574e331" providerId="LiveId" clId="{453FA121-C2A9-4FBA-94F0-D727BF3A212D}" dt="2023-03-31T23:24:40.736" v="647" actId="26606"/>
          <ac:spMkLst>
            <pc:docMk/>
            <pc:sldMk cId="567196692" sldId="266"/>
            <ac:spMk id="2" creationId="{1A8A21DF-96FB-69AF-8D7B-72D76F10E41E}"/>
          </ac:spMkLst>
        </pc:spChg>
        <pc:spChg chg="del">
          <ac:chgData name="V. Brown" userId="b2c29ffe0574e331" providerId="LiveId" clId="{453FA121-C2A9-4FBA-94F0-D727BF3A212D}" dt="2023-03-31T22:57:49.358" v="365" actId="22"/>
          <ac:spMkLst>
            <pc:docMk/>
            <pc:sldMk cId="567196692" sldId="266"/>
            <ac:spMk id="3" creationId="{425F480B-5690-FC9F-1A9A-1D63AB51790E}"/>
          </ac:spMkLst>
        </pc:spChg>
        <pc:spChg chg="add del mod">
          <ac:chgData name="V. Brown" userId="b2c29ffe0574e331" providerId="LiveId" clId="{453FA121-C2A9-4FBA-94F0-D727BF3A212D}" dt="2023-03-31T22:59:11.884" v="368" actId="22"/>
          <ac:spMkLst>
            <pc:docMk/>
            <pc:sldMk cId="567196692" sldId="266"/>
            <ac:spMk id="7" creationId="{9BA3AE39-A248-8877-8D08-AD453C571200}"/>
          </ac:spMkLst>
        </pc:spChg>
        <pc:spChg chg="add del">
          <ac:chgData name="V. Brown" userId="b2c29ffe0574e331" providerId="LiveId" clId="{453FA121-C2A9-4FBA-94F0-D727BF3A212D}" dt="2023-03-31T23:24:00.975" v="644" actId="26606"/>
          <ac:spMkLst>
            <pc:docMk/>
            <pc:sldMk cId="567196692" sldId="266"/>
            <ac:spMk id="11" creationId="{CB44330D-EA18-4254-AA95-EB49948539B8}"/>
          </ac:spMkLst>
        </pc:spChg>
        <pc:spChg chg="add del mod">
          <ac:chgData name="V. Brown" userId="b2c29ffe0574e331" providerId="LiveId" clId="{453FA121-C2A9-4FBA-94F0-D727BF3A212D}" dt="2023-03-31T23:22:23.409" v="630" actId="478"/>
          <ac:spMkLst>
            <pc:docMk/>
            <pc:sldMk cId="567196692" sldId="266"/>
            <ac:spMk id="12" creationId="{BB8B1B58-5936-BE21-1B75-BE47661FA5DD}"/>
          </ac:spMkLst>
        </pc:spChg>
        <pc:spChg chg="add del">
          <ac:chgData name="V. Brown" userId="b2c29ffe0574e331" providerId="LiveId" clId="{453FA121-C2A9-4FBA-94F0-D727BF3A212D}" dt="2023-03-31T23:22:38.775" v="640" actId="26606"/>
          <ac:spMkLst>
            <pc:docMk/>
            <pc:sldMk cId="567196692" sldId="266"/>
            <ac:spMk id="13" creationId="{A1EE7A67-6D93-32FE-B59E-F9F229ED55B9}"/>
          </ac:spMkLst>
        </pc:spChg>
        <pc:spChg chg="add del">
          <ac:chgData name="V. Brown" userId="b2c29ffe0574e331" providerId="LiveId" clId="{453FA121-C2A9-4FBA-94F0-D727BF3A212D}" dt="2023-03-31T23:24:00.975" v="644" actId="26606"/>
          <ac:spMkLst>
            <pc:docMk/>
            <pc:sldMk cId="567196692" sldId="266"/>
            <ac:spMk id="14" creationId="{32BC26D8-82FB-445E-AA49-62A77D7C1EE0}"/>
          </ac:spMkLst>
        </pc:spChg>
        <pc:spChg chg="add">
          <ac:chgData name="V. Brown" userId="b2c29ffe0574e331" providerId="LiveId" clId="{453FA121-C2A9-4FBA-94F0-D727BF3A212D}" dt="2023-03-31T23:24:40.736" v="647" actId="26606"/>
          <ac:spMkLst>
            <pc:docMk/>
            <pc:sldMk cId="567196692" sldId="266"/>
            <ac:spMk id="15" creationId="{C4285719-470E-454C-AF62-8323075F1F5B}"/>
          </ac:spMkLst>
        </pc:spChg>
        <pc:spChg chg="add del">
          <ac:chgData name="V. Brown" userId="b2c29ffe0574e331" providerId="LiveId" clId="{453FA121-C2A9-4FBA-94F0-D727BF3A212D}" dt="2023-03-31T23:22:38.775" v="640" actId="26606"/>
          <ac:spMkLst>
            <pc:docMk/>
            <pc:sldMk cId="567196692" sldId="266"/>
            <ac:spMk id="16" creationId="{C4285719-470E-454C-AF62-8323075F1F5B}"/>
          </ac:spMkLst>
        </pc:spChg>
        <pc:spChg chg="add">
          <ac:chgData name="V. Brown" userId="b2c29ffe0574e331" providerId="LiveId" clId="{453FA121-C2A9-4FBA-94F0-D727BF3A212D}" dt="2023-03-31T23:24:40.736" v="647" actId="26606"/>
          <ac:spMkLst>
            <pc:docMk/>
            <pc:sldMk cId="567196692" sldId="266"/>
            <ac:spMk id="17" creationId="{CD9FE4EF-C4D8-49A0-B2FF-81D8DB7D8A24}"/>
          </ac:spMkLst>
        </pc:spChg>
        <pc:spChg chg="add del">
          <ac:chgData name="V. Brown" userId="b2c29ffe0574e331" providerId="LiveId" clId="{453FA121-C2A9-4FBA-94F0-D727BF3A212D}" dt="2023-03-31T23:22:38.775" v="640" actId="26606"/>
          <ac:spMkLst>
            <pc:docMk/>
            <pc:sldMk cId="567196692" sldId="266"/>
            <ac:spMk id="18" creationId="{CD9FE4EF-C4D8-49A0-B2FF-81D8DB7D8A24}"/>
          </ac:spMkLst>
        </pc:spChg>
        <pc:spChg chg="add">
          <ac:chgData name="V. Brown" userId="b2c29ffe0574e331" providerId="LiveId" clId="{453FA121-C2A9-4FBA-94F0-D727BF3A212D}" dt="2023-03-31T23:24:40.736" v="647" actId="26606"/>
          <ac:spMkLst>
            <pc:docMk/>
            <pc:sldMk cId="567196692" sldId="266"/>
            <ac:spMk id="19" creationId="{4300840D-0A0B-4512-BACA-B439D5B9C57C}"/>
          </ac:spMkLst>
        </pc:spChg>
        <pc:spChg chg="add del">
          <ac:chgData name="V. Brown" userId="b2c29ffe0574e331" providerId="LiveId" clId="{453FA121-C2A9-4FBA-94F0-D727BF3A212D}" dt="2023-03-31T23:22:38.775" v="640" actId="26606"/>
          <ac:spMkLst>
            <pc:docMk/>
            <pc:sldMk cId="567196692" sldId="266"/>
            <ac:spMk id="20" creationId="{4300840D-0A0B-4512-BACA-B439D5B9C57C}"/>
          </ac:spMkLst>
        </pc:spChg>
        <pc:spChg chg="add">
          <ac:chgData name="V. Brown" userId="b2c29ffe0574e331" providerId="LiveId" clId="{453FA121-C2A9-4FBA-94F0-D727BF3A212D}" dt="2023-03-31T23:24:40.736" v="647" actId="26606"/>
          <ac:spMkLst>
            <pc:docMk/>
            <pc:sldMk cId="567196692" sldId="266"/>
            <ac:spMk id="21" creationId="{D2B78728-A580-49A7-84F9-6EF6F583ADE0}"/>
          </ac:spMkLst>
        </pc:spChg>
        <pc:spChg chg="add del">
          <ac:chgData name="V. Brown" userId="b2c29ffe0574e331" providerId="LiveId" clId="{453FA121-C2A9-4FBA-94F0-D727BF3A212D}" dt="2023-03-31T23:22:38.775" v="640" actId="26606"/>
          <ac:spMkLst>
            <pc:docMk/>
            <pc:sldMk cId="567196692" sldId="266"/>
            <ac:spMk id="22" creationId="{D2B78728-A580-49A7-84F9-6EF6F583ADE0}"/>
          </ac:spMkLst>
        </pc:spChg>
        <pc:spChg chg="add">
          <ac:chgData name="V. Brown" userId="b2c29ffe0574e331" providerId="LiveId" clId="{453FA121-C2A9-4FBA-94F0-D727BF3A212D}" dt="2023-03-31T23:24:40.736" v="647" actId="26606"/>
          <ac:spMkLst>
            <pc:docMk/>
            <pc:sldMk cId="567196692" sldId="266"/>
            <ac:spMk id="23" creationId="{38FAA1A1-D861-433F-88FA-1E9D6FD31D11}"/>
          </ac:spMkLst>
        </pc:spChg>
        <pc:spChg chg="add del">
          <ac:chgData name="V. Brown" userId="b2c29ffe0574e331" providerId="LiveId" clId="{453FA121-C2A9-4FBA-94F0-D727BF3A212D}" dt="2023-03-31T23:22:38.775" v="640" actId="26606"/>
          <ac:spMkLst>
            <pc:docMk/>
            <pc:sldMk cId="567196692" sldId="266"/>
            <ac:spMk id="24" creationId="{38FAA1A1-D861-433F-88FA-1E9D6FD31D11}"/>
          </ac:spMkLst>
        </pc:spChg>
        <pc:spChg chg="add">
          <ac:chgData name="V. Brown" userId="b2c29ffe0574e331" providerId="LiveId" clId="{453FA121-C2A9-4FBA-94F0-D727BF3A212D}" dt="2023-03-31T23:24:40.736" v="647" actId="26606"/>
          <ac:spMkLst>
            <pc:docMk/>
            <pc:sldMk cId="567196692" sldId="266"/>
            <ac:spMk id="25" creationId="{8D71EDA1-87BF-4D5D-AB79-F346FD19278A}"/>
          </ac:spMkLst>
        </pc:spChg>
        <pc:spChg chg="add del">
          <ac:chgData name="V. Brown" userId="b2c29ffe0574e331" providerId="LiveId" clId="{453FA121-C2A9-4FBA-94F0-D727BF3A212D}" dt="2023-03-31T23:22:38.775" v="640" actId="26606"/>
          <ac:spMkLst>
            <pc:docMk/>
            <pc:sldMk cId="567196692" sldId="266"/>
            <ac:spMk id="26" creationId="{8D71EDA1-87BF-4D5D-AB79-F346FD19278A}"/>
          </ac:spMkLst>
        </pc:spChg>
        <pc:spChg chg="add mod">
          <ac:chgData name="V. Brown" userId="b2c29ffe0574e331" providerId="LiveId" clId="{453FA121-C2A9-4FBA-94F0-D727BF3A212D}" dt="2023-03-31T23:37:50.354" v="924" actId="6549"/>
          <ac:spMkLst>
            <pc:docMk/>
            <pc:sldMk cId="567196692" sldId="266"/>
            <ac:spMk id="27" creationId="{1A8A21DF-96FB-69AF-8D7B-72D76F10E41E}"/>
          </ac:spMkLst>
        </pc:spChg>
        <pc:spChg chg="add del">
          <ac:chgData name="V. Brown" userId="b2c29ffe0574e331" providerId="LiveId" clId="{453FA121-C2A9-4FBA-94F0-D727BF3A212D}" dt="2023-03-31T23:26:33.165" v="756" actId="22"/>
          <ac:spMkLst>
            <pc:docMk/>
            <pc:sldMk cId="567196692" sldId="266"/>
            <ac:spMk id="28" creationId="{870A3AC5-B6A4-B314-1D88-D5C112F2C231}"/>
          </ac:spMkLst>
        </pc:spChg>
        <pc:spChg chg="add del">
          <ac:chgData name="V. Brown" userId="b2c29ffe0574e331" providerId="LiveId" clId="{453FA121-C2A9-4FBA-94F0-D727BF3A212D}" dt="2023-03-31T23:22:22.104" v="629" actId="26606"/>
          <ac:spMkLst>
            <pc:docMk/>
            <pc:sldMk cId="567196692" sldId="266"/>
            <ac:spMk id="31" creationId="{979E27D9-03C7-44E2-9FF8-15D0C8506AF7}"/>
          </ac:spMkLst>
        </pc:spChg>
        <pc:spChg chg="add del">
          <ac:chgData name="V. Brown" userId="b2c29ffe0574e331" providerId="LiveId" clId="{453FA121-C2A9-4FBA-94F0-D727BF3A212D}" dt="2023-03-31T23:22:22.104" v="629" actId="26606"/>
          <ac:spMkLst>
            <pc:docMk/>
            <pc:sldMk cId="567196692" sldId="266"/>
            <ac:spMk id="33" creationId="{EEBF1590-3B36-48EE-A89D-3B6F3CB256AB}"/>
          </ac:spMkLst>
        </pc:spChg>
        <pc:spChg chg="add del">
          <ac:chgData name="V. Brown" userId="b2c29ffe0574e331" providerId="LiveId" clId="{453FA121-C2A9-4FBA-94F0-D727BF3A212D}" dt="2023-03-31T23:22:22.104" v="629" actId="26606"/>
          <ac:spMkLst>
            <pc:docMk/>
            <pc:sldMk cId="567196692" sldId="266"/>
            <ac:spMk id="35" creationId="{AC8F6C8C-AB5A-4548-942D-E3FD40ACBC49}"/>
          </ac:spMkLst>
        </pc:spChg>
        <pc:spChg chg="add del mod">
          <ac:chgData name="V. Brown" userId="b2c29ffe0574e331" providerId="LiveId" clId="{453FA121-C2A9-4FBA-94F0-D727BF3A212D}" dt="2023-03-31T23:34:04.838" v="775" actId="22"/>
          <ac:spMkLst>
            <pc:docMk/>
            <pc:sldMk cId="567196692" sldId="266"/>
            <ac:spMk id="37" creationId="{650801F7-104F-8412-4C17-1DE551D09EB1}"/>
          </ac:spMkLst>
        </pc:spChg>
        <pc:picChg chg="add del mod ord">
          <ac:chgData name="V. Brown" userId="b2c29ffe0574e331" providerId="LiveId" clId="{453FA121-C2A9-4FBA-94F0-D727BF3A212D}" dt="2023-03-31T22:58:50.756" v="367" actId="478"/>
          <ac:picMkLst>
            <pc:docMk/>
            <pc:sldMk cId="567196692" sldId="266"/>
            <ac:picMk id="5" creationId="{2F2AB536-30D4-7A9D-C89D-242E2CA6C2B3}"/>
          </ac:picMkLst>
        </pc:picChg>
        <pc:picChg chg="add del mod ord">
          <ac:chgData name="V. Brown" userId="b2c29ffe0574e331" providerId="LiveId" clId="{453FA121-C2A9-4FBA-94F0-D727BF3A212D}" dt="2023-03-31T23:26:35.765" v="757" actId="478"/>
          <ac:picMkLst>
            <pc:docMk/>
            <pc:sldMk cId="567196692" sldId="266"/>
            <ac:picMk id="9" creationId="{C337AC93-8254-A6DF-99A2-17C86F0EEA7E}"/>
          </ac:picMkLst>
        </pc:picChg>
        <pc:picChg chg="add del mod">
          <ac:chgData name="V. Brown" userId="b2c29ffe0574e331" providerId="LiveId" clId="{453FA121-C2A9-4FBA-94F0-D727BF3A212D}" dt="2023-03-31T23:22:33.926" v="635"/>
          <ac:picMkLst>
            <pc:docMk/>
            <pc:sldMk cId="567196692" sldId="266"/>
            <ac:picMk id="10" creationId="{83634C27-0A42-D0E5-5D2E-919D2B12080E}"/>
          </ac:picMkLst>
        </pc:picChg>
        <pc:picChg chg="add del mod ord">
          <ac:chgData name="V. Brown" userId="b2c29ffe0574e331" providerId="LiveId" clId="{453FA121-C2A9-4FBA-94F0-D727BF3A212D}" dt="2023-03-31T23:34:02.903" v="774" actId="478"/>
          <ac:picMkLst>
            <pc:docMk/>
            <pc:sldMk cId="567196692" sldId="266"/>
            <ac:picMk id="30" creationId="{171F860D-96FD-C095-CD8E-B2A9B60D6333}"/>
          </ac:picMkLst>
        </pc:picChg>
        <pc:picChg chg="add mod">
          <ac:chgData name="V. Brown" userId="b2c29ffe0574e331" providerId="LiveId" clId="{453FA121-C2A9-4FBA-94F0-D727BF3A212D}" dt="2023-03-31T23:32:21.640" v="772" actId="14100"/>
          <ac:picMkLst>
            <pc:docMk/>
            <pc:sldMk cId="567196692" sldId="266"/>
            <ac:picMk id="34" creationId="{D5EF5E35-52BA-F848-EB00-B6D282AE4582}"/>
          </ac:picMkLst>
        </pc:picChg>
        <pc:picChg chg="add mod ord">
          <ac:chgData name="V. Brown" userId="b2c29ffe0574e331" providerId="LiveId" clId="{453FA121-C2A9-4FBA-94F0-D727BF3A212D}" dt="2023-03-31T23:34:47.960" v="782" actId="14100"/>
          <ac:picMkLst>
            <pc:docMk/>
            <pc:sldMk cId="567196692" sldId="266"/>
            <ac:picMk id="39" creationId="{6863713A-B7C3-3D7C-875B-B81A2E1D56F6}"/>
          </ac:picMkLst>
        </pc:picChg>
      </pc:sldChg>
      <pc:sldChg chg="modSp add mod ord">
        <pc:chgData name="V. Brown" userId="b2c29ffe0574e331" providerId="LiveId" clId="{453FA121-C2A9-4FBA-94F0-D727BF3A212D}" dt="2023-04-01T00:16:20.003" v="1539" actId="27636"/>
        <pc:sldMkLst>
          <pc:docMk/>
          <pc:sldMk cId="343657440" sldId="267"/>
        </pc:sldMkLst>
        <pc:spChg chg="mod">
          <ac:chgData name="V. Brown" userId="b2c29ffe0574e331" providerId="LiveId" clId="{453FA121-C2A9-4FBA-94F0-D727BF3A212D}" dt="2023-04-01T00:14:28.284" v="1521" actId="313"/>
          <ac:spMkLst>
            <pc:docMk/>
            <pc:sldMk cId="343657440" sldId="267"/>
            <ac:spMk id="2" creationId="{FEF8E3FF-63BB-ACDD-CFE8-BF11C90C0EB4}"/>
          </ac:spMkLst>
        </pc:spChg>
        <pc:spChg chg="mod">
          <ac:chgData name="V. Brown" userId="b2c29ffe0574e331" providerId="LiveId" clId="{453FA121-C2A9-4FBA-94F0-D727BF3A212D}" dt="2023-04-01T00:16:20.003" v="1539" actId="27636"/>
          <ac:spMkLst>
            <pc:docMk/>
            <pc:sldMk cId="343657440" sldId="267"/>
            <ac:spMk id="4" creationId="{CD9081F7-AED2-8120-2348-5D3338D3B5A4}"/>
          </ac:spMkLst>
        </pc:spChg>
      </pc:sldChg>
      <pc:sldChg chg="new del">
        <pc:chgData name="V. Brown" userId="b2c29ffe0574e331" providerId="LiveId" clId="{453FA121-C2A9-4FBA-94F0-D727BF3A212D}" dt="2023-03-31T23:43:57.444" v="934" actId="2696"/>
        <pc:sldMkLst>
          <pc:docMk/>
          <pc:sldMk cId="368780108" sldId="267"/>
        </pc:sldMkLst>
      </pc:sldChg>
      <pc:sldChg chg="new del">
        <pc:chgData name="V. Brown" userId="b2c29ffe0574e331" providerId="LiveId" clId="{453FA121-C2A9-4FBA-94F0-D727BF3A212D}" dt="2023-03-31T23:44:05.636" v="936" actId="2696"/>
        <pc:sldMkLst>
          <pc:docMk/>
          <pc:sldMk cId="1444884499"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3/31/2023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3/31/2023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ublic.tableau.com/views/AtlanticFishCatch/Oth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isheries.noaa.gov/national/sustainable-fisheries/status-stock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slide1">
            <a:extLst>
              <a:ext uri="{FF2B5EF4-FFF2-40B4-BE49-F238E27FC236}">
                <a16:creationId xmlns:a16="http://schemas.microsoft.com/office/drawing/2014/main" id="{A1AEB225-AF1D-4EB5-8D5E-BE1EA78238F6}"/>
              </a:ext>
            </a:extLst>
          </p:cNvPr>
          <p:cNvSpPr>
            <a:spLocks noGrp="1"/>
          </p:cNvSpPr>
          <p:nvPr>
            <p:ph type="ctrTitle"/>
          </p:nvPr>
        </p:nvSpPr>
        <p:spPr>
          <a:xfrm>
            <a:off x="6090045" y="1346200"/>
            <a:ext cx="5624118" cy="3284538"/>
          </a:xfrm>
        </p:spPr>
        <p:txBody>
          <a:bodyPr anchor="b">
            <a:normAutofit/>
          </a:bodyPr>
          <a:lstStyle/>
          <a:p>
            <a:pPr algn="l"/>
            <a:r>
              <a:rPr lang="en-us" dirty="0">
                <a:hlinkClick r:id="rId2"/>
              </a:rPr>
              <a:t>Atlantic Fish Catch</a:t>
            </a:r>
            <a:endParaRPr lang="en-us" dirty="0">
              <a:hlinkClick r:id="rId2"/>
            </a:endParaRPr>
          </a:p>
        </p:txBody>
      </p:sp>
      <p:sp>
        <p:nvSpPr>
          <p:cNvPr id="3" name="slide1">
            <a:extLst>
              <a:ext uri="{FF2B5EF4-FFF2-40B4-BE49-F238E27FC236}">
                <a16:creationId xmlns:a16="http://schemas.microsoft.com/office/drawing/2014/main" id="{AE815B5F-C711-4D9A-883B-511927627433}"/>
              </a:ext>
            </a:extLst>
          </p:cNvPr>
          <p:cNvSpPr>
            <a:spLocks noGrp="1"/>
          </p:cNvSpPr>
          <p:nvPr>
            <p:ph type="subTitle" idx="1"/>
          </p:nvPr>
        </p:nvSpPr>
        <p:spPr>
          <a:xfrm>
            <a:off x="6096369" y="4630738"/>
            <a:ext cx="5617794" cy="1150937"/>
          </a:xfrm>
        </p:spPr>
        <p:txBody>
          <a:bodyPr anchor="t">
            <a:normAutofit/>
          </a:bodyPr>
          <a:lstStyle/>
          <a:p>
            <a:pPr algn="l"/>
            <a:r>
              <a:rPr lang="en-US" dirty="0"/>
              <a:t>By </a:t>
            </a:r>
          </a:p>
        </p:txBody>
      </p:sp>
      <p:sp>
        <p:nvSpPr>
          <p:cNvPr id="11"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Four mackerel fish on a barbecue grill">
            <a:extLst>
              <a:ext uri="{FF2B5EF4-FFF2-40B4-BE49-F238E27FC236}">
                <a16:creationId xmlns:a16="http://schemas.microsoft.com/office/drawing/2014/main" id="{01C5FFBA-BC0D-84D5-0BFF-D42A88B73693}"/>
              </a:ext>
            </a:extLst>
          </p:cNvPr>
          <p:cNvPicPr>
            <a:picLocks noChangeAspect="1"/>
          </p:cNvPicPr>
          <p:nvPr/>
        </p:nvPicPr>
        <p:blipFill rotWithShape="1">
          <a:blip r:embed="rId3"/>
          <a:srcRect l="15280" r="8810"/>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8E3FF-63BB-ACDD-CFE8-BF11C90C0EB4}"/>
              </a:ext>
            </a:extLst>
          </p:cNvPr>
          <p:cNvSpPr>
            <a:spLocks noGrp="1"/>
          </p:cNvSpPr>
          <p:nvPr>
            <p:ph type="title"/>
          </p:nvPr>
        </p:nvSpPr>
        <p:spPr>
          <a:xfrm>
            <a:off x="685801" y="371476"/>
            <a:ext cx="10496550" cy="1295400"/>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How can we elevate overfishing?</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9081F7-AED2-8120-2348-5D3338D3B5A4}"/>
              </a:ext>
            </a:extLst>
          </p:cNvPr>
          <p:cNvSpPr>
            <a:spLocks noGrp="1"/>
          </p:cNvSpPr>
          <p:nvPr>
            <p:ph type="body" idx="1"/>
          </p:nvPr>
        </p:nvSpPr>
        <p:spPr>
          <a:xfrm>
            <a:off x="1457864" y="2176794"/>
            <a:ext cx="9135374" cy="3050814"/>
          </a:xfrm>
        </p:spPr>
        <p:txBody>
          <a:bodyPr vert="horz" lIns="91440" tIns="45720" rIns="91440" bIns="45720" rtlCol="0">
            <a:normAutofit fontScale="77500" lnSpcReduction="20000"/>
          </a:bodyPr>
          <a:lstStyle/>
          <a:p>
            <a:pPr>
              <a:lnSpc>
                <a:spcPct val="100000"/>
              </a:lnSpc>
            </a:pPr>
            <a:r>
              <a:rPr lang="en-US" sz="19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As we can see overfishing not only threatens the oceans, devastates eco systems and leaves the livelihood of fisherman and community's that rely on fish for food and economics devasted.</a:t>
            </a:r>
          </a:p>
          <a:p>
            <a:pPr>
              <a:lnSpc>
                <a:spcPct val="100000"/>
              </a:lnSpc>
            </a:pPr>
            <a:endParaRPr lang="en-US" sz="1900" b="0" i="0" dirty="0">
              <a:solidFill>
                <a:schemeClr val="bg1">
                  <a:lumMod val="9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Annual catch limit</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Sustainable practices such as aquaculture:</a:t>
            </a:r>
          </a:p>
          <a:p>
            <a:pPr marL="457200" marR="0">
              <a:lnSpc>
                <a:spcPct val="115000"/>
              </a:lnSpc>
              <a:spcBef>
                <a:spcPts val="0"/>
              </a:spcBef>
              <a:spcAft>
                <a:spcPts val="0"/>
              </a:spcAft>
            </a:pPr>
            <a:r>
              <a:rPr lang="en-US" sz="1800" i="1"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U.S. aquaculture is an environmentally responsible source of food and commercial products, helps to create healthier habitats, and is used to rebuild stocks of threatened or endangered species.</a:t>
            </a:r>
            <a:endPar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Traceability standards</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Protecting essential predator species</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Fishing subsidy and agricultural investment reform </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Continued enforcement of the Magnuson-Stevens Act, The Endangered Species act, </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Marine Mammal Protection Act.</a:t>
            </a:r>
          </a:p>
          <a:p>
            <a:pPr algn="r">
              <a:lnSpc>
                <a:spcPct val="100000"/>
              </a:lnSpc>
            </a:pPr>
            <a:r>
              <a:rPr lang="en-US" dirty="0">
                <a:solidFill>
                  <a:srgbClr val="0E0E0E"/>
                </a:solidFill>
                <a:latin typeface="Raleway" pitchFamily="2" charset="0"/>
                <a:ea typeface="Calibri Light" panose="020F0302020204030204" pitchFamily="34" charset="0"/>
                <a:cs typeface="Calibri Light" panose="020F0302020204030204" pitchFamily="34" charset="0"/>
              </a:rPr>
              <a:t>.</a:t>
            </a:r>
          </a:p>
          <a:p>
            <a:pPr algn="r">
              <a:lnSpc>
                <a:spcPct val="100000"/>
              </a:lnSpc>
            </a:pPr>
            <a:endParaRPr lang="en-US" dirty="0">
              <a:solidFill>
                <a:srgbClr val="0E0E0E"/>
              </a:solidFill>
              <a:latin typeface="Raleway" pitchFamily="2" charset="0"/>
              <a:ea typeface="Calibri Light" panose="020F0302020204030204" pitchFamily="34" charset="0"/>
              <a:cs typeface="Calibri Light" panose="020F0302020204030204" pitchFamily="34" charset="0"/>
            </a:endParaRPr>
          </a:p>
          <a:p>
            <a:pPr algn="r"/>
            <a:endParaRPr lang="en-US" sz="2400" kern="1200" dirty="0">
              <a:solidFill>
                <a:schemeClr val="bg1"/>
              </a:solidFill>
              <a:latin typeface="Raleway" pitchFamily="2" charset="0"/>
              <a:ea typeface="Calibri Light" panose="020F0302020204030204" pitchFamily="34" charset="0"/>
              <a:cs typeface="Calibri Light" panose="020F0302020204030204" pitchFamily="34" charset="0"/>
            </a:endParaRPr>
          </a:p>
          <a:p>
            <a:pPr algn="r"/>
            <a:endParaRPr lang="en-US" sz="2400" kern="1200" dirty="0">
              <a:solidFill>
                <a:srgbClr val="FFFFFF"/>
              </a:solidFill>
              <a:latin typeface="+mn-lt"/>
              <a:ea typeface="+mn-ea"/>
              <a:cs typeface="+mn-cs"/>
            </a:endParaRPr>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4">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Map">
            <a:extLst>
              <a:ext uri="{FF2B5EF4-FFF2-40B4-BE49-F238E27FC236}">
                <a16:creationId xmlns:a16="http://schemas.microsoft.com/office/drawing/2014/main" id="{26EBE2D6-61AA-4296-BF55-269ECB71091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220" r="28728"/>
          <a:stretch/>
        </p:blipFill>
        <p:spPr>
          <a:xfrm>
            <a:off x="4038599" y="10"/>
            <a:ext cx="8160026" cy="687580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42" name="Freeform: Shape 2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0BB5D2C4-A928-E494-8001-B26809CCA0F5}"/>
              </a:ext>
            </a:extLst>
          </p:cNvPr>
          <p:cNvSpPr>
            <a:spLocks noGrp="1"/>
          </p:cNvSpPr>
          <p:nvPr>
            <p:ph type="title"/>
          </p:nvPr>
        </p:nvSpPr>
        <p:spPr>
          <a:xfrm>
            <a:off x="534473" y="2950387"/>
            <a:ext cx="3052293" cy="3531403"/>
          </a:xfrm>
          <a:prstGeom prst="ellipse">
            <a:avLst/>
          </a:prstGeom>
        </p:spPr>
        <p:txBody>
          <a:bodyPr vert="horz" lIns="91440" tIns="45720" rIns="91440" bIns="45720" rtlCol="0" anchor="t">
            <a:normAutofit/>
          </a:bodyPr>
          <a:lstStyle/>
          <a:p>
            <a:pPr algn="r"/>
            <a:r>
              <a:rPr lang="en-US" sz="3400">
                <a:solidFill>
                  <a:srgbClr val="FFFFFF"/>
                </a:solidFill>
              </a:rPr>
              <a:t>Total Catch</a:t>
            </a:r>
            <a:br>
              <a:rPr lang="en-US" sz="3400">
                <a:solidFill>
                  <a:srgbClr val="FFFFFF"/>
                </a:solidFill>
              </a:rPr>
            </a:br>
            <a:r>
              <a:rPr lang="en-US" sz="3400">
                <a:solidFill>
                  <a:srgbClr val="FFFFFF"/>
                </a:solidFill>
              </a:rPr>
              <a:t>1950-2019</a:t>
            </a:r>
            <a:br>
              <a:rPr lang="en-US" sz="3400">
                <a:solidFill>
                  <a:srgbClr val="FFFFFF"/>
                </a:solidFill>
              </a:rPr>
            </a:br>
            <a:r>
              <a:rPr lang="en-US" sz="3400">
                <a:solidFill>
                  <a:srgbClr val="FFFFFF"/>
                </a:solidFill>
              </a:rPr>
              <a:t>77,053,086</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Region % (2)">
            <a:extLst>
              <a:ext uri="{FF2B5EF4-FFF2-40B4-BE49-F238E27FC236}">
                <a16:creationId xmlns:a16="http://schemas.microsoft.com/office/drawing/2014/main" id="{990B65F5-B5A8-41AF-9038-324F4D4D7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79" y="456986"/>
            <a:ext cx="9286876" cy="59436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Country">
            <a:extLst>
              <a:ext uri="{FF2B5EF4-FFF2-40B4-BE49-F238E27FC236}">
                <a16:creationId xmlns:a16="http://schemas.microsoft.com/office/drawing/2014/main" id="{DF45883B-80C8-481B-84F9-EF88F26F9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66" y="457200"/>
            <a:ext cx="5809868" cy="59436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Shape 9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Title 67">
            <a:extLst>
              <a:ext uri="{FF2B5EF4-FFF2-40B4-BE49-F238E27FC236}">
                <a16:creationId xmlns:a16="http://schemas.microsoft.com/office/drawing/2014/main" id="{12FA1A04-360D-14BE-363D-7880A34FF707}"/>
              </a:ext>
            </a:extLst>
          </p:cNvPr>
          <p:cNvSpPr>
            <a:spLocks noGrp="1"/>
          </p:cNvSpPr>
          <p:nvPr>
            <p:ph type="title"/>
          </p:nvPr>
        </p:nvSpPr>
        <p:spPr>
          <a:xfrm>
            <a:off x="660041" y="2767106"/>
            <a:ext cx="2492734" cy="3071906"/>
          </a:xfrm>
        </p:spPr>
        <p:txBody>
          <a:bodyPr vert="horz" lIns="91440" tIns="45720" rIns="91440" bIns="45720" rtlCol="0" anchor="t">
            <a:normAutofit fontScale="90000"/>
          </a:bodyPr>
          <a:lstStyle/>
          <a:p>
            <a:r>
              <a:rPr lang="en-US" sz="2500" b="1" kern="1200" dirty="0">
                <a:solidFill>
                  <a:srgbClr val="FFFFFF"/>
                </a:solidFill>
                <a:latin typeface="+mj-lt"/>
                <a:ea typeface="+mj-ea"/>
                <a:cs typeface="+mj-cs"/>
              </a:rPr>
              <a:t>Behavior in Time</a:t>
            </a:r>
            <a:br>
              <a:rPr lang="en-US" sz="2500" b="1" kern="1200" dirty="0">
                <a:solidFill>
                  <a:srgbClr val="FFFFFF"/>
                </a:solidFill>
                <a:latin typeface="+mj-lt"/>
                <a:ea typeface="+mj-ea"/>
                <a:cs typeface="+mj-cs"/>
              </a:rPr>
            </a:br>
            <a:br>
              <a:rPr lang="en-US" sz="2500" b="1" kern="1200" dirty="0">
                <a:solidFill>
                  <a:srgbClr val="FFFFFF"/>
                </a:solidFill>
                <a:latin typeface="+mj-lt"/>
                <a:ea typeface="+mj-ea"/>
                <a:cs typeface="+mj-cs"/>
              </a:rPr>
            </a:br>
            <a:r>
              <a:rPr lang="en-US" sz="1800" kern="1200" dirty="0">
                <a:solidFill>
                  <a:srgbClr val="FFFFFF"/>
                </a:solidFill>
                <a:latin typeface="+mj-lt"/>
                <a:ea typeface="+mj-ea"/>
                <a:cs typeface="+mj-cs"/>
              </a:rPr>
              <a:t>At the max peaks in 1956 and 1968 (post-war)  Norway and Iceland caught cod near their borders and exported to friendly nations.</a:t>
            </a: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Though decreasing through out the years </a:t>
            </a:r>
            <a:r>
              <a:rPr lang="en-US" sz="1800" dirty="0">
                <a:solidFill>
                  <a:srgbClr val="FFFFFF"/>
                </a:solidFill>
              </a:rPr>
              <a:t>we do still see spikes in catch.</a:t>
            </a:r>
            <a:endParaRPr lang="en-US" sz="1800" kern="1200" dirty="0">
              <a:solidFill>
                <a:srgbClr val="FFFFFF"/>
              </a:solidFill>
              <a:latin typeface="+mj-lt"/>
              <a:ea typeface="+mj-ea"/>
              <a:cs typeface="+mj-cs"/>
            </a:endParaRPr>
          </a:p>
        </p:txBody>
      </p:sp>
      <p:pic>
        <p:nvPicPr>
          <p:cNvPr id="74" name="Picture 73">
            <a:extLst>
              <a:ext uri="{FF2B5EF4-FFF2-40B4-BE49-F238E27FC236}">
                <a16:creationId xmlns:a16="http://schemas.microsoft.com/office/drawing/2014/main" id="{8E8B83A9-EFEA-BF77-7D69-4AFB65223466}"/>
              </a:ext>
            </a:extLst>
          </p:cNvPr>
          <p:cNvPicPr>
            <a:picLocks noChangeAspect="1"/>
          </p:cNvPicPr>
          <p:nvPr/>
        </p:nvPicPr>
        <p:blipFill>
          <a:blip r:embed="rId2"/>
          <a:stretch>
            <a:fillRect/>
          </a:stretch>
        </p:blipFill>
        <p:spPr>
          <a:xfrm>
            <a:off x="4143840" y="831855"/>
            <a:ext cx="7895760" cy="553386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1A8A21DF-96FB-69AF-8D7B-72D76F10E41E}"/>
              </a:ext>
            </a:extLst>
          </p:cNvPr>
          <p:cNvSpPr>
            <a:spLocks noGrp="1"/>
          </p:cNvSpPr>
          <p:nvPr>
            <p:ph type="title"/>
          </p:nvPr>
        </p:nvSpPr>
        <p:spPr>
          <a:xfrm>
            <a:off x="466722" y="586855"/>
            <a:ext cx="3201366" cy="3387497"/>
          </a:xfrm>
        </p:spPr>
        <p:txBody>
          <a:bodyPr anchor="b">
            <a:normAutofit/>
          </a:bodyPr>
          <a:lstStyle/>
          <a:p>
            <a:pPr algn="r"/>
            <a:br>
              <a:rPr lang="en-US" sz="4000" dirty="0">
                <a:solidFill>
                  <a:srgbClr val="FFFFFF"/>
                </a:solidFill>
              </a:rPr>
            </a:br>
            <a:r>
              <a:rPr lang="en-US" sz="2800" dirty="0">
                <a:solidFill>
                  <a:srgbClr val="FFFFFF"/>
                </a:solidFill>
              </a:rPr>
              <a:t>Atlantic cod caught by U.S. vs other countries</a:t>
            </a:r>
            <a:br>
              <a:rPr lang="en-US" sz="2800" dirty="0">
                <a:solidFill>
                  <a:srgbClr val="FFFFFF"/>
                </a:solidFill>
              </a:rPr>
            </a:br>
            <a:r>
              <a:rPr lang="en-US" sz="1800" dirty="0">
                <a:solidFill>
                  <a:srgbClr val="FFFFFF"/>
                </a:solidFill>
              </a:rPr>
              <a:t>The U.S. is not the main contributor to catching cod as the data indicates</a:t>
            </a:r>
            <a:endParaRPr lang="en-US" sz="2800" dirty="0">
              <a:solidFill>
                <a:srgbClr val="FFFFFF"/>
              </a:solidFill>
            </a:endParaRPr>
          </a:p>
        </p:txBody>
      </p:sp>
      <p:pic>
        <p:nvPicPr>
          <p:cNvPr id="34" name="Picture 33">
            <a:extLst>
              <a:ext uri="{FF2B5EF4-FFF2-40B4-BE49-F238E27FC236}">
                <a16:creationId xmlns:a16="http://schemas.microsoft.com/office/drawing/2014/main" id="{D5EF5E35-52BA-F848-EB00-B6D282AE4582}"/>
              </a:ext>
            </a:extLst>
          </p:cNvPr>
          <p:cNvPicPr>
            <a:picLocks noChangeAspect="1"/>
          </p:cNvPicPr>
          <p:nvPr/>
        </p:nvPicPr>
        <p:blipFill>
          <a:blip r:embed="rId2"/>
          <a:stretch>
            <a:fillRect/>
          </a:stretch>
        </p:blipFill>
        <p:spPr>
          <a:xfrm>
            <a:off x="8058151" y="10137"/>
            <a:ext cx="3914988" cy="6858000"/>
          </a:xfrm>
          <a:prstGeom prst="rect">
            <a:avLst/>
          </a:prstGeom>
        </p:spPr>
      </p:pic>
      <p:pic>
        <p:nvPicPr>
          <p:cNvPr id="39" name="Content Placeholder 38">
            <a:extLst>
              <a:ext uri="{FF2B5EF4-FFF2-40B4-BE49-F238E27FC236}">
                <a16:creationId xmlns:a16="http://schemas.microsoft.com/office/drawing/2014/main" id="{6863713A-B7C3-3D7C-875B-B81A2E1D56F6}"/>
              </a:ext>
            </a:extLst>
          </p:cNvPr>
          <p:cNvPicPr>
            <a:picLocks noGrp="1" noChangeAspect="1"/>
          </p:cNvPicPr>
          <p:nvPr>
            <p:ph idx="1"/>
          </p:nvPr>
        </p:nvPicPr>
        <p:blipFill>
          <a:blip r:embed="rId3"/>
          <a:stretch>
            <a:fillRect/>
          </a:stretch>
        </p:blipFill>
        <p:spPr>
          <a:xfrm>
            <a:off x="4133850" y="10137"/>
            <a:ext cx="3914988" cy="6837724"/>
          </a:xfrm>
        </p:spPr>
      </p:pic>
    </p:spTree>
    <p:extLst>
      <p:ext uri="{BB962C8B-B14F-4D97-AF65-F5344CB8AC3E}">
        <p14:creationId xmlns:p14="http://schemas.microsoft.com/office/powerpoint/2010/main" val="56719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9" descr="Cod">
            <a:extLst>
              <a:ext uri="{FF2B5EF4-FFF2-40B4-BE49-F238E27FC236}">
                <a16:creationId xmlns:a16="http://schemas.microsoft.com/office/drawing/2014/main" id="{45FFD9C0-9FE0-4CF3-B553-C5F6A1E32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57200"/>
            <a:ext cx="7924800" cy="59436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8E3FF-63BB-ACDD-CFE8-BF11C90C0EB4}"/>
              </a:ext>
            </a:extLst>
          </p:cNvPr>
          <p:cNvSpPr>
            <a:spLocks noGrp="1"/>
          </p:cNvSpPr>
          <p:nvPr>
            <p:ph type="title"/>
          </p:nvPr>
        </p:nvSpPr>
        <p:spPr>
          <a:xfrm>
            <a:off x="685801" y="371476"/>
            <a:ext cx="10496550" cy="1295400"/>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Contributing Factors to decline in catch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of Cod in U.S</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9081F7-AED2-8120-2348-5D3338D3B5A4}"/>
              </a:ext>
            </a:extLst>
          </p:cNvPr>
          <p:cNvSpPr>
            <a:spLocks noGrp="1"/>
          </p:cNvSpPr>
          <p:nvPr>
            <p:ph type="body" idx="1"/>
          </p:nvPr>
        </p:nvSpPr>
        <p:spPr>
          <a:xfrm>
            <a:off x="1457864" y="2176794"/>
            <a:ext cx="9135374" cy="3050814"/>
          </a:xfrm>
        </p:spPr>
        <p:txBody>
          <a:bodyPr vert="horz" lIns="91440" tIns="45720" rIns="91440" bIns="45720" rtlCol="0">
            <a:normAutofit fontScale="85000" lnSpcReduction="20000"/>
          </a:bodyPr>
          <a:lstStyle/>
          <a:p>
            <a:pPr marL="285750" indent="-285750">
              <a:lnSpc>
                <a:spcPct val="100000"/>
              </a:lnSpc>
              <a:buFont typeface="Arial" panose="020B0604020202020204" pitchFamily="34" charset="0"/>
              <a:buChar char="•"/>
            </a:pPr>
            <a:r>
              <a:rPr lang="en-US" sz="19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The Magnuson‐Stevens Fishery Conservation and Management  (</a:t>
            </a:r>
            <a:r>
              <a:rPr lang="en-US" sz="1900" b="0" i="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MSA) </a:t>
            </a:r>
            <a:r>
              <a:rPr lang="en-US" sz="1900" b="0" i="0" dirty="0">
                <a:solidFill>
                  <a:schemeClr val="bg1">
                    <a:lumMod val="95000"/>
                  </a:schemeClr>
                </a:solidFill>
                <a:effectLst/>
                <a:latin typeface="Calibri Light" panose="020F0302020204030204" pitchFamily="34" charset="0"/>
                <a:ea typeface="Calibri Light" panose="020F0302020204030204" pitchFamily="34" charset="0"/>
                <a:cs typeface="Calibri Light" panose="020F0302020204030204" pitchFamily="34" charset="0"/>
              </a:rPr>
              <a:t>was adopted in 1976 under the Carter administration. It is named after the late Senators Warren Magnuson of Washington and Ted Stevens of Alaska. Its primary goals were to extend control of U.S. waters to 200 nautical miles in the ocean; to phase out foreign fishing activities; to prevent overfishing, especially by foreign fleets; to allow overfished stocks to recover; and to conserve and manage fishery resources</a:t>
            </a:r>
          </a:p>
          <a:p>
            <a:pPr marL="285750" indent="-285750">
              <a:lnSpc>
                <a:spcPct val="100000"/>
              </a:lnSpc>
              <a:buFont typeface="Arial" panose="020B0604020202020204" pitchFamily="34" charset="0"/>
              <a:buChar char="•"/>
            </a:pPr>
            <a:r>
              <a:rPr lang="en-US" sz="19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The Sustainable Fisheries Act of 1996 enacted numerous science, management, and conservation mandates. It recognized the importance of healthy habitat for commercial and recreational fisheries. Fish and other marine species depend on their habitat to survive and reproduce.</a:t>
            </a:r>
          </a:p>
          <a:p>
            <a:pPr marL="342900" indent="-342900">
              <a:lnSpc>
                <a:spcPct val="100000"/>
              </a:lnSpc>
              <a:buFont typeface="Arial" panose="020B0604020202020204" pitchFamily="34" charset="0"/>
              <a:buChar char="•"/>
            </a:pPr>
            <a:r>
              <a:rPr lang="en-US" sz="19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In 2000, the  World Wide Fund for Nature (WWF)placed cod on the endangered species list. The WWF issued a report stating that the global cod catch had dropped by 70% over the last 30 years and that if this trend continued, the world's cod stocks would disappear in 15 years.</a:t>
            </a:r>
          </a:p>
          <a:p>
            <a:pPr algn="r">
              <a:lnSpc>
                <a:spcPct val="100000"/>
              </a:lnSpc>
            </a:pPr>
            <a:r>
              <a:rPr lang="en-US" dirty="0">
                <a:solidFill>
                  <a:srgbClr val="0E0E0E"/>
                </a:solidFill>
                <a:latin typeface="Raleway" pitchFamily="2" charset="0"/>
                <a:ea typeface="Calibri Light" panose="020F0302020204030204" pitchFamily="34" charset="0"/>
                <a:cs typeface="Calibri Light" panose="020F0302020204030204" pitchFamily="34" charset="0"/>
              </a:rPr>
              <a:t>.</a:t>
            </a:r>
          </a:p>
          <a:p>
            <a:pPr algn="r">
              <a:lnSpc>
                <a:spcPct val="100000"/>
              </a:lnSpc>
            </a:pPr>
            <a:endParaRPr lang="en-US" dirty="0">
              <a:solidFill>
                <a:srgbClr val="0E0E0E"/>
              </a:solidFill>
              <a:latin typeface="Raleway" pitchFamily="2" charset="0"/>
              <a:ea typeface="Calibri Light" panose="020F0302020204030204" pitchFamily="34" charset="0"/>
              <a:cs typeface="Calibri Light" panose="020F0302020204030204" pitchFamily="34" charset="0"/>
            </a:endParaRPr>
          </a:p>
          <a:p>
            <a:pPr algn="r"/>
            <a:endParaRPr lang="en-US" sz="2400" kern="1200" dirty="0">
              <a:solidFill>
                <a:schemeClr val="bg1"/>
              </a:solidFill>
              <a:latin typeface="Raleway" pitchFamily="2" charset="0"/>
              <a:ea typeface="Calibri Light" panose="020F0302020204030204" pitchFamily="34" charset="0"/>
              <a:cs typeface="Calibri Light" panose="020F0302020204030204" pitchFamily="34" charset="0"/>
            </a:endParaRPr>
          </a:p>
          <a:p>
            <a:pPr algn="r"/>
            <a:endParaRPr lang="en-US" sz="2400" kern="1200" dirty="0">
              <a:solidFill>
                <a:srgbClr val="FFFFFF"/>
              </a:solidFill>
              <a:latin typeface="+mn-lt"/>
              <a:ea typeface="+mn-ea"/>
              <a:cs typeface="+mn-cs"/>
            </a:endParaRPr>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itle 4">
            <a:extLst>
              <a:ext uri="{FF2B5EF4-FFF2-40B4-BE49-F238E27FC236}">
                <a16:creationId xmlns:a16="http://schemas.microsoft.com/office/drawing/2014/main" id="{54DE41DF-8CF7-E706-E051-85EF98761B79}"/>
              </a:ext>
            </a:extLst>
          </p:cNvPr>
          <p:cNvSpPr>
            <a:spLocks noGrp="1"/>
          </p:cNvSpPr>
          <p:nvPr>
            <p:ph type="title"/>
          </p:nvPr>
        </p:nvSpPr>
        <p:spPr>
          <a:xfrm>
            <a:off x="578888" y="550705"/>
            <a:ext cx="2880828" cy="5086570"/>
          </a:xfrm>
        </p:spPr>
        <p:txBody>
          <a:bodyPr vert="horz" lIns="91440" tIns="45720" rIns="91440" bIns="45720" rtlCol="0" anchor="t">
            <a:normAutofit fontScale="90000"/>
          </a:bodyPr>
          <a:lstStyle/>
          <a:p>
            <a:r>
              <a:rPr lang="en-US" sz="4000" kern="1200" dirty="0">
                <a:solidFill>
                  <a:srgbClr val="FFFFFF"/>
                </a:solidFill>
                <a:latin typeface="+mj-lt"/>
                <a:ea typeface="+mj-ea"/>
                <a:cs typeface="+mj-cs"/>
              </a:rPr>
              <a:t>Is it just cod in depletion?</a:t>
            </a:r>
            <a:br>
              <a:rPr lang="en-US" sz="4000" kern="1200" dirty="0">
                <a:solidFill>
                  <a:srgbClr val="FFFFFF"/>
                </a:solidFill>
                <a:latin typeface="+mj-lt"/>
                <a:ea typeface="+mj-ea"/>
                <a:cs typeface="+mj-cs"/>
              </a:rPr>
            </a:br>
            <a:br>
              <a:rPr lang="en-US" sz="1200" u="none"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Atlantic cod, halibut and salmon are now on the U.S. government’s list of depleting fish stocks.</a:t>
            </a:r>
            <a:br>
              <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br>
            <a:br>
              <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1800"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It is estimated that between 65% and 85% of seafood consumed in the U.S. is imported (</a:t>
            </a:r>
            <a:r>
              <a:rPr lang="en-US" sz="1800" strike="noStrike" dirty="0" err="1">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Gephart</a:t>
            </a:r>
            <a:r>
              <a:rPr lang="en-US" sz="1800"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 et al.2019; NOAA 2021).</a:t>
            </a:r>
            <a:br>
              <a:rPr lang="en-US" sz="1800"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br>
            <a:br>
              <a:rPr lang="en-US" sz="1800"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Depleting fishing stocks are the result of both </a:t>
            </a:r>
            <a:r>
              <a:rPr lang="en-US" sz="1800" i="1"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overfishing</a:t>
            </a:r>
            <a:r>
              <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800" i="1"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being overfished</a:t>
            </a:r>
            <a:r>
              <a:rPr lang="en-US" sz="1800"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t>, which, according to the National Oceanic and Atmospheric Institute, </a:t>
            </a:r>
            <a:r>
              <a:rPr lang="en-US" sz="1800" b="1"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are two separate problems.</a:t>
            </a:r>
            <a:br>
              <a:rPr lang="en-US" sz="1800" strike="noStrike" dirty="0">
                <a:solidFill>
                  <a:schemeClr val="bg1"/>
                </a:solidFill>
                <a:effectLst/>
                <a:latin typeface="Calibri Light" panose="020F0302020204030204" pitchFamily="34" charset="0"/>
                <a:ea typeface="Calibri Light" panose="020F0302020204030204" pitchFamily="34" charset="0"/>
                <a:cs typeface="Calibri Light" panose="020F0302020204030204" pitchFamily="34" charset="0"/>
              </a:rPr>
            </a:br>
            <a:br>
              <a:rPr lang="en-US" sz="1800" u="none" strike="noStrike" dirty="0">
                <a:effectLst/>
                <a:latin typeface="Arial" panose="020B0604020202020204" pitchFamily="34" charset="0"/>
                <a:ea typeface="Arial" panose="020B0604020202020204" pitchFamily="34" charset="0"/>
              </a:rPr>
            </a:br>
            <a:endParaRPr lang="en-US" sz="4000" kern="1200" dirty="0">
              <a:solidFill>
                <a:srgbClr val="FFFFFF"/>
              </a:solidFill>
              <a:latin typeface="+mj-lt"/>
              <a:ea typeface="+mj-ea"/>
              <a:cs typeface="+mj-cs"/>
            </a:endParaRPr>
          </a:p>
        </p:txBody>
      </p:sp>
      <p:pic>
        <p:nvPicPr>
          <p:cNvPr id="10" name="slide10" descr="Other">
            <a:extLst>
              <a:ext uri="{FF2B5EF4-FFF2-40B4-BE49-F238E27FC236}">
                <a16:creationId xmlns:a16="http://schemas.microsoft.com/office/drawing/2014/main" id="{02463AC2-1AFB-402C-A75A-486B4BB1D3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93800" y="467208"/>
            <a:ext cx="3643003" cy="5923584"/>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496</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Meiryo</vt:lpstr>
      <vt:lpstr>Arial</vt:lpstr>
      <vt:lpstr>Calibri</vt:lpstr>
      <vt:lpstr>Calibri Light</vt:lpstr>
      <vt:lpstr>Raleway</vt:lpstr>
      <vt:lpstr>Office Theme</vt:lpstr>
      <vt:lpstr>Atlantic Fish Catch</vt:lpstr>
      <vt:lpstr>Total Catch 1950-2019 77,053,086</vt:lpstr>
      <vt:lpstr>PowerPoint Presentation</vt:lpstr>
      <vt:lpstr>PowerPoint Presentation</vt:lpstr>
      <vt:lpstr>Behavior in Time  At the max peaks in 1956 and 1968 (post-war)  Norway and Iceland caught cod near their borders and exported to friendly nations.  Though decreasing through out the years we do still see spikes in catch.</vt:lpstr>
      <vt:lpstr> Atlantic cod caught by U.S. vs other countries The U.S. is not the main contributor to catching cod as the data indicates</vt:lpstr>
      <vt:lpstr>PowerPoint Presentation</vt:lpstr>
      <vt:lpstr>Contributing Factors to decline in catch  of Cod in U.S</vt:lpstr>
      <vt:lpstr>Is it just cod in depletion?  Atlantic cod, halibut and salmon are now on the U.S. government’s list of depleting fish stocks.  It is estimated that between 65% and 85% of seafood consumed in the U.S. is imported (Gephart et al.2019; NOAA 2021).  Depleting fishing stocks are the result of both overfishing and being overfished, which, according to the National Oceanic and Atmospheric Institute, are two separate problems.  </vt:lpstr>
      <vt:lpstr>How can we elevate overfishing?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Atlantic Fish Catch</dc:title>
  <dc:creator/>
  <cp:lastModifiedBy>V. Brown</cp:lastModifiedBy>
  <cp:revision>1</cp:revision>
  <dcterms:created xsi:type="dcterms:W3CDTF">2023-03-31T20:38:17Z</dcterms:created>
  <dcterms:modified xsi:type="dcterms:W3CDTF">2023-04-01T00:17:41Z</dcterms:modified>
</cp:coreProperties>
</file>