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13716000" cx="24384000"/>
  <p:notesSz cx="6858000" cy="9144000"/>
  <p:embeddedFontLs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124i+00bIc92DGkwalQo1rt+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5BF94E-DF84-477F-A6DD-BE5C520AADEE}">
  <a:tblStyle styleId="{0D5BF94E-DF84-477F-A6DD-BE5C520AADE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slide" Target="slides/slide20.xml"/><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c4874aa4c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c4874aa4c_0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c4874aa4c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2c4874aa4c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c4874aa4c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c4874aa4c_0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c4874aa4c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2c4874aa4c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c4874aa4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c4874aa4c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c4874aa4c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c4874aa4c_0_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c4874aa4c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c4874aa4c_0_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c4874aa4c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c4874aa4c_0_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c4874aa4c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c4874aa4c_0_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c4874aa4c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c4874aa4c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c4874aa4c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c4874aa4c_0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c4874aa4c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c4874aa4c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showMasterSp="0" type="title">
  <p:cSld name="TITLE">
    <p:spTree>
      <p:nvGrpSpPr>
        <p:cNvPr id="12" name="Shape 12"/>
        <p:cNvGrpSpPr/>
        <p:nvPr/>
      </p:nvGrpSpPr>
      <p:grpSpPr>
        <a:xfrm>
          <a:off x="0" y="0"/>
          <a:ext cx="0" cy="0"/>
          <a:chOff x="0" y="0"/>
          <a:chExt cx="0" cy="0"/>
        </a:xfrm>
      </p:grpSpPr>
      <p:sp>
        <p:nvSpPr>
          <p:cNvPr id="13" name="Google Shape;13;p35"/>
          <p:cNvSpPr/>
          <p:nvPr/>
        </p:nvSpPr>
        <p:spPr>
          <a:xfrm>
            <a:off x="-25399" y="12818533"/>
            <a:ext cx="24434698" cy="930002"/>
          </a:xfrm>
          <a:prstGeom prst="rect">
            <a:avLst/>
          </a:prstGeom>
          <a:blipFill rotWithShape="1">
            <a:blip r:embed="rId2">
              <a:alphaModFix/>
            </a:blip>
            <a:stretch>
              <a:fillRect b="0" l="0" r="0" t="0"/>
            </a:stretch>
          </a:blip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Google Shape;7;p1" id="14" name="Google Shape;14;p35"/>
          <p:cNvPicPr preferRelativeResize="0"/>
          <p:nvPr/>
        </p:nvPicPr>
        <p:blipFill rotWithShape="1">
          <a:blip r:embed="rId3">
            <a:alphaModFix/>
          </a:blip>
          <a:srcRect b="0" l="0" r="0" t="0"/>
          <a:stretch/>
        </p:blipFill>
        <p:spPr>
          <a:xfrm>
            <a:off x="2771444" y="13058232"/>
            <a:ext cx="432902" cy="432902"/>
          </a:xfrm>
          <a:prstGeom prst="rect">
            <a:avLst/>
          </a:prstGeom>
          <a:noFill/>
          <a:ln>
            <a:noFill/>
          </a:ln>
        </p:spPr>
      </p:pic>
      <p:pic>
        <p:nvPicPr>
          <p:cNvPr descr="Google Shape;8;p1" id="15" name="Google Shape;15;p35"/>
          <p:cNvPicPr preferRelativeResize="0"/>
          <p:nvPr/>
        </p:nvPicPr>
        <p:blipFill rotWithShape="1">
          <a:blip r:embed="rId4">
            <a:alphaModFix/>
          </a:blip>
          <a:srcRect b="0" l="0" r="0" t="0"/>
          <a:stretch/>
        </p:blipFill>
        <p:spPr>
          <a:xfrm>
            <a:off x="3325519" y="13170067"/>
            <a:ext cx="1705502" cy="228302"/>
          </a:xfrm>
          <a:prstGeom prst="rect">
            <a:avLst/>
          </a:prstGeom>
          <a:noFill/>
          <a:ln>
            <a:noFill/>
          </a:ln>
        </p:spPr>
      </p:pic>
      <p:sp>
        <p:nvSpPr>
          <p:cNvPr id="16" name="Google Shape;16;p35"/>
          <p:cNvSpPr txBox="1"/>
          <p:nvPr>
            <p:ph type="title"/>
          </p:nvPr>
        </p:nvSpPr>
        <p:spPr>
          <a:xfrm>
            <a:off x="2635843" y="2368550"/>
            <a:ext cx="19112402" cy="46482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3E3E3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17" name="Google Shape;17;p35"/>
          <p:cNvSpPr txBox="1"/>
          <p:nvPr>
            <p:ph idx="1" type="body"/>
          </p:nvPr>
        </p:nvSpPr>
        <p:spPr>
          <a:xfrm>
            <a:off x="2635843" y="7823200"/>
            <a:ext cx="19112402" cy="1587600"/>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7B7B7B"/>
              </a:buClr>
              <a:buSzPts val="5400"/>
              <a:buFont typeface="Arial"/>
              <a:buNone/>
              <a:defRPr i="1" sz="5400">
                <a:solidFill>
                  <a:srgbClr val="7B7B7B"/>
                </a:solidFill>
              </a:defRPr>
            </a:lvl1pPr>
            <a:lvl2pPr indent="-228600" lvl="1" marL="914400" algn="ctr">
              <a:lnSpc>
                <a:spcPct val="100000"/>
              </a:lnSpc>
              <a:spcBef>
                <a:spcPts val="0"/>
              </a:spcBef>
              <a:spcAft>
                <a:spcPts val="0"/>
              </a:spcAft>
              <a:buClr>
                <a:srgbClr val="7B7B7B"/>
              </a:buClr>
              <a:buSzPts val="5400"/>
              <a:buFont typeface="Arial"/>
              <a:buNone/>
              <a:defRPr i="1" sz="5400">
                <a:solidFill>
                  <a:srgbClr val="7B7B7B"/>
                </a:solidFill>
              </a:defRPr>
            </a:lvl2pPr>
            <a:lvl3pPr indent="-228600" lvl="2" marL="1371600" algn="ctr">
              <a:lnSpc>
                <a:spcPct val="100000"/>
              </a:lnSpc>
              <a:spcBef>
                <a:spcPts val="0"/>
              </a:spcBef>
              <a:spcAft>
                <a:spcPts val="0"/>
              </a:spcAft>
              <a:buClr>
                <a:srgbClr val="7B7B7B"/>
              </a:buClr>
              <a:buSzPts val="5400"/>
              <a:buFont typeface="Arial"/>
              <a:buNone/>
              <a:defRPr i="1" sz="5400">
                <a:solidFill>
                  <a:srgbClr val="7B7B7B"/>
                </a:solidFill>
              </a:defRPr>
            </a:lvl3pPr>
            <a:lvl4pPr indent="-228600" lvl="3" marL="1828800" algn="ctr">
              <a:lnSpc>
                <a:spcPct val="100000"/>
              </a:lnSpc>
              <a:spcBef>
                <a:spcPts val="0"/>
              </a:spcBef>
              <a:spcAft>
                <a:spcPts val="0"/>
              </a:spcAft>
              <a:buClr>
                <a:srgbClr val="7B7B7B"/>
              </a:buClr>
              <a:buSzPts val="5400"/>
              <a:buFont typeface="Arial"/>
              <a:buNone/>
              <a:defRPr i="1" sz="5400">
                <a:solidFill>
                  <a:srgbClr val="7B7B7B"/>
                </a:solidFill>
              </a:defRPr>
            </a:lvl4pPr>
            <a:lvl5pPr indent="-228600" lvl="4" marL="2286000" algn="ctr">
              <a:lnSpc>
                <a:spcPct val="100000"/>
              </a:lnSpc>
              <a:spcBef>
                <a:spcPts val="0"/>
              </a:spcBef>
              <a:spcAft>
                <a:spcPts val="0"/>
              </a:spcAft>
              <a:buClr>
                <a:srgbClr val="7B7B7B"/>
              </a:buClr>
              <a:buSzPts val="5400"/>
              <a:buFont typeface="Arial"/>
              <a:buNone/>
              <a:defRPr i="1" sz="5400">
                <a:solidFill>
                  <a:srgbClr val="7B7B7B"/>
                </a:solidFill>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pic>
        <p:nvPicPr>
          <p:cNvPr descr="Google Shape;15;p2" id="18" name="Google Shape;18;p35"/>
          <p:cNvPicPr preferRelativeResize="0"/>
          <p:nvPr/>
        </p:nvPicPr>
        <p:blipFill rotWithShape="1">
          <a:blip r:embed="rId5">
            <a:alphaModFix/>
          </a:blip>
          <a:srcRect b="0" l="0" r="0" t="0"/>
          <a:stretch/>
        </p:blipFill>
        <p:spPr>
          <a:xfrm>
            <a:off x="8679284" y="7337425"/>
            <a:ext cx="7025401" cy="88801"/>
          </a:xfrm>
          <a:prstGeom prst="rect">
            <a:avLst/>
          </a:prstGeom>
          <a:noFill/>
          <a:ln>
            <a:noFill/>
          </a:ln>
        </p:spPr>
      </p:pic>
      <p:sp>
        <p:nvSpPr>
          <p:cNvPr id="19" name="Google Shape;19;p35"/>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Right">
  <p:cSld name="Title &amp; Bullets on Right">
    <p:spTree>
      <p:nvGrpSpPr>
        <p:cNvPr id="54" name="Shape 54"/>
        <p:cNvGrpSpPr/>
        <p:nvPr/>
      </p:nvGrpSpPr>
      <p:grpSpPr>
        <a:xfrm>
          <a:off x="0" y="0"/>
          <a:ext cx="0" cy="0"/>
          <a:chOff x="0" y="0"/>
          <a:chExt cx="0" cy="0"/>
        </a:xfrm>
      </p:grpSpPr>
      <p:sp>
        <p:nvSpPr>
          <p:cNvPr id="55" name="Google Shape;55;p42"/>
          <p:cNvSpPr txBox="1"/>
          <p:nvPr>
            <p:ph idx="1" type="body"/>
          </p:nvPr>
        </p:nvSpPr>
        <p:spPr>
          <a:xfrm>
            <a:off x="12597155" y="3603314"/>
            <a:ext cx="8912702"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56" name="Google Shape;56;p42"/>
          <p:cNvSpPr txBox="1"/>
          <p:nvPr>
            <p:ph type="title"/>
          </p:nvPr>
        </p:nvSpPr>
        <p:spPr>
          <a:xfrm>
            <a:off x="2876456" y="1241558"/>
            <a:ext cx="18631201" cy="16572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57" name="Google Shape;57;p42"/>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 Bullets">
  <p:cSld name="Title &amp; Two Column Bullets">
    <p:spTree>
      <p:nvGrpSpPr>
        <p:cNvPr id="58" name="Shape 58"/>
        <p:cNvGrpSpPr/>
        <p:nvPr/>
      </p:nvGrpSpPr>
      <p:grpSpPr>
        <a:xfrm>
          <a:off x="0" y="0"/>
          <a:ext cx="0" cy="0"/>
          <a:chOff x="0" y="0"/>
          <a:chExt cx="0" cy="0"/>
        </a:xfrm>
      </p:grpSpPr>
      <p:sp>
        <p:nvSpPr>
          <p:cNvPr id="59" name="Google Shape;59;p43"/>
          <p:cNvSpPr txBox="1"/>
          <p:nvPr>
            <p:ph idx="1" type="body"/>
          </p:nvPr>
        </p:nvSpPr>
        <p:spPr>
          <a:xfrm>
            <a:off x="2822674" y="3603314"/>
            <a:ext cx="18712500"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60" name="Google Shape;60;p43"/>
          <p:cNvSpPr txBox="1"/>
          <p:nvPr>
            <p:ph type="title"/>
          </p:nvPr>
        </p:nvSpPr>
        <p:spPr>
          <a:xfrm>
            <a:off x="2876456" y="1241558"/>
            <a:ext cx="18631201" cy="16572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61" name="Google Shape;61;p43"/>
          <p:cNvSpPr txBox="1"/>
          <p:nvPr>
            <p:ph idx="12" type="sldNum"/>
          </p:nvPr>
        </p:nvSpPr>
        <p:spPr>
          <a:xfrm>
            <a:off x="11994646"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62" name="Shape 62"/>
        <p:cNvGrpSpPr/>
        <p:nvPr/>
      </p:nvGrpSpPr>
      <p:grpSpPr>
        <a:xfrm>
          <a:off x="0" y="0"/>
          <a:ext cx="0" cy="0"/>
          <a:chOff x="0" y="0"/>
          <a:chExt cx="0" cy="0"/>
        </a:xfrm>
      </p:grpSpPr>
      <p:sp>
        <p:nvSpPr>
          <p:cNvPr id="63" name="Google Shape;63;p45"/>
          <p:cNvSpPr txBox="1"/>
          <p:nvPr>
            <p:ph type="title"/>
          </p:nvPr>
        </p:nvSpPr>
        <p:spPr>
          <a:xfrm>
            <a:off x="635000" y="9944100"/>
            <a:ext cx="23114101" cy="20067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64" name="Google Shape;64;p45"/>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65" name="Shape 65"/>
        <p:cNvGrpSpPr/>
        <p:nvPr/>
      </p:nvGrpSpPr>
      <p:grpSpPr>
        <a:xfrm>
          <a:off x="0" y="0"/>
          <a:ext cx="0" cy="0"/>
          <a:chOff x="0" y="0"/>
          <a:chExt cx="0" cy="0"/>
        </a:xfrm>
      </p:grpSpPr>
      <p:sp>
        <p:nvSpPr>
          <p:cNvPr id="66" name="Google Shape;66;p46"/>
          <p:cNvSpPr txBox="1"/>
          <p:nvPr>
            <p:ph type="title"/>
          </p:nvPr>
        </p:nvSpPr>
        <p:spPr>
          <a:xfrm>
            <a:off x="2836641" y="2395338"/>
            <a:ext cx="8709002" cy="38826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67" name="Google Shape;67;p46"/>
          <p:cNvSpPr txBox="1"/>
          <p:nvPr>
            <p:ph idx="1" type="body"/>
          </p:nvPr>
        </p:nvSpPr>
        <p:spPr>
          <a:xfrm>
            <a:off x="2836641" y="7226300"/>
            <a:ext cx="8709002" cy="4008300"/>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7B7B7B"/>
              </a:buClr>
              <a:buSzPts val="4400"/>
              <a:buFont typeface="Arial"/>
              <a:buNone/>
              <a:defRPr baseline="30000" i="1" sz="4400">
                <a:solidFill>
                  <a:srgbClr val="7B7B7B"/>
                </a:solidFill>
              </a:defRPr>
            </a:lvl1pPr>
            <a:lvl2pPr indent="-228600" lvl="1" marL="914400" algn="ctr">
              <a:lnSpc>
                <a:spcPct val="100000"/>
              </a:lnSpc>
              <a:spcBef>
                <a:spcPts val="0"/>
              </a:spcBef>
              <a:spcAft>
                <a:spcPts val="0"/>
              </a:spcAft>
              <a:buClr>
                <a:srgbClr val="7B7B7B"/>
              </a:buClr>
              <a:buSzPts val="4400"/>
              <a:buFont typeface="Arial"/>
              <a:buNone/>
              <a:defRPr baseline="30000" i="1" sz="4400">
                <a:solidFill>
                  <a:srgbClr val="7B7B7B"/>
                </a:solidFill>
              </a:defRPr>
            </a:lvl2pPr>
            <a:lvl3pPr indent="-228600" lvl="2" marL="1371600" algn="ctr">
              <a:lnSpc>
                <a:spcPct val="100000"/>
              </a:lnSpc>
              <a:spcBef>
                <a:spcPts val="0"/>
              </a:spcBef>
              <a:spcAft>
                <a:spcPts val="0"/>
              </a:spcAft>
              <a:buClr>
                <a:srgbClr val="7B7B7B"/>
              </a:buClr>
              <a:buSzPts val="4400"/>
              <a:buFont typeface="Arial"/>
              <a:buNone/>
              <a:defRPr baseline="30000" i="1" sz="4400">
                <a:solidFill>
                  <a:srgbClr val="7B7B7B"/>
                </a:solidFill>
              </a:defRPr>
            </a:lvl3pPr>
            <a:lvl4pPr indent="-228600" lvl="3" marL="1828800" algn="ctr">
              <a:lnSpc>
                <a:spcPct val="100000"/>
              </a:lnSpc>
              <a:spcBef>
                <a:spcPts val="0"/>
              </a:spcBef>
              <a:spcAft>
                <a:spcPts val="0"/>
              </a:spcAft>
              <a:buClr>
                <a:srgbClr val="7B7B7B"/>
              </a:buClr>
              <a:buSzPts val="4400"/>
              <a:buFont typeface="Arial"/>
              <a:buNone/>
              <a:defRPr baseline="30000" i="1" sz="4400">
                <a:solidFill>
                  <a:srgbClr val="7B7B7B"/>
                </a:solidFill>
              </a:defRPr>
            </a:lvl4pPr>
            <a:lvl5pPr indent="-228600" lvl="4" marL="2286000" algn="ctr">
              <a:lnSpc>
                <a:spcPct val="100000"/>
              </a:lnSpc>
              <a:spcBef>
                <a:spcPts val="0"/>
              </a:spcBef>
              <a:spcAft>
                <a:spcPts val="0"/>
              </a:spcAft>
              <a:buClr>
                <a:srgbClr val="7B7B7B"/>
              </a:buClr>
              <a:buSzPts val="4400"/>
              <a:buFont typeface="Arial"/>
              <a:buNone/>
              <a:defRPr baseline="30000" i="1" sz="4400">
                <a:solidFill>
                  <a:srgbClr val="7B7B7B"/>
                </a:solidFill>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pic>
        <p:nvPicPr>
          <p:cNvPr descr="Google Shape;57;p13" id="68" name="Google Shape;68;p46"/>
          <p:cNvPicPr preferRelativeResize="0"/>
          <p:nvPr/>
        </p:nvPicPr>
        <p:blipFill rotWithShape="1">
          <a:blip r:embed="rId2">
            <a:alphaModFix/>
          </a:blip>
          <a:srcRect b="0" l="0" r="0" t="0"/>
          <a:stretch/>
        </p:blipFill>
        <p:spPr>
          <a:xfrm>
            <a:off x="4482391" y="6707716"/>
            <a:ext cx="5417402" cy="88802"/>
          </a:xfrm>
          <a:prstGeom prst="rect">
            <a:avLst/>
          </a:prstGeom>
          <a:noFill/>
          <a:ln>
            <a:noFill/>
          </a:ln>
        </p:spPr>
      </p:pic>
      <p:sp>
        <p:nvSpPr>
          <p:cNvPr id="69" name="Google Shape;69;p46"/>
          <p:cNvSpPr txBox="1"/>
          <p:nvPr>
            <p:ph idx="12" type="sldNum"/>
          </p:nvPr>
        </p:nvSpPr>
        <p:spPr>
          <a:xfrm>
            <a:off x="11953579"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0" name="Shape 70"/>
        <p:cNvGrpSpPr/>
        <p:nvPr/>
      </p:nvGrpSpPr>
      <p:grpSpPr>
        <a:xfrm>
          <a:off x="0" y="0"/>
          <a:ext cx="0" cy="0"/>
          <a:chOff x="0" y="0"/>
          <a:chExt cx="0" cy="0"/>
        </a:xfrm>
      </p:grpSpPr>
      <p:sp>
        <p:nvSpPr>
          <p:cNvPr id="71" name="Google Shape;71;p48"/>
          <p:cNvSpPr txBox="1"/>
          <p:nvPr>
            <p:ph idx="12" type="sldNum"/>
          </p:nvPr>
        </p:nvSpPr>
        <p:spPr>
          <a:xfrm>
            <a:off x="12058551" y="13115925"/>
            <a:ext cx="266974" cy="259222"/>
          </a:xfrm>
          <a:prstGeom prst="rect">
            <a:avLst/>
          </a:prstGeom>
          <a:noFill/>
          <a:ln>
            <a:noFill/>
          </a:ln>
        </p:spPr>
        <p:txBody>
          <a:bodyPr anchorCtr="0" anchor="t" bIns="0" lIns="0" spcFirstLastPara="1" rIns="0" wrap="square" tIns="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spTree>
      <p:nvGrpSpPr>
        <p:cNvPr id="72" name="Shape 72"/>
        <p:cNvGrpSpPr/>
        <p:nvPr/>
      </p:nvGrpSpPr>
      <p:grpSpPr>
        <a:xfrm>
          <a:off x="0" y="0"/>
          <a:ext cx="0" cy="0"/>
          <a:chOff x="0" y="0"/>
          <a:chExt cx="0" cy="0"/>
        </a:xfrm>
      </p:grpSpPr>
      <p:sp>
        <p:nvSpPr>
          <p:cNvPr id="73" name="Google Shape;73;p49"/>
          <p:cNvSpPr txBox="1"/>
          <p:nvPr>
            <p:ph idx="12" type="sldNum"/>
          </p:nvPr>
        </p:nvSpPr>
        <p:spPr>
          <a:xfrm>
            <a:off x="17290913" y="12712700"/>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20" name="Shape 20"/>
        <p:cNvGrpSpPr/>
        <p:nvPr/>
      </p:nvGrpSpPr>
      <p:grpSpPr>
        <a:xfrm>
          <a:off x="0" y="0"/>
          <a:ext cx="0" cy="0"/>
          <a:chOff x="0" y="0"/>
          <a:chExt cx="0" cy="0"/>
        </a:xfrm>
      </p:grpSpPr>
      <p:sp>
        <p:nvSpPr>
          <p:cNvPr id="21" name="Google Shape;21;p10"/>
          <p:cNvSpPr txBox="1"/>
          <p:nvPr>
            <p:ph idx="12" type="sldNum"/>
          </p:nvPr>
        </p:nvSpPr>
        <p:spPr>
          <a:xfrm>
            <a:off x="12007653" y="13074035"/>
            <a:ext cx="368574" cy="656590"/>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showMasterSp="0" type="tx">
  <p:cSld name="TITLE_AND_BODY">
    <p:spTree>
      <p:nvGrpSpPr>
        <p:cNvPr id="22" name="Shape 22"/>
        <p:cNvGrpSpPr/>
        <p:nvPr/>
      </p:nvGrpSpPr>
      <p:grpSpPr>
        <a:xfrm>
          <a:off x="0" y="0"/>
          <a:ext cx="0" cy="0"/>
          <a:chOff x="0" y="0"/>
          <a:chExt cx="0" cy="0"/>
        </a:xfrm>
      </p:grpSpPr>
      <p:sp>
        <p:nvSpPr>
          <p:cNvPr id="23" name="Google Shape;23;p36"/>
          <p:cNvSpPr/>
          <p:nvPr/>
        </p:nvSpPr>
        <p:spPr>
          <a:xfrm>
            <a:off x="-25399" y="12818533"/>
            <a:ext cx="24434698" cy="930002"/>
          </a:xfrm>
          <a:prstGeom prst="rect">
            <a:avLst/>
          </a:prstGeom>
          <a:blipFill rotWithShape="1">
            <a:blip r:embed="rId2">
              <a:alphaModFix/>
            </a:blip>
            <a:stretch>
              <a:fillRect b="0" l="0" r="0" t="0"/>
            </a:stretch>
          </a:blip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Google Shape;7;p1" id="24" name="Google Shape;24;p36"/>
          <p:cNvPicPr preferRelativeResize="0"/>
          <p:nvPr/>
        </p:nvPicPr>
        <p:blipFill rotWithShape="1">
          <a:blip r:embed="rId3">
            <a:alphaModFix/>
          </a:blip>
          <a:srcRect b="0" l="0" r="0" t="0"/>
          <a:stretch/>
        </p:blipFill>
        <p:spPr>
          <a:xfrm>
            <a:off x="2771444" y="13058232"/>
            <a:ext cx="432902" cy="432902"/>
          </a:xfrm>
          <a:prstGeom prst="rect">
            <a:avLst/>
          </a:prstGeom>
          <a:noFill/>
          <a:ln>
            <a:noFill/>
          </a:ln>
        </p:spPr>
      </p:pic>
      <p:pic>
        <p:nvPicPr>
          <p:cNvPr descr="Google Shape;8;p1" id="25" name="Google Shape;25;p36"/>
          <p:cNvPicPr preferRelativeResize="0"/>
          <p:nvPr/>
        </p:nvPicPr>
        <p:blipFill rotWithShape="1">
          <a:blip r:embed="rId4">
            <a:alphaModFix/>
          </a:blip>
          <a:srcRect b="0" l="0" r="0" t="0"/>
          <a:stretch/>
        </p:blipFill>
        <p:spPr>
          <a:xfrm>
            <a:off x="3325519" y="13170067"/>
            <a:ext cx="1705502" cy="228302"/>
          </a:xfrm>
          <a:prstGeom prst="rect">
            <a:avLst/>
          </a:prstGeom>
          <a:noFill/>
          <a:ln>
            <a:noFill/>
          </a:ln>
        </p:spPr>
      </p:pic>
      <p:sp>
        <p:nvSpPr>
          <p:cNvPr id="26" name="Google Shape;26;p36"/>
          <p:cNvSpPr txBox="1"/>
          <p:nvPr>
            <p:ph type="title"/>
          </p:nvPr>
        </p:nvSpPr>
        <p:spPr>
          <a:xfrm>
            <a:off x="1778000" y="4152900"/>
            <a:ext cx="20828101" cy="46482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27" name="Google Shape;27;p36"/>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8" name="Shape 28"/>
        <p:cNvGrpSpPr/>
        <p:nvPr/>
      </p:nvGrpSpPr>
      <p:grpSpPr>
        <a:xfrm>
          <a:off x="0" y="0"/>
          <a:ext cx="0" cy="0"/>
          <a:chOff x="0" y="0"/>
          <a:chExt cx="0" cy="0"/>
        </a:xfrm>
      </p:grpSpPr>
      <p:sp>
        <p:nvSpPr>
          <p:cNvPr id="29" name="Google Shape;29;p39"/>
          <p:cNvSpPr txBox="1"/>
          <p:nvPr>
            <p:ph idx="1" type="body"/>
          </p:nvPr>
        </p:nvSpPr>
        <p:spPr>
          <a:xfrm>
            <a:off x="2814747" y="3603314"/>
            <a:ext cx="18754503"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30" name="Google Shape;30;p39"/>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31" name="Google Shape;31;p39"/>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g124c79298af_0_140"/>
          <p:cNvSpPr txBox="1"/>
          <p:nvPr>
            <p:ph type="title"/>
          </p:nvPr>
        </p:nvSpPr>
        <p:spPr>
          <a:xfrm>
            <a:off x="1676400" y="730250"/>
            <a:ext cx="21031200" cy="2651400"/>
          </a:xfrm>
          <a:prstGeom prst="rect">
            <a:avLst/>
          </a:prstGeom>
          <a:noFill/>
          <a:ln>
            <a:noFill/>
          </a:ln>
        </p:spPr>
        <p:txBody>
          <a:bodyPr anchorCtr="0" anchor="ctr" bIns="91400" lIns="182850" spcFirstLastPara="1" rIns="182850" wrap="square" tIns="91400">
            <a:normAutofit/>
          </a:bodyPr>
          <a:lstStyle>
            <a:lvl1pPr lvl="0" algn="l">
              <a:lnSpc>
                <a:spcPct val="90000"/>
              </a:lnSpc>
              <a:spcBef>
                <a:spcPts val="0"/>
              </a:spcBef>
              <a:spcAft>
                <a:spcPts val="0"/>
              </a:spcAft>
              <a:buClr>
                <a:schemeClr val="dk1"/>
              </a:buClr>
              <a:buSzPts val="3600"/>
              <a:buNone/>
              <a:defRPr/>
            </a:lvl1pPr>
            <a:lvl2pPr lvl="1" algn="ctr">
              <a:lnSpc>
                <a:spcPct val="100000"/>
              </a:lnSpc>
              <a:spcBef>
                <a:spcPts val="0"/>
              </a:spcBef>
              <a:spcAft>
                <a:spcPts val="0"/>
              </a:spcAft>
              <a:buSzPts val="10000"/>
              <a:buNone/>
              <a:defRPr/>
            </a:lvl2pPr>
            <a:lvl3pPr lvl="2" algn="ctr">
              <a:lnSpc>
                <a:spcPct val="100000"/>
              </a:lnSpc>
              <a:spcBef>
                <a:spcPts val="0"/>
              </a:spcBef>
              <a:spcAft>
                <a:spcPts val="0"/>
              </a:spcAft>
              <a:buSzPts val="10000"/>
              <a:buNone/>
              <a:defRPr/>
            </a:lvl3pPr>
            <a:lvl4pPr lvl="3" algn="ctr">
              <a:lnSpc>
                <a:spcPct val="100000"/>
              </a:lnSpc>
              <a:spcBef>
                <a:spcPts val="0"/>
              </a:spcBef>
              <a:spcAft>
                <a:spcPts val="0"/>
              </a:spcAft>
              <a:buSzPts val="10000"/>
              <a:buNone/>
              <a:defRPr/>
            </a:lvl4pPr>
            <a:lvl5pPr lvl="4" algn="ctr">
              <a:lnSpc>
                <a:spcPct val="100000"/>
              </a:lnSpc>
              <a:spcBef>
                <a:spcPts val="0"/>
              </a:spcBef>
              <a:spcAft>
                <a:spcPts val="0"/>
              </a:spcAft>
              <a:buSzPts val="10000"/>
              <a:buNone/>
              <a:defRPr/>
            </a:lvl5pPr>
            <a:lvl6pPr lvl="5" algn="ctr">
              <a:lnSpc>
                <a:spcPct val="100000"/>
              </a:lnSpc>
              <a:spcBef>
                <a:spcPts val="0"/>
              </a:spcBef>
              <a:spcAft>
                <a:spcPts val="0"/>
              </a:spcAft>
              <a:buSzPts val="10000"/>
              <a:buNone/>
              <a:defRPr/>
            </a:lvl6pPr>
            <a:lvl7pPr lvl="6" algn="ctr">
              <a:lnSpc>
                <a:spcPct val="100000"/>
              </a:lnSpc>
              <a:spcBef>
                <a:spcPts val="0"/>
              </a:spcBef>
              <a:spcAft>
                <a:spcPts val="0"/>
              </a:spcAft>
              <a:buSzPts val="10000"/>
              <a:buNone/>
              <a:defRPr/>
            </a:lvl7pPr>
            <a:lvl8pPr lvl="7" algn="ctr">
              <a:lnSpc>
                <a:spcPct val="100000"/>
              </a:lnSpc>
              <a:spcBef>
                <a:spcPts val="0"/>
              </a:spcBef>
              <a:spcAft>
                <a:spcPts val="0"/>
              </a:spcAft>
              <a:buSzPts val="10000"/>
              <a:buNone/>
              <a:defRPr/>
            </a:lvl8pPr>
            <a:lvl9pPr lvl="8" algn="ctr">
              <a:lnSpc>
                <a:spcPct val="100000"/>
              </a:lnSpc>
              <a:spcBef>
                <a:spcPts val="0"/>
              </a:spcBef>
              <a:spcAft>
                <a:spcPts val="0"/>
              </a:spcAft>
              <a:buSzPts val="10000"/>
              <a:buNone/>
              <a:defRPr/>
            </a:lvl9pPr>
          </a:lstStyle>
          <a:p/>
        </p:txBody>
      </p:sp>
      <p:sp>
        <p:nvSpPr>
          <p:cNvPr id="34" name="Google Shape;34;g124c79298af_0_140"/>
          <p:cNvSpPr txBox="1"/>
          <p:nvPr>
            <p:ph idx="1" type="body"/>
          </p:nvPr>
        </p:nvSpPr>
        <p:spPr>
          <a:xfrm>
            <a:off x="1676400" y="3651250"/>
            <a:ext cx="21031200" cy="8702400"/>
          </a:xfrm>
          <a:prstGeom prst="rect">
            <a:avLst/>
          </a:prstGeom>
          <a:noFill/>
          <a:ln>
            <a:noFill/>
          </a:ln>
        </p:spPr>
        <p:txBody>
          <a:bodyPr anchorCtr="0" anchor="t" bIns="91400" lIns="182850" spcFirstLastPara="1" rIns="182850" wrap="square" tIns="91400">
            <a:normAutofit/>
          </a:bodyPr>
          <a:lstStyle>
            <a:lvl1pPr indent="-457200" lvl="0" marL="457200" algn="l">
              <a:lnSpc>
                <a:spcPct val="90000"/>
              </a:lnSpc>
              <a:spcBef>
                <a:spcPts val="2000"/>
              </a:spcBef>
              <a:spcAft>
                <a:spcPts val="0"/>
              </a:spcAft>
              <a:buClr>
                <a:schemeClr val="dk1"/>
              </a:buClr>
              <a:buSzPts val="3600"/>
              <a:buChar char="๏"/>
              <a:defRPr/>
            </a:lvl1pPr>
            <a:lvl2pPr indent="-457200" lvl="1" marL="914400" algn="l">
              <a:lnSpc>
                <a:spcPct val="90000"/>
              </a:lnSpc>
              <a:spcBef>
                <a:spcPts val="1000"/>
              </a:spcBef>
              <a:spcAft>
                <a:spcPts val="0"/>
              </a:spcAft>
              <a:buClr>
                <a:schemeClr val="dk1"/>
              </a:buClr>
              <a:buSzPts val="3600"/>
              <a:buChar char="•"/>
              <a:defRPr/>
            </a:lvl2pPr>
            <a:lvl3pPr indent="-457200" lvl="2" marL="1371600" algn="l">
              <a:lnSpc>
                <a:spcPct val="90000"/>
              </a:lnSpc>
              <a:spcBef>
                <a:spcPts val="1000"/>
              </a:spcBef>
              <a:spcAft>
                <a:spcPts val="0"/>
              </a:spcAft>
              <a:buClr>
                <a:schemeClr val="dk1"/>
              </a:buClr>
              <a:buSzPts val="3600"/>
              <a:buChar char="•"/>
              <a:defRPr/>
            </a:lvl3pPr>
            <a:lvl4pPr indent="-457200" lvl="3" marL="1828800" algn="l">
              <a:lnSpc>
                <a:spcPct val="90000"/>
              </a:lnSpc>
              <a:spcBef>
                <a:spcPts val="1000"/>
              </a:spcBef>
              <a:spcAft>
                <a:spcPts val="0"/>
              </a:spcAft>
              <a:buClr>
                <a:schemeClr val="dk1"/>
              </a:buClr>
              <a:buSzPts val="3600"/>
              <a:buChar char="•"/>
              <a:defRPr/>
            </a:lvl4pPr>
            <a:lvl5pPr indent="-457200" lvl="4" marL="2286000" algn="l">
              <a:lnSpc>
                <a:spcPct val="90000"/>
              </a:lnSpc>
              <a:spcBef>
                <a:spcPts val="1000"/>
              </a:spcBef>
              <a:spcAft>
                <a:spcPts val="0"/>
              </a:spcAft>
              <a:buClr>
                <a:schemeClr val="dk1"/>
              </a:buClr>
              <a:buSzPts val="3600"/>
              <a:buChar char="•"/>
              <a:defRPr/>
            </a:lvl5pPr>
            <a:lvl6pPr indent="-457200" lvl="5" marL="2743200" algn="l">
              <a:lnSpc>
                <a:spcPct val="90000"/>
              </a:lnSpc>
              <a:spcBef>
                <a:spcPts val="1000"/>
              </a:spcBef>
              <a:spcAft>
                <a:spcPts val="0"/>
              </a:spcAft>
              <a:buClr>
                <a:schemeClr val="dk1"/>
              </a:buClr>
              <a:buSzPts val="3600"/>
              <a:buChar char="•"/>
              <a:defRPr/>
            </a:lvl6pPr>
            <a:lvl7pPr indent="-457200" lvl="6" marL="3200400" algn="l">
              <a:lnSpc>
                <a:spcPct val="90000"/>
              </a:lnSpc>
              <a:spcBef>
                <a:spcPts val="1000"/>
              </a:spcBef>
              <a:spcAft>
                <a:spcPts val="0"/>
              </a:spcAft>
              <a:buClr>
                <a:schemeClr val="dk1"/>
              </a:buClr>
              <a:buSzPts val="3600"/>
              <a:buChar char="•"/>
              <a:defRPr/>
            </a:lvl7pPr>
            <a:lvl8pPr indent="-457200" lvl="7" marL="3657600" algn="l">
              <a:lnSpc>
                <a:spcPct val="90000"/>
              </a:lnSpc>
              <a:spcBef>
                <a:spcPts val="1000"/>
              </a:spcBef>
              <a:spcAft>
                <a:spcPts val="0"/>
              </a:spcAft>
              <a:buClr>
                <a:schemeClr val="dk1"/>
              </a:buClr>
              <a:buSzPts val="3600"/>
              <a:buChar char="•"/>
              <a:defRPr/>
            </a:lvl8pPr>
            <a:lvl9pPr indent="-457200" lvl="8" marL="4114800" algn="l">
              <a:lnSpc>
                <a:spcPct val="90000"/>
              </a:lnSpc>
              <a:spcBef>
                <a:spcPts val="1000"/>
              </a:spcBef>
              <a:spcAft>
                <a:spcPts val="0"/>
              </a:spcAft>
              <a:buClr>
                <a:schemeClr val="dk1"/>
              </a:buClr>
              <a:buSzPts val="3600"/>
              <a:buChar char="•"/>
              <a:defRPr/>
            </a:lvl9pPr>
          </a:lstStyle>
          <a:p/>
        </p:txBody>
      </p:sp>
      <p:sp>
        <p:nvSpPr>
          <p:cNvPr id="35" name="Google Shape;35;g124c79298af_0_140"/>
          <p:cNvSpPr txBox="1"/>
          <p:nvPr>
            <p:ph idx="10" type="dt"/>
          </p:nvPr>
        </p:nvSpPr>
        <p:spPr>
          <a:xfrm>
            <a:off x="1676400" y="12712700"/>
            <a:ext cx="5486400" cy="730200"/>
          </a:xfrm>
          <a:prstGeom prst="rect">
            <a:avLst/>
          </a:prstGeom>
          <a:noFill/>
          <a:ln>
            <a:noFill/>
          </a:ln>
        </p:spPr>
        <p:txBody>
          <a:bodyPr anchorCtr="0" anchor="ctr" bIns="91400" lIns="182850" spcFirstLastPara="1" rIns="182850" wrap="square" tIns="91400">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6" name="Google Shape;36;g124c79298af_0_140"/>
          <p:cNvSpPr txBox="1"/>
          <p:nvPr>
            <p:ph idx="11" type="ftr"/>
          </p:nvPr>
        </p:nvSpPr>
        <p:spPr>
          <a:xfrm>
            <a:off x="8077200" y="12712700"/>
            <a:ext cx="8229600" cy="730200"/>
          </a:xfrm>
          <a:prstGeom prst="rect">
            <a:avLst/>
          </a:prstGeom>
          <a:noFill/>
          <a:ln>
            <a:noFill/>
          </a:ln>
        </p:spPr>
        <p:txBody>
          <a:bodyPr anchorCtr="0" anchor="ctr" bIns="91400" lIns="182850" spcFirstLastPara="1" rIns="182850" wrap="square" tIns="914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7" name="Google Shape;37;g124c79298af_0_140"/>
          <p:cNvSpPr txBox="1"/>
          <p:nvPr>
            <p:ph idx="12" type="sldNum"/>
          </p:nvPr>
        </p:nvSpPr>
        <p:spPr>
          <a:xfrm>
            <a:off x="17221200" y="12712700"/>
            <a:ext cx="5486400" cy="461700"/>
          </a:xfrm>
          <a:prstGeom prst="rect">
            <a:avLst/>
          </a:prstGeom>
          <a:noFill/>
          <a:ln>
            <a:noFill/>
          </a:ln>
        </p:spPr>
        <p:txBody>
          <a:bodyPr anchorCtr="0" anchor="ctr" bIns="91400" lIns="182850" spcFirstLastPara="1" rIns="182850" wrap="square" tIns="91400">
            <a:spAutoFit/>
          </a:bodyPr>
          <a:lstStyle>
            <a:lvl1pPr indent="0" lvl="0"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38"/>
          <p:cNvSpPr txBox="1"/>
          <p:nvPr>
            <p:ph idx="1" type="body"/>
          </p:nvPr>
        </p:nvSpPr>
        <p:spPr>
          <a:xfrm>
            <a:off x="2855459" y="1027692"/>
            <a:ext cx="18673200" cy="10897502"/>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40" name="Google Shape;40;p38"/>
          <p:cNvSpPr txBox="1"/>
          <p:nvPr>
            <p:ph idx="12" type="sldNum"/>
          </p:nvPr>
        </p:nvSpPr>
        <p:spPr>
          <a:xfrm>
            <a:off x="12058551" y="13153924"/>
            <a:ext cx="266974" cy="259222"/>
          </a:xfrm>
          <a:prstGeom prst="rect">
            <a:avLst/>
          </a:prstGeom>
          <a:noFill/>
          <a:ln>
            <a:noFill/>
          </a:ln>
        </p:spPr>
        <p:txBody>
          <a:bodyPr anchorCtr="0" anchor="ctr" bIns="0" lIns="0" spcFirstLastPara="1" rIns="0" wrap="square" tIns="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Object">
  <p:cSld name="Title &amp; Object">
    <p:spTree>
      <p:nvGrpSpPr>
        <p:cNvPr id="41" name="Shape 41"/>
        <p:cNvGrpSpPr/>
        <p:nvPr/>
      </p:nvGrpSpPr>
      <p:grpSpPr>
        <a:xfrm>
          <a:off x="0" y="0"/>
          <a:ext cx="0" cy="0"/>
          <a:chOff x="0" y="0"/>
          <a:chExt cx="0" cy="0"/>
        </a:xfrm>
      </p:grpSpPr>
      <p:sp>
        <p:nvSpPr>
          <p:cNvPr id="42" name="Google Shape;42;p37"/>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Google Shape;23;p4" id="43" name="Google Shape;43;p37"/>
          <p:cNvPicPr preferRelativeResize="0"/>
          <p:nvPr/>
        </p:nvPicPr>
        <p:blipFill rotWithShape="1">
          <a:blip r:embed="rId2">
            <a:alphaModFix/>
          </a:blip>
          <a:srcRect b="0" l="0" r="0" t="0"/>
          <a:stretch/>
        </p:blipFill>
        <p:spPr>
          <a:xfrm>
            <a:off x="2771444" y="243932"/>
            <a:ext cx="432902" cy="432900"/>
          </a:xfrm>
          <a:prstGeom prst="rect">
            <a:avLst/>
          </a:prstGeom>
          <a:noFill/>
          <a:ln>
            <a:noFill/>
          </a:ln>
        </p:spPr>
      </p:pic>
      <p:sp>
        <p:nvSpPr>
          <p:cNvPr id="44" name="Google Shape;44;p37"/>
          <p:cNvSpPr txBox="1"/>
          <p:nvPr>
            <p:ph idx="1" type="body"/>
          </p:nvPr>
        </p:nvSpPr>
        <p:spPr>
          <a:xfrm>
            <a:off x="2820129" y="3811570"/>
            <a:ext cx="18743701" cy="8077201"/>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45" name="Google Shape;45;p37"/>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de">
  <p:cSld name="Title &amp; Code">
    <p:spTree>
      <p:nvGrpSpPr>
        <p:cNvPr id="46" name="Shape 46"/>
        <p:cNvGrpSpPr/>
        <p:nvPr/>
      </p:nvGrpSpPr>
      <p:grpSpPr>
        <a:xfrm>
          <a:off x="0" y="0"/>
          <a:ext cx="0" cy="0"/>
          <a:chOff x="0" y="0"/>
          <a:chExt cx="0" cy="0"/>
        </a:xfrm>
      </p:grpSpPr>
      <p:sp>
        <p:nvSpPr>
          <p:cNvPr id="47" name="Google Shape;47;p40"/>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Google Shape;35;p7" id="48" name="Google Shape;48;p40"/>
          <p:cNvPicPr preferRelativeResize="0"/>
          <p:nvPr/>
        </p:nvPicPr>
        <p:blipFill rotWithShape="1">
          <a:blip r:embed="rId2">
            <a:alphaModFix/>
          </a:blip>
          <a:srcRect b="0" l="0" r="0" t="0"/>
          <a:stretch/>
        </p:blipFill>
        <p:spPr>
          <a:xfrm>
            <a:off x="2771444" y="243932"/>
            <a:ext cx="432902" cy="432900"/>
          </a:xfrm>
          <a:prstGeom prst="rect">
            <a:avLst/>
          </a:prstGeom>
          <a:noFill/>
          <a:ln>
            <a:noFill/>
          </a:ln>
        </p:spPr>
      </p:pic>
      <p:sp>
        <p:nvSpPr>
          <p:cNvPr id="49" name="Google Shape;49;p40"/>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Left">
  <p:cSld name="Title &amp; Bullets on Left">
    <p:spTree>
      <p:nvGrpSpPr>
        <p:cNvPr id="50" name="Shape 50"/>
        <p:cNvGrpSpPr/>
        <p:nvPr/>
      </p:nvGrpSpPr>
      <p:grpSpPr>
        <a:xfrm>
          <a:off x="0" y="0"/>
          <a:ext cx="0" cy="0"/>
          <a:chOff x="0" y="0"/>
          <a:chExt cx="0" cy="0"/>
        </a:xfrm>
      </p:grpSpPr>
      <p:sp>
        <p:nvSpPr>
          <p:cNvPr id="51" name="Google Shape;51;p41"/>
          <p:cNvSpPr txBox="1"/>
          <p:nvPr>
            <p:ph idx="1" type="body"/>
          </p:nvPr>
        </p:nvSpPr>
        <p:spPr>
          <a:xfrm>
            <a:off x="2814747" y="3603314"/>
            <a:ext cx="8912703"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52" name="Google Shape;52;p41"/>
          <p:cNvSpPr txBox="1"/>
          <p:nvPr>
            <p:ph type="title"/>
          </p:nvPr>
        </p:nvSpPr>
        <p:spPr>
          <a:xfrm>
            <a:off x="2841773" y="1233671"/>
            <a:ext cx="18700501" cy="16983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53" name="Google Shape;53;p41"/>
          <p:cNvSpPr txBox="1"/>
          <p:nvPr>
            <p:ph idx="12" type="sldNum"/>
          </p:nvPr>
        </p:nvSpPr>
        <p:spPr>
          <a:xfrm>
            <a:off x="11992403"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theme" Target="../theme/theme2.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4"/>
          <p:cNvSpPr/>
          <p:nvPr/>
        </p:nvSpPr>
        <p:spPr>
          <a:xfrm>
            <a:off x="-25399" y="12818533"/>
            <a:ext cx="24434698" cy="930002"/>
          </a:xfrm>
          <a:prstGeom prst="rect">
            <a:avLst/>
          </a:prstGeom>
          <a:blipFill rotWithShape="1">
            <a:blip r:embed="rId1">
              <a:alphaModFix/>
            </a:blip>
            <a:stretch>
              <a:fillRect b="0" l="0" r="0" t="0"/>
            </a:stretch>
          </a:blip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Google Shape;7;p1" id="7" name="Google Shape;7;p34"/>
          <p:cNvPicPr preferRelativeResize="0"/>
          <p:nvPr/>
        </p:nvPicPr>
        <p:blipFill rotWithShape="1">
          <a:blip r:embed="rId2">
            <a:alphaModFix/>
          </a:blip>
          <a:srcRect b="0" l="0" r="0" t="0"/>
          <a:stretch/>
        </p:blipFill>
        <p:spPr>
          <a:xfrm>
            <a:off x="2771444" y="13058232"/>
            <a:ext cx="432902" cy="432902"/>
          </a:xfrm>
          <a:prstGeom prst="rect">
            <a:avLst/>
          </a:prstGeom>
          <a:noFill/>
          <a:ln>
            <a:noFill/>
          </a:ln>
        </p:spPr>
      </p:pic>
      <p:pic>
        <p:nvPicPr>
          <p:cNvPr descr="Google Shape;8;p1" id="8" name="Google Shape;8;p34"/>
          <p:cNvPicPr preferRelativeResize="0"/>
          <p:nvPr/>
        </p:nvPicPr>
        <p:blipFill rotWithShape="1">
          <a:blip r:embed="rId3">
            <a:alphaModFix/>
          </a:blip>
          <a:srcRect b="0" l="0" r="0" t="0"/>
          <a:stretch/>
        </p:blipFill>
        <p:spPr>
          <a:xfrm>
            <a:off x="3325519" y="13170067"/>
            <a:ext cx="1705502" cy="228302"/>
          </a:xfrm>
          <a:prstGeom prst="rect">
            <a:avLst/>
          </a:prstGeom>
          <a:noFill/>
          <a:ln>
            <a:noFill/>
          </a:ln>
        </p:spPr>
      </p:pic>
      <p:sp>
        <p:nvSpPr>
          <p:cNvPr id="9" name="Google Shape;9;p34"/>
          <p:cNvSpPr txBox="1"/>
          <p:nvPr>
            <p:ph idx="1" type="body"/>
          </p:nvPr>
        </p:nvSpPr>
        <p:spPr>
          <a:xfrm>
            <a:off x="2855459" y="1027692"/>
            <a:ext cx="18673200" cy="10897502"/>
          </a:xfrm>
          <a:prstGeom prst="rect">
            <a:avLst/>
          </a:prstGeom>
          <a:noFill/>
          <a:ln>
            <a:noFill/>
          </a:ln>
        </p:spPr>
        <p:txBody>
          <a:bodyPr anchorCtr="0" anchor="t" bIns="91400" lIns="91400" spcFirstLastPara="1" rIns="91400" wrap="square" tIns="91400">
            <a:normAutofit/>
          </a:bodyPr>
          <a:lstStyle>
            <a:lvl1pPr indent="-558800" lvl="0" marL="4572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1pPr>
            <a:lvl2pPr indent="-558800" lvl="1" marL="9144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2pPr>
            <a:lvl3pPr indent="-558800" lvl="2" marL="13716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3pPr>
            <a:lvl4pPr indent="-558800" lvl="3" marL="18288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4pPr>
            <a:lvl5pPr indent="-558800" lvl="4" marL="22860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5pPr>
            <a:lvl6pPr indent="-558800" lvl="5" marL="27432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6pPr>
            <a:lvl7pPr indent="-558800" lvl="6" marL="32004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7pPr>
            <a:lvl8pPr indent="-558800" lvl="7" marL="36576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8pPr>
            <a:lvl9pPr indent="-558800" lvl="8" marL="41148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9pPr>
          </a:lstStyle>
          <a:p/>
        </p:txBody>
      </p:sp>
      <p:sp>
        <p:nvSpPr>
          <p:cNvPr id="10" name="Google Shape;10;p34"/>
          <p:cNvSpPr txBox="1"/>
          <p:nvPr>
            <p:ph type="title"/>
          </p:nvPr>
        </p:nvSpPr>
        <p:spPr>
          <a:xfrm>
            <a:off x="3653366" y="2743200"/>
            <a:ext cx="19507201" cy="930275"/>
          </a:xfrm>
          <a:prstGeom prst="rect">
            <a:avLst/>
          </a:prstGeom>
          <a:noFill/>
          <a:ln>
            <a:noFill/>
          </a:ln>
        </p:spPr>
        <p:txBody>
          <a:bodyPr anchorCtr="0" anchor="ctr" bIns="91400" lIns="91400" spcFirstLastPara="1" rIns="91400" wrap="square" tIns="91400">
            <a:normAutofit/>
          </a:bodyPr>
          <a:lstStyle>
            <a:lvl1pPr lvl="0"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1pPr>
            <a:lvl2pPr lvl="1"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2pPr>
            <a:lvl3pPr lvl="2"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3pPr>
            <a:lvl4pPr lvl="3"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4pPr>
            <a:lvl5pPr lvl="4"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5pPr>
            <a:lvl6pPr lvl="5"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6pPr>
            <a:lvl7pPr lvl="6"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7pPr>
            <a:lvl8pPr lvl="7"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8pPr>
            <a:lvl9pPr lvl="8"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9pPr>
          </a:lstStyle>
          <a:p/>
        </p:txBody>
      </p:sp>
      <p:sp>
        <p:nvSpPr>
          <p:cNvPr id="11" name="Google Shape;11;p34"/>
          <p:cNvSpPr txBox="1"/>
          <p:nvPr>
            <p:ph idx="12" type="sldNum"/>
          </p:nvPr>
        </p:nvSpPr>
        <p:spPr>
          <a:xfrm>
            <a:off x="12058551" y="13153924"/>
            <a:ext cx="266974" cy="259222"/>
          </a:xfrm>
          <a:prstGeom prst="rect">
            <a:avLst/>
          </a:prstGeom>
          <a:noFill/>
          <a:ln>
            <a:noFill/>
          </a:ln>
        </p:spPr>
        <p:txBody>
          <a:bodyPr anchorCtr="0" anchor="ctr" bIns="0" lIns="0" spcFirstLastPara="1" rIns="0" wrap="square" tIns="0">
            <a:spAutoFit/>
          </a:bodyPr>
          <a:lstStyle>
            <a:lvl1pPr indent="0" lvl="0"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help.tableau.com/current/pro/desktop/en-us/functions_functions_logical.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3.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www.investopedia.com/terms/k/kpi.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9.png"/></Relationships>
</file>

<file path=ppt/slides/_rels/slide2.xml.rels><?xml version="1.0" encoding="UTF-8" standalone="yes"?><Relationships xmlns="http://schemas.openxmlformats.org/package/2006/relationships"><Relationship Id="rId20" Type="http://schemas.openxmlformats.org/officeDocument/2006/relationships/image" Target="../media/image34.png"/><Relationship Id="rId22" Type="http://schemas.openxmlformats.org/officeDocument/2006/relationships/image" Target="../media/image29.png"/><Relationship Id="rId21" Type="http://schemas.openxmlformats.org/officeDocument/2006/relationships/image" Target="../media/image26.png"/><Relationship Id="rId24" Type="http://schemas.openxmlformats.org/officeDocument/2006/relationships/image" Target="../media/image30.png"/><Relationship Id="rId23"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46.png"/><Relationship Id="rId9" Type="http://schemas.openxmlformats.org/officeDocument/2006/relationships/image" Target="../media/image24.png"/><Relationship Id="rId26" Type="http://schemas.openxmlformats.org/officeDocument/2006/relationships/image" Target="../media/image32.png"/><Relationship Id="rId25" Type="http://schemas.openxmlformats.org/officeDocument/2006/relationships/image" Target="../media/image38.png"/><Relationship Id="rId28" Type="http://schemas.openxmlformats.org/officeDocument/2006/relationships/image" Target="../media/image33.png"/><Relationship Id="rId27" Type="http://schemas.openxmlformats.org/officeDocument/2006/relationships/image" Target="../media/image44.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10.png"/><Relationship Id="rId11" Type="http://schemas.openxmlformats.org/officeDocument/2006/relationships/image" Target="../media/image14.png"/><Relationship Id="rId10" Type="http://schemas.openxmlformats.org/officeDocument/2006/relationships/image" Target="../media/image9.png"/><Relationship Id="rId13" Type="http://schemas.openxmlformats.org/officeDocument/2006/relationships/image" Target="../media/image23.png"/><Relationship Id="rId12" Type="http://schemas.openxmlformats.org/officeDocument/2006/relationships/image" Target="../media/image25.png"/><Relationship Id="rId15" Type="http://schemas.openxmlformats.org/officeDocument/2006/relationships/image" Target="../media/image13.png"/><Relationship Id="rId14" Type="http://schemas.openxmlformats.org/officeDocument/2006/relationships/image" Target="../media/image28.png"/><Relationship Id="rId17" Type="http://schemas.openxmlformats.org/officeDocument/2006/relationships/image" Target="../media/image17.png"/><Relationship Id="rId16" Type="http://schemas.openxmlformats.org/officeDocument/2006/relationships/image" Target="../media/image22.png"/><Relationship Id="rId19" Type="http://schemas.openxmlformats.org/officeDocument/2006/relationships/image" Target="../media/image19.png"/><Relationship Id="rId18"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1.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nvSpPr>
        <p:spPr>
          <a:xfrm>
            <a:off x="18221493" y="13103173"/>
            <a:ext cx="3358136" cy="360822"/>
          </a:xfrm>
          <a:prstGeom prst="rect">
            <a:avLst/>
          </a:prstGeom>
          <a:noFill/>
          <a:ln>
            <a:noFill/>
          </a:ln>
        </p:spPr>
        <p:txBody>
          <a:bodyPr anchorCtr="0" anchor="ctr" bIns="50800" lIns="50800" spcFirstLastPara="1" rIns="50800" wrap="square" tIns="50800">
            <a:spAutoFit/>
          </a:bodyPr>
          <a:lstStyle/>
          <a:p>
            <a:pPr indent="0" lvl="0" marL="0" marR="0" rtl="0" algn="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Data Analytics</a:t>
            </a:r>
            <a:endParaRPr b="0" i="0" sz="1400" u="none" cap="none" strike="noStrike">
              <a:solidFill>
                <a:srgbClr val="000000"/>
              </a:solidFill>
              <a:latin typeface="Arial"/>
              <a:ea typeface="Arial"/>
              <a:cs typeface="Arial"/>
              <a:sym typeface="Arial"/>
            </a:endParaRPr>
          </a:p>
        </p:txBody>
      </p:sp>
      <p:sp>
        <p:nvSpPr>
          <p:cNvPr id="79" name="Google Shape;79;p1"/>
          <p:cNvSpPr txBox="1"/>
          <p:nvPr>
            <p:ph idx="4294967295" type="ctrTitle"/>
          </p:nvPr>
        </p:nvSpPr>
        <p:spPr>
          <a:xfrm>
            <a:off x="2589458" y="3721079"/>
            <a:ext cx="19205084" cy="3475668"/>
          </a:xfrm>
          <a:prstGeom prst="rect">
            <a:avLst/>
          </a:prstGeom>
          <a:noFill/>
          <a:ln>
            <a:noFill/>
          </a:ln>
        </p:spPr>
        <p:txBody>
          <a:bodyPr anchorCtr="0" anchor="b" bIns="50800" lIns="50800" spcFirstLastPara="1" rIns="50800" wrap="square" tIns="50800">
            <a:normAutofit/>
          </a:bodyPr>
          <a:lstStyle/>
          <a:p>
            <a:pPr indent="0" lvl="0" marL="0" marR="0" rtl="0" algn="ctr">
              <a:lnSpc>
                <a:spcPct val="100000"/>
              </a:lnSpc>
              <a:spcBef>
                <a:spcPts val="0"/>
              </a:spcBef>
              <a:spcAft>
                <a:spcPts val="0"/>
              </a:spcAft>
              <a:buClr>
                <a:srgbClr val="151618"/>
              </a:buClr>
              <a:buSzPts val="7700"/>
              <a:buFont typeface="Arial"/>
              <a:buNone/>
            </a:pPr>
            <a:r>
              <a:rPr b="1" i="0" lang="en-US" sz="7700" u="none" cap="none" strike="noStrike">
                <a:solidFill>
                  <a:srgbClr val="151618"/>
                </a:solidFill>
                <a:latin typeface="Arial"/>
                <a:ea typeface="Arial"/>
                <a:cs typeface="Arial"/>
                <a:sym typeface="Arial"/>
              </a:rPr>
              <a:t>Tableau Module 11</a:t>
            </a:r>
            <a:endParaRPr b="1" i="0" sz="10000" u="none" cap="none" strike="noStrike">
              <a:solidFill>
                <a:srgbClr val="3E3E3E"/>
              </a:solidFill>
              <a:latin typeface="Arial"/>
              <a:ea typeface="Arial"/>
              <a:cs typeface="Arial"/>
              <a:sym typeface="Arial"/>
            </a:endParaRPr>
          </a:p>
        </p:txBody>
      </p:sp>
      <p:sp>
        <p:nvSpPr>
          <p:cNvPr id="80" name="Google Shape;80;p1"/>
          <p:cNvSpPr txBox="1"/>
          <p:nvPr>
            <p:ph idx="4294967295" type="sldNum"/>
          </p:nvPr>
        </p:nvSpPr>
        <p:spPr>
          <a:xfrm>
            <a:off x="12071280" y="13074034"/>
            <a:ext cx="241438" cy="360822"/>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1800"/>
              <a:buFont typeface="Arial"/>
              <a:buNone/>
            </a:pPr>
            <a:fld id="{00000000-1234-1234-1234-123412341234}" type="slidenum">
              <a:rPr b="1" lang="en-US" sz="1800">
                <a:solidFill>
                  <a:srgbClr val="FFFFFF"/>
                </a:solidFill>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2c4874aa4c_0_45"/>
          <p:cNvSpPr txBox="1"/>
          <p:nvPr>
            <p:ph idx="1" type="body"/>
          </p:nvPr>
        </p:nvSpPr>
        <p:spPr>
          <a:xfrm>
            <a:off x="2814750" y="2907301"/>
            <a:ext cx="18754500" cy="91578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lang="en-US" sz="3600" u="sng">
                <a:solidFill>
                  <a:schemeClr val="hlink"/>
                </a:solidFill>
                <a:hlinkClick r:id="rId3"/>
              </a:rPr>
              <a:t>https://help.tableau.com/current/pro/desktop/en-us/functions_functions_logical.htm</a:t>
            </a:r>
            <a:endParaRPr sz="3600"/>
          </a:p>
          <a:p>
            <a:pPr indent="0" lvl="0" marL="0" rtl="0" algn="l">
              <a:spcBef>
                <a:spcPts val="1600"/>
              </a:spcBef>
              <a:spcAft>
                <a:spcPts val="0"/>
              </a:spcAft>
              <a:buNone/>
            </a:pPr>
            <a:r>
              <a:t/>
            </a:r>
            <a:endParaRPr/>
          </a:p>
          <a:p>
            <a:pPr indent="0" lvl="0" marL="0" rtl="0" algn="l">
              <a:spcBef>
                <a:spcPts val="1600"/>
              </a:spcBef>
              <a:spcAft>
                <a:spcPts val="0"/>
              </a:spcAft>
              <a:buNone/>
            </a:pPr>
            <a:r>
              <a:t/>
            </a:r>
            <a:endParaRPr/>
          </a:p>
        </p:txBody>
      </p:sp>
      <p:sp>
        <p:nvSpPr>
          <p:cNvPr id="202" name="Google Shape;202;g22c4874aa4c_0_45"/>
          <p:cNvSpPr txBox="1"/>
          <p:nvPr>
            <p:ph type="title"/>
          </p:nvPr>
        </p:nvSpPr>
        <p:spPr>
          <a:xfrm>
            <a:off x="2635842" y="1232988"/>
            <a:ext cx="19112400" cy="1674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Logical Functions in Depth</a:t>
            </a:r>
            <a:endParaRPr/>
          </a:p>
        </p:txBody>
      </p:sp>
      <p:graphicFrame>
        <p:nvGraphicFramePr>
          <p:cNvPr id="203" name="Google Shape;203;g22c4874aa4c_0_45"/>
          <p:cNvGraphicFramePr/>
          <p:nvPr/>
        </p:nvGraphicFramePr>
        <p:xfrm>
          <a:off x="2814750" y="3947875"/>
          <a:ext cx="3000000" cy="3000000"/>
        </p:xfrm>
        <a:graphic>
          <a:graphicData uri="http://schemas.openxmlformats.org/drawingml/2006/table">
            <a:tbl>
              <a:tblPr>
                <a:noFill/>
                <a:tableStyleId>{0D5BF94E-DF84-477F-A6DD-BE5C520AADEE}</a:tableStyleId>
              </a:tblPr>
              <a:tblGrid>
                <a:gridCol w="1379725"/>
                <a:gridCol w="19328200"/>
              </a:tblGrid>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IN</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&lt;expr1&gt; IN &lt;expr2&gt;</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556475">
                <a:tc>
                  <a:txBody>
                    <a:bodyPr/>
                    <a:lstStyle/>
                    <a:p>
                      <a:pPr indent="0" lvl="0" marL="0" rtl="0" algn="l">
                        <a:lnSpc>
                          <a:spcPct val="115000"/>
                        </a:lnSpc>
                        <a:spcBef>
                          <a:spcPts val="1200"/>
                        </a:spcBef>
                        <a:spcAft>
                          <a:spcPts val="1200"/>
                        </a:spcAft>
                        <a:buNone/>
                      </a:pPr>
                      <a:r>
                        <a:rPr b="1" lang="en-US" sz="1900">
                          <a:solidFill>
                            <a:srgbClr val="333333"/>
                          </a:solidFill>
                          <a:latin typeface="Merriweather"/>
                          <a:ea typeface="Merriweather"/>
                          <a:cs typeface="Merriweather"/>
                          <a:sym typeface="Merriweather"/>
                        </a:rPr>
                        <a:t>AND</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IF &lt;expr1&gt; AND &lt;expr2&gt; THEN &lt;then&gt; END</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CASE</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CASE &lt;expression&gt; WHEN &lt;value1&gt; THEN &lt;return1&gt; WHEN &lt;value2&gt; THEN &lt;return2&gt; ... ELSE &lt;default return&gt; END</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ELSE</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IF &lt;expr&gt; THEN &lt;then&gt; ELSE &lt;else&gt; END</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ELSEIF</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IF &lt;expr&gt; THEN &lt;then&gt; [ELSEIF &lt;expr2&gt; THEN &lt;then2&gt;...] [ELSE &lt;else&gt;] END</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END</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IF &lt;expr&gt; THEN &lt;then&gt; [ELSEIF &lt;expr2&gt; THEN &lt;then2&gt;...] [ELSE &lt;else&gt;] END</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IF</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IF &lt;expr&gt; THEN &lt;then&gt; [ELSEIF &lt;expr2&gt; THEN &lt;then2&gt;...] [ELSE &lt;else&gt;] END</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IFNULL</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IFNULL(expr1, expr2)</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IIF</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IIF(test, then, else, [unknown])</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ISDATE</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ISDATE(string)</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ISNULL</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ISNULL(expression)</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MAX</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MAX(expression)</a:t>
                      </a:r>
                      <a:r>
                        <a:rPr b="1" lang="en-US" sz="2000">
                          <a:solidFill>
                            <a:srgbClr val="333333"/>
                          </a:solidFill>
                          <a:latin typeface="Merriweather"/>
                          <a:ea typeface="Merriweather"/>
                          <a:cs typeface="Merriweather"/>
                          <a:sym typeface="Merriweather"/>
                        </a:rPr>
                        <a:t> or </a:t>
                      </a:r>
                      <a:r>
                        <a:rPr b="1" lang="en-US" sz="2000">
                          <a:solidFill>
                            <a:srgbClr val="188038"/>
                          </a:solidFill>
                          <a:latin typeface="Courier New"/>
                          <a:ea typeface="Courier New"/>
                          <a:cs typeface="Courier New"/>
                          <a:sym typeface="Courier New"/>
                        </a:rPr>
                        <a:t>Max(expr1, expr2)</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MIN</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MIN(expression)</a:t>
                      </a:r>
                      <a:r>
                        <a:rPr b="1" lang="en-US" sz="2000">
                          <a:solidFill>
                            <a:srgbClr val="333333"/>
                          </a:solidFill>
                          <a:latin typeface="Merriweather"/>
                          <a:ea typeface="Merriweather"/>
                          <a:cs typeface="Merriweather"/>
                          <a:sym typeface="Merriweather"/>
                        </a:rPr>
                        <a:t> or </a:t>
                      </a:r>
                      <a:r>
                        <a:rPr b="1" lang="en-US" sz="2000">
                          <a:solidFill>
                            <a:srgbClr val="188038"/>
                          </a:solidFill>
                          <a:latin typeface="Courier New"/>
                          <a:ea typeface="Courier New"/>
                          <a:cs typeface="Courier New"/>
                          <a:sym typeface="Courier New"/>
                        </a:rPr>
                        <a:t>MIN(expr1, expr2)</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NOT</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IF NOT &lt;expr&gt; THEN &lt;then&gt; END</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OR</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IF &lt;expr1&gt; OR &lt;expr2&gt; THEN &lt;then&gt; END</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THEN</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IF &lt;expre&gt; THEN &lt;then&gt; [ELSEIF ,expr2&gt; THEN &lt;then2&gt;...] [ELSE &lt;else&gt;] END</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WHEN</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CASE &lt;expr&gt; WHEN &lt;Value1&gt; THEN &lt;return1&gt; ... [ELSE &lt;else&gt;] END</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r h="358600">
                <a:tc>
                  <a:txBody>
                    <a:bodyPr/>
                    <a:lstStyle/>
                    <a:p>
                      <a:pPr indent="0" lvl="0" marL="25400" marR="25400" rtl="0" algn="l">
                        <a:lnSpc>
                          <a:spcPct val="115000"/>
                        </a:lnSpc>
                        <a:spcBef>
                          <a:spcPts val="0"/>
                        </a:spcBef>
                        <a:spcAft>
                          <a:spcPts val="0"/>
                        </a:spcAft>
                        <a:buNone/>
                      </a:pPr>
                      <a:r>
                        <a:rPr b="1" lang="en-US" sz="1900">
                          <a:solidFill>
                            <a:srgbClr val="333333"/>
                          </a:solidFill>
                          <a:latin typeface="Merriweather"/>
                          <a:ea typeface="Merriweather"/>
                          <a:cs typeface="Merriweather"/>
                          <a:sym typeface="Merriweather"/>
                        </a:rPr>
                        <a:t>ZN</a:t>
                      </a:r>
                      <a:endParaRPr b="1" sz="1900">
                        <a:solidFill>
                          <a:srgbClr val="333333"/>
                        </a:solidFill>
                        <a:latin typeface="Merriweather"/>
                        <a:ea typeface="Merriweather"/>
                        <a:cs typeface="Merriweather"/>
                        <a:sym typeface="Merriweather"/>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c>
                  <a:txBody>
                    <a:bodyPr/>
                    <a:lstStyle/>
                    <a:p>
                      <a:pPr indent="0" lvl="0" marL="25400" marR="25400" rtl="0" algn="l">
                        <a:lnSpc>
                          <a:spcPct val="115000"/>
                        </a:lnSpc>
                        <a:spcBef>
                          <a:spcPts val="0"/>
                        </a:spcBef>
                        <a:spcAft>
                          <a:spcPts val="0"/>
                        </a:spcAft>
                        <a:buNone/>
                      </a:pPr>
                      <a:r>
                        <a:rPr b="1" lang="en-US" sz="2000">
                          <a:solidFill>
                            <a:srgbClr val="188038"/>
                          </a:solidFill>
                          <a:latin typeface="Courier New"/>
                          <a:ea typeface="Courier New"/>
                          <a:cs typeface="Courier New"/>
                          <a:sym typeface="Courier New"/>
                        </a:rPr>
                        <a:t>ZN(expression)</a:t>
                      </a:r>
                      <a:endParaRPr b="1" sz="2000">
                        <a:solidFill>
                          <a:srgbClr val="188038"/>
                        </a:solidFill>
                        <a:latin typeface="Courier New"/>
                        <a:ea typeface="Courier New"/>
                        <a:cs typeface="Courier New"/>
                        <a:sym typeface="Courier New"/>
                      </a:endParaRPr>
                    </a:p>
                  </a:txBody>
                  <a:tcPr marT="57150" marB="57150" marR="57150" marL="57150">
                    <a:lnL cap="flat" cmpd="sng" w="8650">
                      <a:solidFill>
                        <a:srgbClr val="BBBBBB"/>
                      </a:solidFill>
                      <a:prstDash val="solid"/>
                      <a:round/>
                      <a:headEnd len="sm" w="sm" type="none"/>
                      <a:tailEnd len="sm" w="sm" type="none"/>
                    </a:lnL>
                    <a:lnR cap="flat" cmpd="sng" w="8650">
                      <a:solidFill>
                        <a:srgbClr val="BBBBBB"/>
                      </a:solidFill>
                      <a:prstDash val="solid"/>
                      <a:round/>
                      <a:headEnd len="sm" w="sm" type="none"/>
                      <a:tailEnd len="sm" w="sm" type="none"/>
                    </a:lnR>
                    <a:lnT cap="flat" cmpd="sng" w="8650">
                      <a:solidFill>
                        <a:srgbClr val="BBBBBB"/>
                      </a:solidFill>
                      <a:prstDash val="solid"/>
                      <a:round/>
                      <a:headEnd len="sm" w="sm" type="none"/>
                      <a:tailEnd len="sm" w="sm" type="none"/>
                    </a:lnT>
                    <a:lnB cap="flat" cmpd="sng" w="8650">
                      <a:solidFill>
                        <a:srgbClr val="BBBBBB"/>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9"/>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3E3E3E"/>
              </a:buClr>
              <a:buSzPts val="7200"/>
              <a:buFont typeface="Arial"/>
              <a:buNone/>
            </a:pPr>
            <a:r>
              <a:rPr lang="en-US"/>
              <a:t>Annotations</a:t>
            </a:r>
            <a:endParaRPr/>
          </a:p>
        </p:txBody>
      </p:sp>
      <p:sp>
        <p:nvSpPr>
          <p:cNvPr id="209" name="Google Shape;209;p9"/>
          <p:cNvSpPr txBox="1"/>
          <p:nvPr/>
        </p:nvSpPr>
        <p:spPr>
          <a:xfrm>
            <a:off x="22402800" y="8013032"/>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10" name="Google Shape;210;p9"/>
          <p:cNvPicPr preferRelativeResize="0"/>
          <p:nvPr/>
        </p:nvPicPr>
        <p:blipFill rotWithShape="1">
          <a:blip r:embed="rId3">
            <a:alphaModFix/>
          </a:blip>
          <a:srcRect b="0" l="0" r="0" t="0"/>
          <a:stretch/>
        </p:blipFill>
        <p:spPr>
          <a:xfrm>
            <a:off x="1434601" y="2546357"/>
            <a:ext cx="8008352" cy="9350534"/>
          </a:xfrm>
          <a:prstGeom prst="rect">
            <a:avLst/>
          </a:prstGeom>
          <a:noFill/>
          <a:ln>
            <a:noFill/>
          </a:ln>
        </p:spPr>
      </p:pic>
      <p:sp>
        <p:nvSpPr>
          <p:cNvPr id="211" name="Google Shape;211;p9"/>
          <p:cNvSpPr txBox="1"/>
          <p:nvPr/>
        </p:nvSpPr>
        <p:spPr>
          <a:xfrm>
            <a:off x="22017789" y="9914021"/>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12" name="Google Shape;212;p9"/>
          <p:cNvPicPr preferRelativeResize="0"/>
          <p:nvPr/>
        </p:nvPicPr>
        <p:blipFill rotWithShape="1">
          <a:blip r:embed="rId4">
            <a:alphaModFix/>
          </a:blip>
          <a:srcRect b="0" l="0" r="0" t="0"/>
          <a:stretch/>
        </p:blipFill>
        <p:spPr>
          <a:xfrm>
            <a:off x="14060570" y="2886670"/>
            <a:ext cx="5799309" cy="94042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3E3E3E"/>
              </a:buClr>
              <a:buSzPts val="7200"/>
              <a:buFont typeface="Arial"/>
              <a:buNone/>
            </a:pPr>
            <a:r>
              <a:rPr lang="en-US"/>
              <a:t>Key Performance Indicators (KPIs)</a:t>
            </a:r>
            <a:endParaRPr/>
          </a:p>
        </p:txBody>
      </p:sp>
      <p:sp>
        <p:nvSpPr>
          <p:cNvPr id="218" name="Google Shape;218;p8"/>
          <p:cNvSpPr txBox="1"/>
          <p:nvPr>
            <p:ph idx="1" type="body"/>
          </p:nvPr>
        </p:nvSpPr>
        <p:spPr>
          <a:xfrm>
            <a:off x="2814747" y="3603314"/>
            <a:ext cx="18754500" cy="84618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lang="en-US" sz="4800">
                <a:solidFill>
                  <a:srgbClr val="000000"/>
                </a:solidFill>
              </a:rPr>
              <a:t>Key Performance Indicators (KPIs) </a:t>
            </a:r>
            <a:r>
              <a:rPr lang="en-US" sz="4800">
                <a:solidFill>
                  <a:srgbClr val="000000"/>
                </a:solidFill>
                <a:highlight>
                  <a:srgbClr val="FFFFFF"/>
                </a:highlight>
              </a:rPr>
              <a:t>are the </a:t>
            </a:r>
            <a:r>
              <a:rPr b="1" i="1" lang="en-US" sz="4800">
                <a:solidFill>
                  <a:srgbClr val="000000"/>
                </a:solidFill>
                <a:highlight>
                  <a:srgbClr val="FFFFFF"/>
                </a:highlight>
              </a:rPr>
              <a:t>quantifiable</a:t>
            </a:r>
            <a:r>
              <a:rPr lang="en-US" sz="4800">
                <a:solidFill>
                  <a:srgbClr val="000000"/>
                </a:solidFill>
                <a:highlight>
                  <a:srgbClr val="FFFFFF"/>
                </a:highlight>
              </a:rPr>
              <a:t> indicators of progress toward an intended result. </a:t>
            </a:r>
            <a:endParaRPr sz="4800">
              <a:solidFill>
                <a:srgbClr val="000000"/>
              </a:solidFill>
              <a:highlight>
                <a:srgbClr val="FFFFFF"/>
              </a:highlight>
            </a:endParaRPr>
          </a:p>
          <a:p>
            <a:pPr indent="0" lvl="0" marL="0" rtl="0" algn="l">
              <a:spcBef>
                <a:spcPts val="1600"/>
              </a:spcBef>
              <a:spcAft>
                <a:spcPts val="0"/>
              </a:spcAft>
              <a:buNone/>
            </a:pPr>
            <a:r>
              <a:t/>
            </a:r>
            <a:endParaRPr sz="4800">
              <a:solidFill>
                <a:srgbClr val="000000"/>
              </a:solidFill>
              <a:highlight>
                <a:srgbClr val="FFFFFF"/>
              </a:highlight>
            </a:endParaRPr>
          </a:p>
          <a:p>
            <a:pPr indent="0" lvl="0" marL="0" rtl="0" algn="l">
              <a:spcBef>
                <a:spcPts val="1600"/>
              </a:spcBef>
              <a:spcAft>
                <a:spcPts val="0"/>
              </a:spcAft>
              <a:buNone/>
            </a:pPr>
            <a:r>
              <a:rPr lang="en-US" sz="4800">
                <a:solidFill>
                  <a:srgbClr val="000000"/>
                </a:solidFill>
                <a:highlight>
                  <a:srgbClr val="FFFFFF"/>
                </a:highlight>
              </a:rPr>
              <a:t>KPIs provide a focus for strategic and operational improvement, create an analytical basis for decision making and help focus attention on what matters most.</a:t>
            </a:r>
            <a:endParaRPr sz="4800">
              <a:solidFill>
                <a:srgbClr val="000000"/>
              </a:solidFill>
              <a:highlight>
                <a:srgbClr val="FFFFFF"/>
              </a:highlight>
            </a:endParaRPr>
          </a:p>
          <a:p>
            <a:pPr indent="0" lvl="0" marL="0" rtl="0" algn="l">
              <a:spcBef>
                <a:spcPts val="1600"/>
              </a:spcBef>
              <a:spcAft>
                <a:spcPts val="0"/>
              </a:spcAft>
              <a:buNone/>
            </a:pPr>
            <a:r>
              <a:t/>
            </a:r>
            <a:endParaRPr sz="4800">
              <a:solidFill>
                <a:srgbClr val="000000"/>
              </a:solidFill>
              <a:highlight>
                <a:srgbClr val="FFFFFF"/>
              </a:highlight>
            </a:endParaRPr>
          </a:p>
          <a:p>
            <a:pPr indent="0" lvl="0" marL="0" rtl="0" algn="l">
              <a:spcBef>
                <a:spcPts val="1600"/>
              </a:spcBef>
              <a:spcAft>
                <a:spcPts val="0"/>
              </a:spcAft>
              <a:buNone/>
            </a:pPr>
            <a:r>
              <a:rPr lang="en-US" sz="4800">
                <a:solidFill>
                  <a:srgbClr val="000000"/>
                </a:solidFill>
              </a:rPr>
              <a:t>All KPIs are metrics but not all metrics are KPIs </a:t>
            </a:r>
            <a:endParaRPr sz="4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2c4874aa4c_0_23"/>
          <p:cNvSpPr txBox="1"/>
          <p:nvPr>
            <p:ph type="title"/>
          </p:nvPr>
        </p:nvSpPr>
        <p:spPr>
          <a:xfrm>
            <a:off x="2635842" y="1232988"/>
            <a:ext cx="19112400" cy="16743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3E3E3E"/>
              </a:buClr>
              <a:buSzPts val="7200"/>
              <a:buFont typeface="Arial"/>
              <a:buNone/>
            </a:pPr>
            <a:r>
              <a:rPr lang="en-US"/>
              <a:t>KPI Types</a:t>
            </a:r>
            <a:endParaRPr/>
          </a:p>
        </p:txBody>
      </p:sp>
      <p:sp>
        <p:nvSpPr>
          <p:cNvPr id="224" name="Google Shape;224;g22c4874aa4c_0_23"/>
          <p:cNvSpPr txBox="1"/>
          <p:nvPr>
            <p:ph idx="1" type="body"/>
          </p:nvPr>
        </p:nvSpPr>
        <p:spPr>
          <a:xfrm>
            <a:off x="2814747" y="3382089"/>
            <a:ext cx="18754500" cy="8461800"/>
          </a:xfrm>
          <a:prstGeom prst="rect">
            <a:avLst/>
          </a:prstGeom>
        </p:spPr>
        <p:txBody>
          <a:bodyPr anchorCtr="0" anchor="t" bIns="91400" lIns="91400" spcFirstLastPara="1" rIns="91400" wrap="square" tIns="91400">
            <a:noAutofit/>
          </a:bodyPr>
          <a:lstStyle/>
          <a:p>
            <a:pPr indent="-457200" lvl="0" marL="457200" rtl="0" algn="l">
              <a:lnSpc>
                <a:spcPct val="115000"/>
              </a:lnSpc>
              <a:spcBef>
                <a:spcPts val="0"/>
              </a:spcBef>
              <a:spcAft>
                <a:spcPts val="0"/>
              </a:spcAft>
              <a:buClr>
                <a:srgbClr val="000000"/>
              </a:buClr>
              <a:buSzPts val="3600"/>
              <a:buChar char="●"/>
            </a:pPr>
            <a:r>
              <a:rPr b="1" lang="en-US" sz="3600">
                <a:solidFill>
                  <a:srgbClr val="000000"/>
                </a:solidFill>
                <a:highlight>
                  <a:srgbClr val="FFFFFF"/>
                </a:highlight>
              </a:rPr>
              <a:t>Inputs </a:t>
            </a:r>
            <a:r>
              <a:rPr lang="en-US" sz="3600">
                <a:solidFill>
                  <a:srgbClr val="000000"/>
                </a:solidFill>
                <a:highlight>
                  <a:srgbClr val="FFFFFF"/>
                </a:highlight>
              </a:rPr>
              <a:t>measure attributes (amount, type, quality) of resources consumed in processes that produce outputs</a:t>
            </a:r>
            <a:endParaRPr sz="3600">
              <a:solidFill>
                <a:srgbClr val="000000"/>
              </a:solidFill>
              <a:highlight>
                <a:srgbClr val="FFFFFF"/>
              </a:highlight>
            </a:endParaRPr>
          </a:p>
          <a:p>
            <a:pPr indent="-457200" lvl="0" marL="457200" rtl="0" algn="l">
              <a:lnSpc>
                <a:spcPct val="115000"/>
              </a:lnSpc>
              <a:spcBef>
                <a:spcPts val="0"/>
              </a:spcBef>
              <a:spcAft>
                <a:spcPts val="0"/>
              </a:spcAft>
              <a:buClr>
                <a:srgbClr val="000000"/>
              </a:buClr>
              <a:buSzPts val="3600"/>
              <a:buChar char="●"/>
            </a:pPr>
            <a:r>
              <a:rPr b="1" lang="en-US" sz="3600">
                <a:solidFill>
                  <a:srgbClr val="000000"/>
                </a:solidFill>
                <a:highlight>
                  <a:srgbClr val="FFFFFF"/>
                </a:highlight>
              </a:rPr>
              <a:t>Process</a:t>
            </a:r>
            <a:r>
              <a:rPr lang="en-US" sz="3600">
                <a:solidFill>
                  <a:srgbClr val="000000"/>
                </a:solidFill>
                <a:highlight>
                  <a:srgbClr val="FFFFFF"/>
                </a:highlight>
              </a:rPr>
              <a:t> or activity measures focus on how the efficiency, quality, or consistency of specific processes used to produce a specific output; they can also measure controls on that process, such as the tools/equipment used or process training</a:t>
            </a:r>
            <a:endParaRPr sz="3600">
              <a:solidFill>
                <a:srgbClr val="000000"/>
              </a:solidFill>
              <a:highlight>
                <a:srgbClr val="FFFFFF"/>
              </a:highlight>
            </a:endParaRPr>
          </a:p>
          <a:p>
            <a:pPr indent="-457200" lvl="0" marL="457200" rtl="0" algn="l">
              <a:lnSpc>
                <a:spcPct val="115000"/>
              </a:lnSpc>
              <a:spcBef>
                <a:spcPts val="0"/>
              </a:spcBef>
              <a:spcAft>
                <a:spcPts val="0"/>
              </a:spcAft>
              <a:buClr>
                <a:srgbClr val="000000"/>
              </a:buClr>
              <a:buSzPts val="3600"/>
              <a:buChar char="●"/>
            </a:pPr>
            <a:r>
              <a:rPr b="1" lang="en-US" sz="3600">
                <a:solidFill>
                  <a:srgbClr val="000000"/>
                </a:solidFill>
                <a:highlight>
                  <a:srgbClr val="FFFFFF"/>
                </a:highlight>
              </a:rPr>
              <a:t>Outputs </a:t>
            </a:r>
            <a:r>
              <a:rPr lang="en-US" sz="3600">
                <a:solidFill>
                  <a:srgbClr val="000000"/>
                </a:solidFill>
                <a:highlight>
                  <a:srgbClr val="FFFFFF"/>
                </a:highlight>
              </a:rPr>
              <a:t>are result measures that indicate how much work is done and define what is produced</a:t>
            </a:r>
            <a:endParaRPr sz="3600">
              <a:solidFill>
                <a:srgbClr val="000000"/>
              </a:solidFill>
              <a:highlight>
                <a:srgbClr val="FFFFFF"/>
              </a:highlight>
            </a:endParaRPr>
          </a:p>
          <a:p>
            <a:pPr indent="-457200" lvl="0" marL="457200" rtl="0" algn="l">
              <a:lnSpc>
                <a:spcPct val="115000"/>
              </a:lnSpc>
              <a:spcBef>
                <a:spcPts val="0"/>
              </a:spcBef>
              <a:spcAft>
                <a:spcPts val="0"/>
              </a:spcAft>
              <a:buClr>
                <a:srgbClr val="000000"/>
              </a:buClr>
              <a:buSzPts val="3600"/>
              <a:buChar char="●"/>
            </a:pPr>
            <a:r>
              <a:rPr b="1" lang="en-US" sz="3600">
                <a:solidFill>
                  <a:srgbClr val="000000"/>
                </a:solidFill>
                <a:highlight>
                  <a:srgbClr val="FFFFFF"/>
                </a:highlight>
              </a:rPr>
              <a:t>Outcomes </a:t>
            </a:r>
            <a:r>
              <a:rPr lang="en-US" sz="3600">
                <a:solidFill>
                  <a:srgbClr val="000000"/>
                </a:solidFill>
                <a:highlight>
                  <a:srgbClr val="FFFFFF"/>
                </a:highlight>
              </a:rPr>
              <a:t>focus on accomplishments or impacts, and are classified as Intermediate Outcomes, such as customer brand awareness (a direct result of, say, marketing or communications outputs), or End Outcomes, such as customer retention or sales (that are driven by the increased brand awareness)</a:t>
            </a:r>
            <a:endParaRPr sz="3600">
              <a:solidFill>
                <a:srgbClr val="000000"/>
              </a:solidFill>
              <a:highlight>
                <a:srgbClr val="FFFFFF"/>
              </a:highlight>
            </a:endParaRPr>
          </a:p>
          <a:p>
            <a:pPr indent="-457200" lvl="0" marL="457200" rtl="0" algn="l">
              <a:lnSpc>
                <a:spcPct val="115000"/>
              </a:lnSpc>
              <a:spcBef>
                <a:spcPts val="0"/>
              </a:spcBef>
              <a:spcAft>
                <a:spcPts val="0"/>
              </a:spcAft>
              <a:buClr>
                <a:srgbClr val="000000"/>
              </a:buClr>
              <a:buSzPts val="3600"/>
              <a:buChar char="●"/>
            </a:pPr>
            <a:r>
              <a:rPr b="1" lang="en-US" sz="3600">
                <a:solidFill>
                  <a:srgbClr val="000000"/>
                </a:solidFill>
                <a:highlight>
                  <a:srgbClr val="FFFFFF"/>
                </a:highlight>
              </a:rPr>
              <a:t>Project</a:t>
            </a:r>
            <a:r>
              <a:rPr lang="en-US" sz="3600">
                <a:solidFill>
                  <a:srgbClr val="000000"/>
                </a:solidFill>
                <a:highlight>
                  <a:srgbClr val="FFFFFF"/>
                </a:highlight>
              </a:rPr>
              <a:t> measures answer questions about the status of deliverables and milestone progress related to important projects or initiatives</a:t>
            </a:r>
            <a:endParaRPr sz="3600">
              <a:solidFill>
                <a:srgbClr val="000000"/>
              </a:solidFill>
              <a:highlight>
                <a:srgbClr val="FFFFFF"/>
              </a:highlight>
            </a:endParaRPr>
          </a:p>
          <a:p>
            <a:pPr indent="0" lvl="0" marL="0" rtl="0" algn="l">
              <a:lnSpc>
                <a:spcPct val="115000"/>
              </a:lnSpc>
              <a:spcBef>
                <a:spcPts val="1600"/>
              </a:spcBef>
              <a:spcAft>
                <a:spcPts val="0"/>
              </a:spcAft>
              <a:buNone/>
            </a:pPr>
            <a:r>
              <a:rPr lang="en-US" sz="3600">
                <a:solidFill>
                  <a:srgbClr val="000000"/>
                </a:solidFill>
              </a:rPr>
              <a:t> </a:t>
            </a:r>
            <a:endParaRPr sz="3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2c4874aa4c_0_66"/>
          <p:cNvSpPr txBox="1"/>
          <p:nvPr>
            <p:ph type="title"/>
          </p:nvPr>
        </p:nvSpPr>
        <p:spPr>
          <a:xfrm>
            <a:off x="2635842" y="1232988"/>
            <a:ext cx="19112400" cy="1674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All Work Is a Process</a:t>
            </a:r>
            <a:endParaRPr/>
          </a:p>
        </p:txBody>
      </p:sp>
      <p:sp>
        <p:nvSpPr>
          <p:cNvPr id="230" name="Google Shape;230;g22c4874aa4c_0_66"/>
          <p:cNvSpPr/>
          <p:nvPr/>
        </p:nvSpPr>
        <p:spPr>
          <a:xfrm rot="5400000">
            <a:off x="10719375" y="2979300"/>
            <a:ext cx="3158700" cy="7362000"/>
          </a:xfrm>
          <a:prstGeom prst="can">
            <a:avLst>
              <a:gd fmla="val 25000" name="adj"/>
            </a:avLst>
          </a:prstGeom>
          <a:solidFill>
            <a:srgbClr val="CCCCCC"/>
          </a:solidFill>
          <a:ln cap="flat" cmpd="sng" w="9525">
            <a:solidFill>
              <a:srgbClr val="3E3E3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2c4874aa4c_0_66"/>
          <p:cNvSpPr/>
          <p:nvPr/>
        </p:nvSpPr>
        <p:spPr>
          <a:xfrm>
            <a:off x="4795525" y="6051875"/>
            <a:ext cx="3822300" cy="1204500"/>
          </a:xfrm>
          <a:prstGeom prst="rightArrow">
            <a:avLst>
              <a:gd fmla="val 50000" name="adj1"/>
              <a:gd fmla="val 50000" name="adj2"/>
            </a:avLst>
          </a:prstGeom>
          <a:solidFill>
            <a:srgbClr val="00B050"/>
          </a:solidFill>
          <a:ln cap="flat" cmpd="sng" w="952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t>Inputs</a:t>
            </a:r>
            <a:endParaRPr sz="3000"/>
          </a:p>
        </p:txBody>
      </p:sp>
      <p:sp>
        <p:nvSpPr>
          <p:cNvPr id="232" name="Google Shape;232;g22c4874aa4c_0_66"/>
          <p:cNvSpPr/>
          <p:nvPr/>
        </p:nvSpPr>
        <p:spPr>
          <a:xfrm>
            <a:off x="15561850" y="6051875"/>
            <a:ext cx="3822300" cy="12045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t>Outputs</a:t>
            </a:r>
            <a:endParaRPr sz="3000"/>
          </a:p>
        </p:txBody>
      </p:sp>
      <p:sp>
        <p:nvSpPr>
          <p:cNvPr id="233" name="Google Shape;233;g22c4874aa4c_0_66"/>
          <p:cNvSpPr txBox="1"/>
          <p:nvPr/>
        </p:nvSpPr>
        <p:spPr>
          <a:xfrm>
            <a:off x="10466375" y="6192425"/>
            <a:ext cx="366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t>Process</a:t>
            </a:r>
            <a:endParaRPr sz="4800"/>
          </a:p>
        </p:txBody>
      </p:sp>
      <p:sp>
        <p:nvSpPr>
          <p:cNvPr id="234" name="Google Shape;234;g22c4874aa4c_0_66"/>
          <p:cNvSpPr/>
          <p:nvPr/>
        </p:nvSpPr>
        <p:spPr>
          <a:xfrm>
            <a:off x="20699200" y="5756900"/>
            <a:ext cx="2015700" cy="1868100"/>
          </a:xfrm>
          <a:prstGeom prst="smileyFace">
            <a:avLst>
              <a:gd fmla="val 4653" name="adj"/>
            </a:avLst>
          </a:prstGeom>
          <a:solidFill>
            <a:srgbClr val="FFF2CC"/>
          </a:solidFill>
          <a:ln cap="flat" cmpd="sng" w="9525">
            <a:solidFill>
              <a:srgbClr val="3E3E3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2c4874aa4c_0_66"/>
          <p:cNvSpPr txBox="1"/>
          <p:nvPr/>
        </p:nvSpPr>
        <p:spPr>
          <a:xfrm>
            <a:off x="20699200" y="7797100"/>
            <a:ext cx="326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Outcomes</a:t>
            </a:r>
            <a:endParaRPr sz="3000"/>
          </a:p>
        </p:txBody>
      </p:sp>
      <p:pic>
        <p:nvPicPr>
          <p:cNvPr id="236" name="Google Shape;236;g22c4874aa4c_0_66"/>
          <p:cNvPicPr preferRelativeResize="0"/>
          <p:nvPr/>
        </p:nvPicPr>
        <p:blipFill>
          <a:blip r:embed="rId3">
            <a:alphaModFix/>
          </a:blip>
          <a:stretch>
            <a:fillRect/>
          </a:stretch>
        </p:blipFill>
        <p:spPr>
          <a:xfrm>
            <a:off x="11184150" y="9579225"/>
            <a:ext cx="2015700" cy="2015700"/>
          </a:xfrm>
          <a:prstGeom prst="rect">
            <a:avLst/>
          </a:prstGeom>
          <a:noFill/>
          <a:ln>
            <a:noFill/>
          </a:ln>
        </p:spPr>
      </p:pic>
      <p:sp>
        <p:nvSpPr>
          <p:cNvPr id="237" name="Google Shape;237;g22c4874aa4c_0_66"/>
          <p:cNvSpPr txBox="1"/>
          <p:nvPr/>
        </p:nvSpPr>
        <p:spPr>
          <a:xfrm>
            <a:off x="10558500" y="11489125"/>
            <a:ext cx="326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Project</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2c4874aa4c_0_5"/>
          <p:cNvSpPr txBox="1"/>
          <p:nvPr>
            <p:ph type="title"/>
          </p:nvPr>
        </p:nvSpPr>
        <p:spPr>
          <a:xfrm>
            <a:off x="2635842" y="1232988"/>
            <a:ext cx="19112400" cy="16743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3E3E3E"/>
              </a:buClr>
              <a:buSzPts val="7200"/>
              <a:buFont typeface="Arial"/>
              <a:buNone/>
            </a:pPr>
            <a:r>
              <a:rPr lang="en-US"/>
              <a:t>Key Performance Indicators</a:t>
            </a:r>
            <a:endParaRPr/>
          </a:p>
        </p:txBody>
      </p:sp>
      <p:pic>
        <p:nvPicPr>
          <p:cNvPr id="243" name="Google Shape;243;g22c4874aa4c_0_5"/>
          <p:cNvPicPr preferRelativeResize="0"/>
          <p:nvPr/>
        </p:nvPicPr>
        <p:blipFill rotWithShape="1">
          <a:blip r:embed="rId3">
            <a:alphaModFix/>
          </a:blip>
          <a:srcRect b="0" l="0" r="0" t="0"/>
          <a:stretch/>
        </p:blipFill>
        <p:spPr>
          <a:xfrm>
            <a:off x="870283" y="2907289"/>
            <a:ext cx="13148447" cy="7002685"/>
          </a:xfrm>
          <a:prstGeom prst="rect">
            <a:avLst/>
          </a:prstGeom>
          <a:noFill/>
          <a:ln>
            <a:noFill/>
          </a:ln>
        </p:spPr>
      </p:pic>
      <p:pic>
        <p:nvPicPr>
          <p:cNvPr id="244" name="Google Shape;244;g22c4874aa4c_0_5"/>
          <p:cNvPicPr preferRelativeResize="0"/>
          <p:nvPr/>
        </p:nvPicPr>
        <p:blipFill rotWithShape="1">
          <a:blip r:embed="rId4">
            <a:alphaModFix/>
          </a:blip>
          <a:srcRect b="0" l="0" r="0" t="0"/>
          <a:stretch/>
        </p:blipFill>
        <p:spPr>
          <a:xfrm>
            <a:off x="14465969" y="3685831"/>
            <a:ext cx="7772401" cy="6344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2c4874aa4c_0_0"/>
          <p:cNvSpPr txBox="1"/>
          <p:nvPr>
            <p:ph idx="1" type="body"/>
          </p:nvPr>
        </p:nvSpPr>
        <p:spPr>
          <a:xfrm>
            <a:off x="1354250" y="7625025"/>
            <a:ext cx="20214900" cy="44403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lang="en-US"/>
              <a:t>internal benchmarks: what we think the measure value should be</a:t>
            </a:r>
            <a:endParaRPr/>
          </a:p>
          <a:p>
            <a:pPr indent="0" lvl="0" marL="0" rtl="0" algn="l">
              <a:spcBef>
                <a:spcPts val="1600"/>
              </a:spcBef>
              <a:spcAft>
                <a:spcPts val="0"/>
              </a:spcAft>
              <a:buNone/>
            </a:pPr>
            <a:r>
              <a:rPr lang="en-US"/>
              <a:t>external benchmarks: what </a:t>
            </a:r>
            <a:r>
              <a:rPr lang="en-US"/>
              <a:t>the</a:t>
            </a:r>
            <a:r>
              <a:rPr lang="en-US"/>
              <a:t> rest of the world thinks the measure value should be  </a:t>
            </a:r>
            <a:endParaRPr/>
          </a:p>
        </p:txBody>
      </p:sp>
      <p:sp>
        <p:nvSpPr>
          <p:cNvPr id="250" name="Google Shape;250;g22c4874aa4c_0_0"/>
          <p:cNvSpPr txBox="1"/>
          <p:nvPr>
            <p:ph type="title"/>
          </p:nvPr>
        </p:nvSpPr>
        <p:spPr>
          <a:xfrm>
            <a:off x="2635842" y="1232988"/>
            <a:ext cx="19112400" cy="1674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Benchmarks</a:t>
            </a:r>
            <a:endParaRPr/>
          </a:p>
        </p:txBody>
      </p:sp>
      <p:pic>
        <p:nvPicPr>
          <p:cNvPr id="251" name="Google Shape;251;g22c4874aa4c_0_0"/>
          <p:cNvPicPr preferRelativeResize="0"/>
          <p:nvPr/>
        </p:nvPicPr>
        <p:blipFill>
          <a:blip r:embed="rId3">
            <a:alphaModFix/>
          </a:blip>
          <a:stretch>
            <a:fillRect/>
          </a:stretch>
        </p:blipFill>
        <p:spPr>
          <a:xfrm>
            <a:off x="4038813" y="3239825"/>
            <a:ext cx="16306475" cy="330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2c4874aa4c_0_57"/>
          <p:cNvSpPr txBox="1"/>
          <p:nvPr>
            <p:ph idx="1" type="body"/>
          </p:nvPr>
        </p:nvSpPr>
        <p:spPr>
          <a:xfrm>
            <a:off x="2347724" y="3185475"/>
            <a:ext cx="11071200" cy="84618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lang="en-US" sz="4200">
                <a:solidFill>
                  <a:srgbClr val="000000"/>
                </a:solidFill>
                <a:highlight>
                  <a:srgbClr val="FFFFFF"/>
                </a:highlight>
                <a:latin typeface="Verdana"/>
                <a:ea typeface="Verdana"/>
                <a:cs typeface="Verdana"/>
                <a:sym typeface="Verdana"/>
              </a:rPr>
              <a:t>Gross profit margin (sometimes referred to as “gross margin” or “gross margin ratio”) is one of the primary metrics used to evaluate a business’ health and competitiveness within its industry. </a:t>
            </a:r>
            <a:endParaRPr sz="4200">
              <a:solidFill>
                <a:srgbClr val="000000"/>
              </a:solidFill>
              <a:highlight>
                <a:srgbClr val="FFFFFF"/>
              </a:highlight>
              <a:latin typeface="Verdana"/>
              <a:ea typeface="Verdana"/>
              <a:cs typeface="Verdana"/>
              <a:sym typeface="Verdana"/>
            </a:endParaRPr>
          </a:p>
          <a:p>
            <a:pPr indent="0" lvl="0" marL="0" rtl="0" algn="l">
              <a:spcBef>
                <a:spcPts val="1600"/>
              </a:spcBef>
              <a:spcAft>
                <a:spcPts val="0"/>
              </a:spcAft>
              <a:buNone/>
            </a:pPr>
            <a:r>
              <a:rPr lang="en-US" sz="4200">
                <a:solidFill>
                  <a:srgbClr val="000000"/>
                </a:solidFill>
                <a:highlight>
                  <a:srgbClr val="FFFFFF"/>
                </a:highlight>
                <a:latin typeface="Verdana"/>
                <a:ea typeface="Verdana"/>
                <a:cs typeface="Verdana"/>
                <a:sym typeface="Verdana"/>
              </a:rPr>
              <a:t>Measured as a percentage, gross profit margin will tell you how much revenue your products and services generate per dollar after subtracting your cost of goods sold. </a:t>
            </a:r>
            <a:endParaRPr sz="4200">
              <a:solidFill>
                <a:srgbClr val="000000"/>
              </a:solidFill>
            </a:endParaRPr>
          </a:p>
        </p:txBody>
      </p:sp>
      <p:sp>
        <p:nvSpPr>
          <p:cNvPr id="257" name="Google Shape;257;g22c4874aa4c_0_57"/>
          <p:cNvSpPr txBox="1"/>
          <p:nvPr>
            <p:ph type="title"/>
          </p:nvPr>
        </p:nvSpPr>
        <p:spPr>
          <a:xfrm>
            <a:off x="2635842" y="1232988"/>
            <a:ext cx="19112400" cy="1674300"/>
          </a:xfrm>
          <a:prstGeom prst="rect">
            <a:avLst/>
          </a:prstGeom>
        </p:spPr>
        <p:txBody>
          <a:bodyPr anchorCtr="0" anchor="ctr" bIns="91400" lIns="91400" spcFirstLastPara="1" rIns="91400" wrap="square" tIns="91400">
            <a:normAutofit/>
          </a:bodyPr>
          <a:lstStyle/>
          <a:p>
            <a:pPr indent="0" lvl="0" marL="0" rtl="0" algn="l">
              <a:spcBef>
                <a:spcPts val="0"/>
              </a:spcBef>
              <a:spcAft>
                <a:spcPts val="0"/>
              </a:spcAft>
              <a:buNone/>
            </a:pPr>
            <a:r>
              <a:rPr lang="en-US"/>
              <a:t>Profit Benchmarks</a:t>
            </a:r>
            <a:endParaRPr/>
          </a:p>
        </p:txBody>
      </p:sp>
      <p:graphicFrame>
        <p:nvGraphicFramePr>
          <p:cNvPr id="258" name="Google Shape;258;g22c4874aa4c_0_57"/>
          <p:cNvGraphicFramePr/>
          <p:nvPr/>
        </p:nvGraphicFramePr>
        <p:xfrm>
          <a:off x="14409175" y="1076563"/>
          <a:ext cx="3000000" cy="3000000"/>
        </p:xfrm>
        <a:graphic>
          <a:graphicData uri="http://schemas.openxmlformats.org/drawingml/2006/table">
            <a:tbl>
              <a:tblPr>
                <a:solidFill>
                  <a:srgbClr val="FFFFFF"/>
                </a:solidFill>
                <a:tableStyleId>{0D5BF94E-DF84-477F-A6DD-BE5C520AADEE}</a:tableStyleId>
              </a:tblPr>
              <a:tblGrid>
                <a:gridCol w="3838575"/>
                <a:gridCol w="3381375"/>
              </a:tblGrid>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Industry</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Gross Profit Margin</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Advertising</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23.99%</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Apparel</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49.77%</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Auto and Truck</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9.04%</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Banks (Regional)</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99.75%</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Building Materials</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28.38%</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Computer Services</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27.16%</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Home Furnishings</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27.03%</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Healthcare Products</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56.94%</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Recreation</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37.58%</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Restaurants and Dining</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27.60%</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Retail (General)</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24.27%</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Retail (Online)</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42.53%</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r h="561025">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Software (Internet)</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c>
                  <a:txBody>
                    <a:bodyPr/>
                    <a:lstStyle/>
                    <a:p>
                      <a:pPr indent="0" lvl="0" marL="0" rtl="0" algn="l">
                        <a:lnSpc>
                          <a:spcPct val="100000"/>
                        </a:lnSpc>
                        <a:spcBef>
                          <a:spcPts val="0"/>
                        </a:spcBef>
                        <a:spcAft>
                          <a:spcPts val="1100"/>
                        </a:spcAft>
                        <a:buNone/>
                      </a:pPr>
                      <a:r>
                        <a:rPr b="1" lang="en-US" sz="2250">
                          <a:highlight>
                            <a:srgbClr val="FFFFFF"/>
                          </a:highlight>
                          <a:latin typeface="Verdana"/>
                          <a:ea typeface="Verdana"/>
                          <a:cs typeface="Verdana"/>
                          <a:sym typeface="Verdana"/>
                        </a:rPr>
                        <a:t>58.58%</a:t>
                      </a:r>
                      <a:endParaRPr b="1" sz="2250">
                        <a:highlight>
                          <a:srgbClr val="FFFFFF"/>
                        </a:highlight>
                        <a:latin typeface="Verdana"/>
                        <a:ea typeface="Verdana"/>
                        <a:cs typeface="Verdana"/>
                        <a:sym typeface="Verdana"/>
                      </a:endParaRPr>
                    </a:p>
                  </a:txBody>
                  <a:tcPr marT="157825" marB="157825" marR="108100" marL="108100">
                    <a:lnT cap="flat" cmpd="sng" w="8650">
                      <a:solidFill>
                        <a:srgbClr val="EEEEEE"/>
                      </a:solidFill>
                      <a:prstDash val="solid"/>
                      <a:round/>
                      <a:headEnd len="sm" w="sm" type="none"/>
                      <a:tailEnd len="sm" w="sm" type="none"/>
                    </a:lnT>
                    <a:lnB cap="flat" cmpd="sng" w="8650">
                      <a:solidFill>
                        <a:srgbClr val="EEEEE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2c4874aa4c_0_80"/>
          <p:cNvSpPr txBox="1"/>
          <p:nvPr>
            <p:ph idx="1" type="body"/>
          </p:nvPr>
        </p:nvSpPr>
        <p:spPr>
          <a:xfrm>
            <a:off x="2814747" y="3603314"/>
            <a:ext cx="18754500" cy="8461800"/>
          </a:xfrm>
          <a:prstGeom prst="rect">
            <a:avLst/>
          </a:prstGeom>
        </p:spPr>
        <p:txBody>
          <a:bodyPr anchorCtr="0" anchor="t" bIns="91400" lIns="91400" spcFirstLastPara="1" rIns="91400" wrap="square" tIns="91400">
            <a:normAutofit lnSpcReduction="10000"/>
          </a:bodyPr>
          <a:lstStyle/>
          <a:p>
            <a:pPr indent="0" lvl="0" marL="0" rtl="0" algn="l">
              <a:spcBef>
                <a:spcPts val="1600"/>
              </a:spcBef>
              <a:spcAft>
                <a:spcPts val="0"/>
              </a:spcAft>
              <a:buNone/>
            </a:pPr>
            <a:r>
              <a:rPr lang="en-US"/>
              <a:t>Read this article on KPIs</a:t>
            </a:r>
            <a:endParaRPr/>
          </a:p>
          <a:p>
            <a:pPr indent="0" lvl="0" marL="0" rtl="0" algn="l">
              <a:spcBef>
                <a:spcPts val="1600"/>
              </a:spcBef>
              <a:spcAft>
                <a:spcPts val="0"/>
              </a:spcAft>
              <a:buNone/>
            </a:pPr>
            <a:r>
              <a:rPr lang="en-US" u="sng">
                <a:solidFill>
                  <a:schemeClr val="hlink"/>
                </a:solidFill>
                <a:hlinkClick r:id="rId3"/>
              </a:rPr>
              <a:t>https://www.investopedia.com/terms/k/kpi.asp</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US"/>
              <a:t>Look at the ABC_company.xlsx file and come up with at least one KPI for each of these areas (and how to calculate them):</a:t>
            </a:r>
            <a:endParaRPr/>
          </a:p>
          <a:p>
            <a:pPr indent="-558800" lvl="0" marL="457200" rtl="0" algn="l">
              <a:spcBef>
                <a:spcPts val="1600"/>
              </a:spcBef>
              <a:spcAft>
                <a:spcPts val="0"/>
              </a:spcAft>
              <a:buSzPts val="5200"/>
              <a:buChar char="๏"/>
            </a:pPr>
            <a:r>
              <a:rPr lang="en-US"/>
              <a:t>web analytics</a:t>
            </a:r>
            <a:endParaRPr/>
          </a:p>
          <a:p>
            <a:pPr indent="-558800" lvl="0" marL="457200" rtl="0" algn="l">
              <a:spcBef>
                <a:spcPts val="0"/>
              </a:spcBef>
              <a:spcAft>
                <a:spcPts val="0"/>
              </a:spcAft>
              <a:buSzPts val="5200"/>
              <a:buChar char="๏"/>
            </a:pPr>
            <a:r>
              <a:rPr lang="en-US"/>
              <a:t>marketing</a:t>
            </a:r>
            <a:endParaRPr/>
          </a:p>
          <a:p>
            <a:pPr indent="-558800" lvl="0" marL="457200" rtl="0" algn="l">
              <a:spcBef>
                <a:spcPts val="0"/>
              </a:spcBef>
              <a:spcAft>
                <a:spcPts val="0"/>
              </a:spcAft>
              <a:buSzPts val="5200"/>
              <a:buChar char="๏"/>
            </a:pPr>
            <a:r>
              <a:rPr lang="en-US"/>
              <a:t>human resources</a:t>
            </a:r>
            <a:endParaRPr/>
          </a:p>
          <a:p>
            <a:pPr indent="-558800" lvl="0" marL="457200" rtl="0" algn="l">
              <a:spcBef>
                <a:spcPts val="0"/>
              </a:spcBef>
              <a:spcAft>
                <a:spcPts val="0"/>
              </a:spcAft>
              <a:buSzPts val="5200"/>
              <a:buChar char="๏"/>
            </a:pPr>
            <a:r>
              <a:rPr lang="en-US"/>
              <a:t>warehouse/fulfillment </a:t>
            </a:r>
            <a:endParaRPr/>
          </a:p>
          <a:p>
            <a:pPr indent="-558800" lvl="0" marL="457200" rtl="0" algn="l">
              <a:spcBef>
                <a:spcPts val="0"/>
              </a:spcBef>
              <a:spcAft>
                <a:spcPts val="0"/>
              </a:spcAft>
              <a:buSzPts val="5200"/>
              <a:buChar char="๏"/>
            </a:pPr>
            <a:r>
              <a:rPr lang="en-US"/>
              <a:t>finance/revenue</a:t>
            </a:r>
            <a:endParaRPr/>
          </a:p>
        </p:txBody>
      </p:sp>
      <p:sp>
        <p:nvSpPr>
          <p:cNvPr id="264" name="Google Shape;264;g22c4874aa4c_0_80"/>
          <p:cNvSpPr txBox="1"/>
          <p:nvPr>
            <p:ph type="title"/>
          </p:nvPr>
        </p:nvSpPr>
        <p:spPr>
          <a:xfrm>
            <a:off x="2635842" y="1232988"/>
            <a:ext cx="19112400" cy="1674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Exercise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2c4874aa4c_0_86"/>
          <p:cNvSpPr txBox="1"/>
          <p:nvPr>
            <p:ph idx="1" type="body"/>
          </p:nvPr>
        </p:nvSpPr>
        <p:spPr>
          <a:xfrm>
            <a:off x="1403400" y="4134575"/>
            <a:ext cx="22221000" cy="7930500"/>
          </a:xfrm>
          <a:prstGeom prst="rect">
            <a:avLst/>
          </a:prstGeom>
        </p:spPr>
        <p:txBody>
          <a:bodyPr anchorCtr="0" anchor="t" bIns="91400" lIns="91400" spcFirstLastPara="1" rIns="91400" wrap="square" tIns="91400">
            <a:normAutofit/>
          </a:bodyPr>
          <a:lstStyle/>
          <a:p>
            <a:pPr indent="-558800" lvl="0" marL="457200" rtl="0" algn="l">
              <a:spcBef>
                <a:spcPts val="1600"/>
              </a:spcBef>
              <a:spcAft>
                <a:spcPts val="0"/>
              </a:spcAft>
              <a:buSzPts val="5200"/>
              <a:buChar char="๏"/>
            </a:pPr>
            <a:r>
              <a:rPr lang="en-US"/>
              <a:t>Use the bookshop.xlsx </a:t>
            </a:r>
            <a:endParaRPr/>
          </a:p>
          <a:p>
            <a:pPr indent="-558800" lvl="0" marL="457200" rtl="0" algn="l">
              <a:spcBef>
                <a:spcPts val="0"/>
              </a:spcBef>
              <a:spcAft>
                <a:spcPts val="0"/>
              </a:spcAft>
              <a:buSzPts val="5200"/>
              <a:buChar char="๏"/>
            </a:pPr>
            <a:r>
              <a:rPr lang="en-US"/>
              <a:t>Join the tables.  Create a union for Sales Q1, Q2, Q3, Q4</a:t>
            </a:r>
            <a:endParaRPr/>
          </a:p>
          <a:p>
            <a:pPr indent="-558800" lvl="0" marL="457200" rtl="0" algn="l">
              <a:spcBef>
                <a:spcPts val="0"/>
              </a:spcBef>
              <a:spcAft>
                <a:spcPts val="0"/>
              </a:spcAft>
              <a:buSzPts val="5200"/>
              <a:buChar char="๏"/>
            </a:pPr>
            <a:r>
              <a:rPr lang="en-US"/>
              <a:t>Create a filter for the publisher “CHP”</a:t>
            </a:r>
            <a:endParaRPr/>
          </a:p>
          <a:p>
            <a:pPr indent="-558800" lvl="0" marL="457200" rtl="0" algn="l">
              <a:spcBef>
                <a:spcPts val="0"/>
              </a:spcBef>
              <a:spcAft>
                <a:spcPts val="0"/>
              </a:spcAft>
              <a:buSzPts val="5200"/>
              <a:buChar char="๏"/>
            </a:pPr>
            <a:r>
              <a:rPr lang="en-US"/>
              <a:t>Create a line chart for book sales over time (continuous weekly). Distinguish the individual book titles by color. </a:t>
            </a:r>
            <a:endParaRPr/>
          </a:p>
          <a:p>
            <a:pPr indent="-558800" lvl="0" marL="457200" rtl="0" algn="l">
              <a:spcBef>
                <a:spcPts val="0"/>
              </a:spcBef>
              <a:spcAft>
                <a:spcPts val="0"/>
              </a:spcAft>
              <a:buSzPts val="5200"/>
              <a:buChar char="๏"/>
            </a:pPr>
            <a:r>
              <a:rPr lang="en-US"/>
              <a:t>CHP has a benchmark for book sales of 20/week. Create a parameter for this benchmark and add it to the y axis as a reference line </a:t>
            </a:r>
            <a:endParaRPr/>
          </a:p>
          <a:p>
            <a:pPr indent="-558800" lvl="0" marL="457200" rtl="0" algn="l">
              <a:spcBef>
                <a:spcPts val="0"/>
              </a:spcBef>
              <a:spcAft>
                <a:spcPts val="0"/>
              </a:spcAft>
              <a:buSzPts val="5200"/>
              <a:buChar char="๏"/>
            </a:pPr>
            <a:r>
              <a:rPr lang="en-US"/>
              <a:t>Create an annotation for the best selling book for this publisher</a:t>
            </a:r>
            <a:endParaRPr/>
          </a:p>
          <a:p>
            <a:pPr indent="-558800" lvl="0" marL="457200" rtl="0" algn="l">
              <a:spcBef>
                <a:spcPts val="0"/>
              </a:spcBef>
              <a:spcAft>
                <a:spcPts val="0"/>
              </a:spcAft>
              <a:buSzPts val="5200"/>
              <a:buChar char="๏"/>
            </a:pPr>
            <a:r>
              <a:rPr lang="en-US"/>
              <a:t>Create an annotation for books that consistently fall below the benchmark</a:t>
            </a:r>
            <a:endParaRPr/>
          </a:p>
        </p:txBody>
      </p:sp>
      <p:sp>
        <p:nvSpPr>
          <p:cNvPr id="270" name="Google Shape;270;g22c4874aa4c_0_86"/>
          <p:cNvSpPr txBox="1"/>
          <p:nvPr>
            <p:ph type="title"/>
          </p:nvPr>
        </p:nvSpPr>
        <p:spPr>
          <a:xfrm>
            <a:off x="2635842" y="1232988"/>
            <a:ext cx="19112400" cy="1674300"/>
          </a:xfrm>
          <a:prstGeom prst="rect">
            <a:avLst/>
          </a:prstGeom>
        </p:spPr>
        <p:txBody>
          <a:bodyPr anchorCtr="0" anchor="ctr" bIns="91400" lIns="91400" spcFirstLastPara="1" rIns="91400" wrap="square" tIns="91400">
            <a:normAutofit/>
          </a:bodyPr>
          <a:lstStyle/>
          <a:p>
            <a:pPr indent="0" lvl="0" marL="0" rtl="0" algn="l">
              <a:spcBef>
                <a:spcPts val="0"/>
              </a:spcBef>
              <a:spcAft>
                <a:spcPts val="0"/>
              </a:spcAft>
              <a:buNone/>
            </a:pPr>
            <a:r>
              <a:rPr lang="en-US"/>
              <a:t>Challenge</a:t>
            </a:r>
            <a:endParaRPr/>
          </a:p>
        </p:txBody>
      </p:sp>
      <p:pic>
        <p:nvPicPr>
          <p:cNvPr id="271" name="Google Shape;271;g22c4874aa4c_0_86"/>
          <p:cNvPicPr preferRelativeResize="0"/>
          <p:nvPr/>
        </p:nvPicPr>
        <p:blipFill>
          <a:blip r:embed="rId3">
            <a:alphaModFix/>
          </a:blip>
          <a:stretch>
            <a:fillRect/>
          </a:stretch>
        </p:blipFill>
        <p:spPr>
          <a:xfrm>
            <a:off x="8713675" y="632107"/>
            <a:ext cx="13492125" cy="287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p:nvPr/>
        </p:nvSpPr>
        <p:spPr>
          <a:xfrm>
            <a:off x="11617635" y="5403792"/>
            <a:ext cx="2908200" cy="1922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6" name="Google Shape;86;p3"/>
          <p:cNvSpPr txBox="1"/>
          <p:nvPr/>
        </p:nvSpPr>
        <p:spPr>
          <a:xfrm>
            <a:off x="5247049" y="11190016"/>
            <a:ext cx="11105700" cy="61552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2800" u="none" cap="none" strike="noStrike">
                <a:solidFill>
                  <a:srgbClr val="FF0000"/>
                </a:solidFill>
                <a:latin typeface="Arial"/>
                <a:ea typeface="Arial"/>
                <a:cs typeface="Arial"/>
                <a:sym typeface="Arial"/>
              </a:rPr>
              <a:t>You are here</a:t>
            </a:r>
            <a:endParaRPr b="0" i="0" sz="2800" u="none" cap="none" strike="noStrike">
              <a:solidFill>
                <a:srgbClr val="FF0000"/>
              </a:solidFill>
              <a:latin typeface="Arial"/>
              <a:ea typeface="Arial"/>
              <a:cs typeface="Arial"/>
              <a:sym typeface="Arial"/>
            </a:endParaRPr>
          </a:p>
        </p:txBody>
      </p:sp>
      <p:cxnSp>
        <p:nvCxnSpPr>
          <p:cNvPr id="87" name="Google Shape;87;p3"/>
          <p:cNvCxnSpPr>
            <a:endCxn id="85" idx="2"/>
          </p:cNvCxnSpPr>
          <p:nvPr/>
        </p:nvCxnSpPr>
        <p:spPr>
          <a:xfrm flipH="1" rot="10800000">
            <a:off x="7519935" y="6364842"/>
            <a:ext cx="4097700" cy="4956600"/>
          </a:xfrm>
          <a:prstGeom prst="straightConnector1">
            <a:avLst/>
          </a:prstGeom>
          <a:noFill/>
          <a:ln cap="flat" cmpd="sng" w="76200">
            <a:solidFill>
              <a:srgbClr val="FF0000"/>
            </a:solidFill>
            <a:prstDash val="solid"/>
            <a:round/>
            <a:headEnd len="sm" w="sm" type="none"/>
            <a:tailEnd len="med" w="med" type="triangle"/>
          </a:ln>
        </p:spPr>
      </p:cxnSp>
      <p:pic>
        <p:nvPicPr>
          <p:cNvPr descr="Mountains with solid fill" id="88" name="Google Shape;88;p3"/>
          <p:cNvPicPr preferRelativeResize="0"/>
          <p:nvPr/>
        </p:nvPicPr>
        <p:blipFill rotWithShape="1">
          <a:blip r:embed="rId3">
            <a:alphaModFix/>
          </a:blip>
          <a:srcRect b="0" l="0" r="0" t="0"/>
          <a:stretch/>
        </p:blipFill>
        <p:spPr>
          <a:xfrm>
            <a:off x="7718212" y="3989742"/>
            <a:ext cx="914400" cy="914400"/>
          </a:xfrm>
          <a:prstGeom prst="rect">
            <a:avLst/>
          </a:prstGeom>
          <a:noFill/>
          <a:ln>
            <a:noFill/>
          </a:ln>
        </p:spPr>
      </p:pic>
      <p:pic>
        <p:nvPicPr>
          <p:cNvPr descr="Mountains with solid fill" id="89" name="Google Shape;89;p3"/>
          <p:cNvPicPr preferRelativeResize="0"/>
          <p:nvPr/>
        </p:nvPicPr>
        <p:blipFill rotWithShape="1">
          <a:blip r:embed="rId3">
            <a:alphaModFix/>
          </a:blip>
          <a:srcRect b="0" l="0" r="0" t="0"/>
          <a:stretch/>
        </p:blipFill>
        <p:spPr>
          <a:xfrm>
            <a:off x="9176902" y="5424852"/>
            <a:ext cx="914400" cy="914400"/>
          </a:xfrm>
          <a:prstGeom prst="rect">
            <a:avLst/>
          </a:prstGeom>
          <a:noFill/>
          <a:ln>
            <a:noFill/>
          </a:ln>
        </p:spPr>
      </p:pic>
      <p:pic>
        <p:nvPicPr>
          <p:cNvPr descr="Tropical scene with solid fill" id="90" name="Google Shape;90;p3"/>
          <p:cNvPicPr preferRelativeResize="0"/>
          <p:nvPr/>
        </p:nvPicPr>
        <p:blipFill rotWithShape="1">
          <a:blip r:embed="rId4">
            <a:alphaModFix/>
          </a:blip>
          <a:srcRect b="0" l="0" r="0" t="0"/>
          <a:stretch/>
        </p:blipFill>
        <p:spPr>
          <a:xfrm>
            <a:off x="17994192" y="7160690"/>
            <a:ext cx="914400" cy="914400"/>
          </a:xfrm>
          <a:prstGeom prst="rect">
            <a:avLst/>
          </a:prstGeom>
          <a:noFill/>
          <a:ln>
            <a:noFill/>
          </a:ln>
        </p:spPr>
      </p:pic>
      <p:pic>
        <p:nvPicPr>
          <p:cNvPr descr="Forest scene with solid fill" id="91" name="Google Shape;91;p3"/>
          <p:cNvPicPr preferRelativeResize="0"/>
          <p:nvPr/>
        </p:nvPicPr>
        <p:blipFill rotWithShape="1">
          <a:blip r:embed="rId5">
            <a:alphaModFix/>
          </a:blip>
          <a:srcRect b="0" l="0" r="0" t="0"/>
          <a:stretch/>
        </p:blipFill>
        <p:spPr>
          <a:xfrm>
            <a:off x="7047909" y="2725181"/>
            <a:ext cx="796658" cy="796658"/>
          </a:xfrm>
          <a:prstGeom prst="rect">
            <a:avLst/>
          </a:prstGeom>
          <a:noFill/>
          <a:ln>
            <a:noFill/>
          </a:ln>
        </p:spPr>
      </p:pic>
      <p:pic>
        <p:nvPicPr>
          <p:cNvPr descr="Tree With Roots with solid fill" id="92" name="Google Shape;92;p3"/>
          <p:cNvPicPr preferRelativeResize="0"/>
          <p:nvPr/>
        </p:nvPicPr>
        <p:blipFill rotWithShape="1">
          <a:blip r:embed="rId6">
            <a:alphaModFix/>
          </a:blip>
          <a:srcRect b="0" l="0" r="0" t="0"/>
          <a:stretch/>
        </p:blipFill>
        <p:spPr>
          <a:xfrm>
            <a:off x="3170954" y="4810618"/>
            <a:ext cx="546324" cy="546324"/>
          </a:xfrm>
          <a:prstGeom prst="rect">
            <a:avLst/>
          </a:prstGeom>
          <a:noFill/>
          <a:ln>
            <a:noFill/>
          </a:ln>
        </p:spPr>
      </p:pic>
      <p:pic>
        <p:nvPicPr>
          <p:cNvPr descr="Withering Tree with solid fill" id="93" name="Google Shape;93;p3"/>
          <p:cNvPicPr preferRelativeResize="0"/>
          <p:nvPr/>
        </p:nvPicPr>
        <p:blipFill rotWithShape="1">
          <a:blip r:embed="rId7">
            <a:alphaModFix/>
          </a:blip>
          <a:srcRect b="0" l="0" r="0" t="0"/>
          <a:stretch/>
        </p:blipFill>
        <p:spPr>
          <a:xfrm>
            <a:off x="12699580" y="5403802"/>
            <a:ext cx="546324" cy="546324"/>
          </a:xfrm>
          <a:prstGeom prst="rect">
            <a:avLst/>
          </a:prstGeom>
          <a:noFill/>
          <a:ln>
            <a:noFill/>
          </a:ln>
        </p:spPr>
      </p:pic>
      <p:pic>
        <p:nvPicPr>
          <p:cNvPr descr="Forest scene with solid fill" id="94" name="Google Shape;94;p3"/>
          <p:cNvPicPr preferRelativeResize="0"/>
          <p:nvPr/>
        </p:nvPicPr>
        <p:blipFill rotWithShape="1">
          <a:blip r:embed="rId5">
            <a:alphaModFix/>
          </a:blip>
          <a:srcRect b="0" l="0" r="0" t="0"/>
          <a:stretch/>
        </p:blipFill>
        <p:spPr>
          <a:xfrm>
            <a:off x="7319885" y="1148495"/>
            <a:ext cx="796658" cy="796658"/>
          </a:xfrm>
          <a:prstGeom prst="rect">
            <a:avLst/>
          </a:prstGeom>
          <a:noFill/>
          <a:ln>
            <a:noFill/>
          </a:ln>
        </p:spPr>
      </p:pic>
      <p:pic>
        <p:nvPicPr>
          <p:cNvPr descr="Tree Stump with solid fill" id="95" name="Google Shape;95;p3"/>
          <p:cNvPicPr preferRelativeResize="0"/>
          <p:nvPr/>
        </p:nvPicPr>
        <p:blipFill rotWithShape="1">
          <a:blip r:embed="rId8">
            <a:alphaModFix/>
          </a:blip>
          <a:srcRect b="0" l="0" r="0" t="0"/>
          <a:stretch/>
        </p:blipFill>
        <p:spPr>
          <a:xfrm>
            <a:off x="9088662" y="9001072"/>
            <a:ext cx="914400" cy="914400"/>
          </a:xfrm>
          <a:prstGeom prst="rect">
            <a:avLst/>
          </a:prstGeom>
          <a:noFill/>
          <a:ln>
            <a:noFill/>
          </a:ln>
        </p:spPr>
      </p:pic>
      <p:pic>
        <p:nvPicPr>
          <p:cNvPr descr="Hill scene with solid fill" id="96" name="Google Shape;96;p3"/>
          <p:cNvPicPr preferRelativeResize="0"/>
          <p:nvPr/>
        </p:nvPicPr>
        <p:blipFill rotWithShape="1">
          <a:blip r:embed="rId9">
            <a:alphaModFix/>
          </a:blip>
          <a:srcRect b="0" l="0" r="0" t="0"/>
          <a:stretch/>
        </p:blipFill>
        <p:spPr>
          <a:xfrm>
            <a:off x="21703660" y="8815678"/>
            <a:ext cx="914400" cy="914400"/>
          </a:xfrm>
          <a:prstGeom prst="rect">
            <a:avLst/>
          </a:prstGeom>
          <a:noFill/>
          <a:ln>
            <a:noFill/>
          </a:ln>
        </p:spPr>
      </p:pic>
      <p:pic>
        <p:nvPicPr>
          <p:cNvPr descr="Palm tree with solid fill" id="97" name="Google Shape;97;p3"/>
          <p:cNvPicPr preferRelativeResize="0"/>
          <p:nvPr/>
        </p:nvPicPr>
        <p:blipFill rotWithShape="1">
          <a:blip r:embed="rId10">
            <a:alphaModFix/>
          </a:blip>
          <a:srcRect b="0" l="0" r="0" t="0"/>
          <a:stretch/>
        </p:blipFill>
        <p:spPr>
          <a:xfrm>
            <a:off x="16716324" y="7645040"/>
            <a:ext cx="914400" cy="914400"/>
          </a:xfrm>
          <a:prstGeom prst="rect">
            <a:avLst/>
          </a:prstGeom>
          <a:noFill/>
          <a:ln>
            <a:noFill/>
          </a:ln>
        </p:spPr>
      </p:pic>
      <p:pic>
        <p:nvPicPr>
          <p:cNvPr descr="Tanabata tree with solid fill" id="98" name="Google Shape;98;p3"/>
          <p:cNvPicPr preferRelativeResize="0"/>
          <p:nvPr/>
        </p:nvPicPr>
        <p:blipFill rotWithShape="1">
          <a:blip r:embed="rId11">
            <a:alphaModFix/>
          </a:blip>
          <a:srcRect b="0" l="0" r="0" t="0"/>
          <a:stretch/>
        </p:blipFill>
        <p:spPr>
          <a:xfrm>
            <a:off x="20122112" y="6703490"/>
            <a:ext cx="914400" cy="914400"/>
          </a:xfrm>
          <a:prstGeom prst="rect">
            <a:avLst/>
          </a:prstGeom>
          <a:noFill/>
          <a:ln>
            <a:noFill/>
          </a:ln>
        </p:spPr>
      </p:pic>
      <p:pic>
        <p:nvPicPr>
          <p:cNvPr descr="Hot air balloon with solid fill" id="99" name="Google Shape;99;p3"/>
          <p:cNvPicPr preferRelativeResize="0"/>
          <p:nvPr/>
        </p:nvPicPr>
        <p:blipFill rotWithShape="1">
          <a:blip r:embed="rId12">
            <a:alphaModFix/>
          </a:blip>
          <a:srcRect b="0" l="0" r="0" t="0"/>
          <a:stretch/>
        </p:blipFill>
        <p:spPr>
          <a:xfrm>
            <a:off x="13902244" y="3520796"/>
            <a:ext cx="914400" cy="914400"/>
          </a:xfrm>
          <a:prstGeom prst="rect">
            <a:avLst/>
          </a:prstGeom>
          <a:noFill/>
          <a:ln>
            <a:noFill/>
          </a:ln>
        </p:spPr>
      </p:pic>
      <p:pic>
        <p:nvPicPr>
          <p:cNvPr descr="Gauge with solid fill" id="100" name="Google Shape;100;p3"/>
          <p:cNvPicPr preferRelativeResize="0"/>
          <p:nvPr/>
        </p:nvPicPr>
        <p:blipFill rotWithShape="1">
          <a:blip r:embed="rId13">
            <a:alphaModFix/>
          </a:blip>
          <a:srcRect b="0" l="0" r="0" t="0"/>
          <a:stretch/>
        </p:blipFill>
        <p:spPr>
          <a:xfrm>
            <a:off x="13821110" y="4595550"/>
            <a:ext cx="914400" cy="914400"/>
          </a:xfrm>
          <a:prstGeom prst="rect">
            <a:avLst/>
          </a:prstGeom>
          <a:noFill/>
          <a:ln>
            <a:noFill/>
          </a:ln>
        </p:spPr>
      </p:pic>
      <p:pic>
        <p:nvPicPr>
          <p:cNvPr descr="Bonfire with solid fill" id="101" name="Google Shape;101;p3"/>
          <p:cNvPicPr preferRelativeResize="0"/>
          <p:nvPr/>
        </p:nvPicPr>
        <p:blipFill rotWithShape="1">
          <a:blip r:embed="rId14">
            <a:alphaModFix/>
          </a:blip>
          <a:srcRect b="0" l="0" r="0" t="0"/>
          <a:stretch/>
        </p:blipFill>
        <p:spPr>
          <a:xfrm>
            <a:off x="16560382" y="5591866"/>
            <a:ext cx="914400" cy="914400"/>
          </a:xfrm>
          <a:prstGeom prst="rect">
            <a:avLst/>
          </a:prstGeom>
          <a:noFill/>
          <a:ln>
            <a:noFill/>
          </a:ln>
        </p:spPr>
      </p:pic>
      <p:pic>
        <p:nvPicPr>
          <p:cNvPr descr="Coral with solid fill" id="102" name="Google Shape;102;p3"/>
          <p:cNvPicPr preferRelativeResize="0"/>
          <p:nvPr/>
        </p:nvPicPr>
        <p:blipFill rotWithShape="1">
          <a:blip r:embed="rId15">
            <a:alphaModFix/>
          </a:blip>
          <a:srcRect b="0" l="0" r="0" t="0"/>
          <a:stretch/>
        </p:blipFill>
        <p:spPr>
          <a:xfrm>
            <a:off x="3683869" y="4138350"/>
            <a:ext cx="594078" cy="914400"/>
          </a:xfrm>
          <a:prstGeom prst="rect">
            <a:avLst/>
          </a:prstGeom>
          <a:noFill/>
          <a:ln>
            <a:noFill/>
          </a:ln>
        </p:spPr>
      </p:pic>
      <p:pic>
        <p:nvPicPr>
          <p:cNvPr descr="Cow with solid fill" id="103" name="Google Shape;103;p3"/>
          <p:cNvPicPr preferRelativeResize="0"/>
          <p:nvPr/>
        </p:nvPicPr>
        <p:blipFill rotWithShape="1">
          <a:blip r:embed="rId16">
            <a:alphaModFix/>
          </a:blip>
          <a:srcRect b="0" l="0" r="0" t="0"/>
          <a:stretch/>
        </p:blipFill>
        <p:spPr>
          <a:xfrm>
            <a:off x="11785180" y="6769616"/>
            <a:ext cx="914400" cy="914400"/>
          </a:xfrm>
          <a:prstGeom prst="rect">
            <a:avLst/>
          </a:prstGeom>
          <a:noFill/>
          <a:ln>
            <a:noFill/>
          </a:ln>
        </p:spPr>
      </p:pic>
      <p:pic>
        <p:nvPicPr>
          <p:cNvPr descr="Cross country skiing with solid fill" id="104" name="Google Shape;104;p3"/>
          <p:cNvPicPr preferRelativeResize="0"/>
          <p:nvPr/>
        </p:nvPicPr>
        <p:blipFill rotWithShape="1">
          <a:blip r:embed="rId17">
            <a:alphaModFix/>
          </a:blip>
          <a:srcRect b="0" l="0" r="0" t="0"/>
          <a:stretch/>
        </p:blipFill>
        <p:spPr>
          <a:xfrm>
            <a:off x="8872362" y="4292988"/>
            <a:ext cx="914400" cy="914400"/>
          </a:xfrm>
          <a:prstGeom prst="rect">
            <a:avLst/>
          </a:prstGeom>
          <a:noFill/>
          <a:ln>
            <a:noFill/>
          </a:ln>
        </p:spPr>
      </p:pic>
      <p:pic>
        <p:nvPicPr>
          <p:cNvPr descr="Desert scene with solid fill" id="105" name="Google Shape;105;p3"/>
          <p:cNvPicPr preferRelativeResize="0"/>
          <p:nvPr/>
        </p:nvPicPr>
        <p:blipFill rotWithShape="1">
          <a:blip r:embed="rId18">
            <a:alphaModFix/>
          </a:blip>
          <a:srcRect b="0" l="0" r="0" t="0"/>
          <a:stretch/>
        </p:blipFill>
        <p:spPr>
          <a:xfrm>
            <a:off x="10870780" y="7983560"/>
            <a:ext cx="914400" cy="914400"/>
          </a:xfrm>
          <a:prstGeom prst="rect">
            <a:avLst/>
          </a:prstGeom>
          <a:noFill/>
          <a:ln>
            <a:noFill/>
          </a:ln>
        </p:spPr>
      </p:pic>
      <p:pic>
        <p:nvPicPr>
          <p:cNvPr descr="Fireworks with solid fill" id="106" name="Google Shape;106;p3"/>
          <p:cNvPicPr preferRelativeResize="0"/>
          <p:nvPr/>
        </p:nvPicPr>
        <p:blipFill rotWithShape="1">
          <a:blip r:embed="rId19">
            <a:alphaModFix/>
          </a:blip>
          <a:srcRect b="0" l="0" r="0" t="0"/>
          <a:stretch/>
        </p:blipFill>
        <p:spPr>
          <a:xfrm>
            <a:off x="22404328" y="7837160"/>
            <a:ext cx="914400" cy="914400"/>
          </a:xfrm>
          <a:prstGeom prst="rect">
            <a:avLst/>
          </a:prstGeom>
          <a:noFill/>
          <a:ln>
            <a:noFill/>
          </a:ln>
        </p:spPr>
      </p:pic>
      <p:pic>
        <p:nvPicPr>
          <p:cNvPr descr="Fireworks outline" id="107" name="Google Shape;107;p3"/>
          <p:cNvPicPr preferRelativeResize="0"/>
          <p:nvPr/>
        </p:nvPicPr>
        <p:blipFill rotWithShape="1">
          <a:blip r:embed="rId20">
            <a:alphaModFix/>
          </a:blip>
          <a:srcRect b="0" l="0" r="0" t="0"/>
          <a:stretch/>
        </p:blipFill>
        <p:spPr>
          <a:xfrm>
            <a:off x="21333610" y="7767268"/>
            <a:ext cx="914400" cy="914400"/>
          </a:xfrm>
          <a:prstGeom prst="rect">
            <a:avLst/>
          </a:prstGeom>
          <a:noFill/>
          <a:ln>
            <a:noFill/>
          </a:ln>
        </p:spPr>
      </p:pic>
      <p:pic>
        <p:nvPicPr>
          <p:cNvPr descr="Group of people with solid fill" id="108" name="Google Shape;108;p3"/>
          <p:cNvPicPr preferRelativeResize="0"/>
          <p:nvPr/>
        </p:nvPicPr>
        <p:blipFill rotWithShape="1">
          <a:blip r:embed="rId21">
            <a:alphaModFix/>
          </a:blip>
          <a:srcRect b="0" l="0" r="0" t="0"/>
          <a:stretch/>
        </p:blipFill>
        <p:spPr>
          <a:xfrm>
            <a:off x="3880062" y="2821816"/>
            <a:ext cx="914400" cy="914400"/>
          </a:xfrm>
          <a:prstGeom prst="rect">
            <a:avLst/>
          </a:prstGeom>
          <a:noFill/>
          <a:ln>
            <a:noFill/>
          </a:ln>
        </p:spPr>
      </p:pic>
      <p:pic>
        <p:nvPicPr>
          <p:cNvPr descr="Highway scene with solid fill" id="109" name="Google Shape;109;p3"/>
          <p:cNvPicPr preferRelativeResize="0"/>
          <p:nvPr/>
        </p:nvPicPr>
        <p:blipFill rotWithShape="1">
          <a:blip r:embed="rId22">
            <a:alphaModFix/>
          </a:blip>
          <a:srcRect b="0" l="0" r="0" t="0"/>
          <a:stretch/>
        </p:blipFill>
        <p:spPr>
          <a:xfrm>
            <a:off x="5358548" y="1497710"/>
            <a:ext cx="914400" cy="914400"/>
          </a:xfrm>
          <a:prstGeom prst="rect">
            <a:avLst/>
          </a:prstGeom>
          <a:noFill/>
          <a:ln>
            <a:noFill/>
          </a:ln>
        </p:spPr>
      </p:pic>
      <p:sp>
        <p:nvSpPr>
          <p:cNvPr id="110" name="Google Shape;110;p3"/>
          <p:cNvSpPr/>
          <p:nvPr/>
        </p:nvSpPr>
        <p:spPr>
          <a:xfrm>
            <a:off x="1786884" y="2232424"/>
            <a:ext cx="19916776" cy="7028384"/>
          </a:xfrm>
          <a:custGeom>
            <a:rect b="b" l="l" r="r" t="t"/>
            <a:pathLst>
              <a:path extrusionOk="0" h="7028384" w="19916775">
                <a:moveTo>
                  <a:pt x="0" y="3613991"/>
                </a:moveTo>
                <a:cubicBezTo>
                  <a:pt x="916781" y="3411584"/>
                  <a:pt x="1833563" y="3209178"/>
                  <a:pt x="2314575" y="2928191"/>
                </a:cubicBezTo>
                <a:cubicBezTo>
                  <a:pt x="2795588" y="2647203"/>
                  <a:pt x="2676525" y="2228103"/>
                  <a:pt x="2886075" y="1928066"/>
                </a:cubicBezTo>
                <a:cubicBezTo>
                  <a:pt x="3095625" y="1628029"/>
                  <a:pt x="3252788" y="1442291"/>
                  <a:pt x="3571875" y="1127966"/>
                </a:cubicBezTo>
                <a:cubicBezTo>
                  <a:pt x="3890963" y="813641"/>
                  <a:pt x="4391025" y="184991"/>
                  <a:pt x="4800600" y="42116"/>
                </a:cubicBezTo>
                <a:cubicBezTo>
                  <a:pt x="5210175" y="-100759"/>
                  <a:pt x="5786438" y="156416"/>
                  <a:pt x="6029325" y="270716"/>
                </a:cubicBezTo>
                <a:cubicBezTo>
                  <a:pt x="6272213" y="385016"/>
                  <a:pt x="6105525" y="413591"/>
                  <a:pt x="6257925" y="727916"/>
                </a:cubicBezTo>
                <a:cubicBezTo>
                  <a:pt x="6410325" y="1042241"/>
                  <a:pt x="6786563" y="1704228"/>
                  <a:pt x="6943725" y="2156666"/>
                </a:cubicBezTo>
                <a:cubicBezTo>
                  <a:pt x="7100888" y="2609103"/>
                  <a:pt x="7072313" y="2709116"/>
                  <a:pt x="7200900" y="3442541"/>
                </a:cubicBezTo>
                <a:cubicBezTo>
                  <a:pt x="7329487" y="4175966"/>
                  <a:pt x="7329488" y="5985716"/>
                  <a:pt x="7715250" y="6557216"/>
                </a:cubicBezTo>
                <a:cubicBezTo>
                  <a:pt x="8101013" y="7128716"/>
                  <a:pt x="8986838" y="7109666"/>
                  <a:pt x="9515475" y="6871541"/>
                </a:cubicBezTo>
                <a:cubicBezTo>
                  <a:pt x="10044112" y="6633416"/>
                  <a:pt x="10563225" y="5690441"/>
                  <a:pt x="10887075" y="5128466"/>
                </a:cubicBezTo>
                <a:cubicBezTo>
                  <a:pt x="11210925" y="4566491"/>
                  <a:pt x="11177587" y="3961654"/>
                  <a:pt x="11458575" y="3499691"/>
                </a:cubicBezTo>
                <a:cubicBezTo>
                  <a:pt x="11739563" y="3037728"/>
                  <a:pt x="12096750" y="2394791"/>
                  <a:pt x="12573000" y="2356691"/>
                </a:cubicBezTo>
                <a:cubicBezTo>
                  <a:pt x="13049250" y="2318591"/>
                  <a:pt x="13930313" y="2961529"/>
                  <a:pt x="14316075" y="3271091"/>
                </a:cubicBezTo>
                <a:cubicBezTo>
                  <a:pt x="14701837" y="3580653"/>
                  <a:pt x="14544675" y="3728291"/>
                  <a:pt x="14887575" y="4214066"/>
                </a:cubicBezTo>
                <a:cubicBezTo>
                  <a:pt x="15230475" y="4699841"/>
                  <a:pt x="15801975" y="5957141"/>
                  <a:pt x="16373475" y="6185741"/>
                </a:cubicBezTo>
                <a:cubicBezTo>
                  <a:pt x="16944975" y="6414341"/>
                  <a:pt x="17821275" y="5518991"/>
                  <a:pt x="18316575" y="5585666"/>
                </a:cubicBezTo>
                <a:cubicBezTo>
                  <a:pt x="18811875" y="5652341"/>
                  <a:pt x="19078575" y="6361954"/>
                  <a:pt x="19345275" y="6585791"/>
                </a:cubicBezTo>
                <a:cubicBezTo>
                  <a:pt x="19611975" y="6809628"/>
                  <a:pt x="19764375" y="6869159"/>
                  <a:pt x="19916775" y="6928691"/>
                </a:cubicBezTo>
              </a:path>
            </a:pathLst>
          </a:custGeom>
          <a:noFill/>
          <a:ln cap="flat" cmpd="sng" w="762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nvSpPr>
        <p:spPr>
          <a:xfrm>
            <a:off x="1786887" y="5995470"/>
            <a:ext cx="19030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Basic Navigation</a:t>
            </a:r>
            <a:endParaRPr/>
          </a:p>
        </p:txBody>
      </p:sp>
      <p:sp>
        <p:nvSpPr>
          <p:cNvPr id="112" name="Google Shape;112;p3"/>
          <p:cNvSpPr txBox="1"/>
          <p:nvPr/>
        </p:nvSpPr>
        <p:spPr>
          <a:xfrm>
            <a:off x="4505500" y="2310588"/>
            <a:ext cx="14830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Data Views</a:t>
            </a:r>
            <a:endParaRPr/>
          </a:p>
        </p:txBody>
      </p:sp>
      <p:pic>
        <p:nvPicPr>
          <p:cNvPr descr="Bar chart with solid fill" id="113" name="Google Shape;113;p3"/>
          <p:cNvPicPr preferRelativeResize="0"/>
          <p:nvPr/>
        </p:nvPicPr>
        <p:blipFill rotWithShape="1">
          <a:blip r:embed="rId23">
            <a:alphaModFix/>
          </a:blip>
          <a:srcRect b="0" l="0" r="0" t="0"/>
          <a:stretch/>
        </p:blipFill>
        <p:spPr>
          <a:xfrm>
            <a:off x="8182754" y="2061414"/>
            <a:ext cx="914400" cy="914400"/>
          </a:xfrm>
          <a:prstGeom prst="rect">
            <a:avLst/>
          </a:prstGeom>
          <a:noFill/>
          <a:ln>
            <a:noFill/>
          </a:ln>
        </p:spPr>
      </p:pic>
      <p:pic>
        <p:nvPicPr>
          <p:cNvPr descr="Bar graph with downward trend with solid fill" id="114" name="Google Shape;114;p3"/>
          <p:cNvPicPr preferRelativeResize="0"/>
          <p:nvPr/>
        </p:nvPicPr>
        <p:blipFill rotWithShape="1">
          <a:blip r:embed="rId24">
            <a:alphaModFix/>
          </a:blip>
          <a:srcRect b="0" l="0" r="0" t="0"/>
          <a:stretch/>
        </p:blipFill>
        <p:spPr>
          <a:xfrm>
            <a:off x="14820888" y="4918164"/>
            <a:ext cx="914400" cy="914400"/>
          </a:xfrm>
          <a:prstGeom prst="rect">
            <a:avLst/>
          </a:prstGeom>
          <a:noFill/>
          <a:ln>
            <a:noFill/>
          </a:ln>
        </p:spPr>
      </p:pic>
      <p:pic>
        <p:nvPicPr>
          <p:cNvPr descr="Gantt Chart with solid fill" id="115" name="Google Shape;115;p3"/>
          <p:cNvPicPr preferRelativeResize="0"/>
          <p:nvPr/>
        </p:nvPicPr>
        <p:blipFill rotWithShape="1">
          <a:blip r:embed="rId25">
            <a:alphaModFix/>
          </a:blip>
          <a:srcRect b="0" l="0" r="0" t="0"/>
          <a:stretch/>
        </p:blipFill>
        <p:spPr>
          <a:xfrm>
            <a:off x="12515542" y="7083188"/>
            <a:ext cx="914400" cy="914400"/>
          </a:xfrm>
          <a:prstGeom prst="rect">
            <a:avLst/>
          </a:prstGeom>
          <a:noFill/>
          <a:ln>
            <a:noFill/>
          </a:ln>
        </p:spPr>
      </p:pic>
      <p:sp>
        <p:nvSpPr>
          <p:cNvPr id="116" name="Google Shape;116;p3"/>
          <p:cNvSpPr txBox="1"/>
          <p:nvPr/>
        </p:nvSpPr>
        <p:spPr>
          <a:xfrm>
            <a:off x="6774419" y="1839704"/>
            <a:ext cx="205056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Common Charts</a:t>
            </a:r>
            <a:endParaRPr/>
          </a:p>
        </p:txBody>
      </p:sp>
      <p:sp>
        <p:nvSpPr>
          <p:cNvPr id="117" name="Google Shape;117;p3"/>
          <p:cNvSpPr txBox="1"/>
          <p:nvPr/>
        </p:nvSpPr>
        <p:spPr>
          <a:xfrm>
            <a:off x="3138512" y="3802242"/>
            <a:ext cx="14830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Hierarchies</a:t>
            </a:r>
            <a:endParaRPr/>
          </a:p>
        </p:txBody>
      </p:sp>
      <p:sp>
        <p:nvSpPr>
          <p:cNvPr id="118" name="Google Shape;118;p3"/>
          <p:cNvSpPr txBox="1"/>
          <p:nvPr/>
        </p:nvSpPr>
        <p:spPr>
          <a:xfrm>
            <a:off x="9227314" y="7069464"/>
            <a:ext cx="158408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Calculations</a:t>
            </a:r>
            <a:endParaRPr/>
          </a:p>
        </p:txBody>
      </p:sp>
      <p:pic>
        <p:nvPicPr>
          <p:cNvPr descr="Blender with solid fill" id="119" name="Google Shape;119;p3"/>
          <p:cNvPicPr preferRelativeResize="0"/>
          <p:nvPr/>
        </p:nvPicPr>
        <p:blipFill rotWithShape="1">
          <a:blip r:embed="rId26">
            <a:alphaModFix/>
          </a:blip>
          <a:srcRect b="0" l="0" r="0" t="0"/>
          <a:stretch/>
        </p:blipFill>
        <p:spPr>
          <a:xfrm>
            <a:off x="10076788" y="8205670"/>
            <a:ext cx="914400" cy="914400"/>
          </a:xfrm>
          <a:prstGeom prst="rect">
            <a:avLst/>
          </a:prstGeom>
          <a:noFill/>
          <a:ln>
            <a:noFill/>
          </a:ln>
        </p:spPr>
      </p:pic>
      <p:sp>
        <p:nvSpPr>
          <p:cNvPr id="120" name="Google Shape;120;p3"/>
          <p:cNvSpPr txBox="1"/>
          <p:nvPr/>
        </p:nvSpPr>
        <p:spPr>
          <a:xfrm>
            <a:off x="10302082" y="9303152"/>
            <a:ext cx="118494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Blending</a:t>
            </a:r>
            <a:endParaRPr/>
          </a:p>
        </p:txBody>
      </p:sp>
      <p:pic>
        <p:nvPicPr>
          <p:cNvPr descr="Abacus with solid fill" id="121" name="Google Shape;121;p3"/>
          <p:cNvPicPr preferRelativeResize="0"/>
          <p:nvPr/>
        </p:nvPicPr>
        <p:blipFill rotWithShape="1">
          <a:blip r:embed="rId27">
            <a:alphaModFix/>
          </a:blip>
          <a:srcRect b="0" l="0" r="0" t="0"/>
          <a:stretch/>
        </p:blipFill>
        <p:spPr>
          <a:xfrm>
            <a:off x="9264412" y="6200158"/>
            <a:ext cx="914400" cy="914400"/>
          </a:xfrm>
          <a:prstGeom prst="rect">
            <a:avLst/>
          </a:prstGeom>
          <a:noFill/>
          <a:ln>
            <a:noFill/>
          </a:ln>
        </p:spPr>
      </p:pic>
      <p:sp>
        <p:nvSpPr>
          <p:cNvPr id="122" name="Google Shape;122;p3"/>
          <p:cNvSpPr txBox="1"/>
          <p:nvPr/>
        </p:nvSpPr>
        <p:spPr>
          <a:xfrm>
            <a:off x="12408802" y="7951222"/>
            <a:ext cx="132600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Advanced</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Charts</a:t>
            </a:r>
            <a:endParaRPr/>
          </a:p>
        </p:txBody>
      </p:sp>
      <p:sp>
        <p:nvSpPr>
          <p:cNvPr id="123" name="Google Shape;123;p3"/>
          <p:cNvSpPr txBox="1"/>
          <p:nvPr/>
        </p:nvSpPr>
        <p:spPr>
          <a:xfrm>
            <a:off x="13357310" y="5735472"/>
            <a:ext cx="156805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Dashboards</a:t>
            </a:r>
            <a:endParaRPr/>
          </a:p>
        </p:txBody>
      </p:sp>
      <p:sp>
        <p:nvSpPr>
          <p:cNvPr id="124" name="Google Shape;124;p3"/>
          <p:cNvSpPr txBox="1"/>
          <p:nvPr/>
        </p:nvSpPr>
        <p:spPr>
          <a:xfrm>
            <a:off x="16968913" y="6564220"/>
            <a:ext cx="159530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Data Stories</a:t>
            </a:r>
            <a:endParaRPr/>
          </a:p>
        </p:txBody>
      </p:sp>
      <p:sp>
        <p:nvSpPr>
          <p:cNvPr id="125" name="Google Shape;125;p3"/>
          <p:cNvSpPr txBox="1"/>
          <p:nvPr/>
        </p:nvSpPr>
        <p:spPr>
          <a:xfrm>
            <a:off x="17173524" y="8579194"/>
            <a:ext cx="24801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Certification Springs</a:t>
            </a:r>
            <a:endParaRPr/>
          </a:p>
        </p:txBody>
      </p:sp>
      <p:sp>
        <p:nvSpPr>
          <p:cNvPr id="126" name="Google Shape;126;p3"/>
          <p:cNvSpPr txBox="1"/>
          <p:nvPr/>
        </p:nvSpPr>
        <p:spPr>
          <a:xfrm>
            <a:off x="21761553" y="9715418"/>
            <a:ext cx="79861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Done</a:t>
            </a:r>
            <a:endParaRPr/>
          </a:p>
        </p:txBody>
      </p:sp>
      <p:sp>
        <p:nvSpPr>
          <p:cNvPr id="127" name="Google Shape;127;p3"/>
          <p:cNvSpPr txBox="1"/>
          <p:nvPr/>
        </p:nvSpPr>
        <p:spPr>
          <a:xfrm>
            <a:off x="1698345" y="4414204"/>
            <a:ext cx="196399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Data Structures</a:t>
            </a:r>
            <a:endParaRPr/>
          </a:p>
        </p:txBody>
      </p:sp>
      <p:pic>
        <p:nvPicPr>
          <p:cNvPr descr="Map compass with solid fill" id="128" name="Google Shape;128;p3"/>
          <p:cNvPicPr preferRelativeResize="0"/>
          <p:nvPr/>
        </p:nvPicPr>
        <p:blipFill rotWithShape="1">
          <a:blip r:embed="rId28">
            <a:alphaModFix/>
          </a:blip>
          <a:srcRect b="0" l="0" r="0" t="0"/>
          <a:stretch/>
        </p:blipFill>
        <p:spPr>
          <a:xfrm>
            <a:off x="1104070" y="5133686"/>
            <a:ext cx="914400" cy="914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g22c4874aa4c_0_92"/>
          <p:cNvPicPr preferRelativeResize="0"/>
          <p:nvPr/>
        </p:nvPicPr>
        <p:blipFill>
          <a:blip r:embed="rId3">
            <a:alphaModFix/>
          </a:blip>
          <a:stretch>
            <a:fillRect/>
          </a:stretch>
        </p:blipFill>
        <p:spPr>
          <a:xfrm>
            <a:off x="2149125" y="321035"/>
            <a:ext cx="20344451" cy="1202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413132" y="2947925"/>
            <a:ext cx="5676900" cy="3795600"/>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51618"/>
              </a:buClr>
              <a:buSzPts val="8200"/>
              <a:buFont typeface="Arial"/>
              <a:buNone/>
            </a:pPr>
            <a:r>
              <a:rPr lang="en-US" sz="8200">
                <a:solidFill>
                  <a:srgbClr val="151618"/>
                </a:solidFill>
              </a:rPr>
              <a:t>Learning Outcomes</a:t>
            </a:r>
            <a:endParaRPr/>
          </a:p>
        </p:txBody>
      </p:sp>
      <p:grpSp>
        <p:nvGrpSpPr>
          <p:cNvPr id="134" name="Google Shape;134;p6"/>
          <p:cNvGrpSpPr/>
          <p:nvPr/>
        </p:nvGrpSpPr>
        <p:grpSpPr>
          <a:xfrm>
            <a:off x="6520182" y="6761049"/>
            <a:ext cx="17450700" cy="2441316"/>
            <a:chOff x="0" y="-2"/>
            <a:chExt cx="17450700" cy="2441316"/>
          </a:xfrm>
        </p:grpSpPr>
        <p:sp>
          <p:nvSpPr>
            <p:cNvPr id="135" name="Google Shape;135;p6"/>
            <p:cNvSpPr/>
            <p:nvPr/>
          </p:nvSpPr>
          <p:spPr>
            <a:xfrm>
              <a:off x="0" y="901714"/>
              <a:ext cx="17450700" cy="1539600"/>
            </a:xfrm>
            <a:prstGeom prst="rect">
              <a:avLst/>
            </a:prstGeom>
            <a:solidFill>
              <a:srgbClr val="FFFFFF">
                <a:alpha val="86666"/>
              </a:srgbClr>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6"/>
            <p:cNvGrpSpPr/>
            <p:nvPr/>
          </p:nvGrpSpPr>
          <p:grpSpPr>
            <a:xfrm>
              <a:off x="872535" y="-2"/>
              <a:ext cx="16354800" cy="1803300"/>
              <a:chOff x="-1" y="0"/>
              <a:chExt cx="16354800" cy="1803300"/>
            </a:xfrm>
          </p:grpSpPr>
          <p:sp>
            <p:nvSpPr>
              <p:cNvPr id="137" name="Google Shape;137;p6"/>
              <p:cNvSpPr/>
              <p:nvPr/>
            </p:nvSpPr>
            <p:spPr>
              <a:xfrm>
                <a:off x="-1" y="0"/>
                <a:ext cx="16354800" cy="1803300"/>
              </a:xfrm>
              <a:prstGeom prst="roundRect">
                <a:avLst>
                  <a:gd fmla="val 16667" name="adj"/>
                </a:avLst>
              </a:prstGeom>
              <a:solidFill>
                <a:srgbClr val="013260"/>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38" name="Google Shape;138;p6"/>
              <p:cNvSpPr txBox="1"/>
              <p:nvPr/>
            </p:nvSpPr>
            <p:spPr>
              <a:xfrm>
                <a:off x="549752" y="314720"/>
                <a:ext cx="15255300" cy="900246"/>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FFFFFF"/>
                  </a:buClr>
                  <a:buSzPts val="6500"/>
                  <a:buFont typeface="Arial"/>
                  <a:buNone/>
                </a:pPr>
                <a:r>
                  <a:rPr b="0" i="0" lang="en-US" sz="6500" u="none" cap="none" strike="noStrike">
                    <a:solidFill>
                      <a:srgbClr val="FFFFFF"/>
                    </a:solidFill>
                    <a:latin typeface="Arial"/>
                    <a:ea typeface="Arial"/>
                    <a:cs typeface="Arial"/>
                    <a:sym typeface="Arial"/>
                  </a:rPr>
                  <a:t>Understand Key Performance Indicators</a:t>
                </a:r>
                <a:endParaRPr b="0" i="0" sz="1400" u="none" cap="none" strike="noStrike">
                  <a:solidFill>
                    <a:srgbClr val="000000"/>
                  </a:solidFill>
                  <a:latin typeface="Arial"/>
                  <a:ea typeface="Arial"/>
                  <a:cs typeface="Arial"/>
                  <a:sym typeface="Arial"/>
                </a:endParaRPr>
              </a:p>
            </p:txBody>
          </p:sp>
        </p:grpSp>
      </p:grpSp>
      <p:grpSp>
        <p:nvGrpSpPr>
          <p:cNvPr id="139" name="Google Shape;139;p6"/>
          <p:cNvGrpSpPr/>
          <p:nvPr/>
        </p:nvGrpSpPr>
        <p:grpSpPr>
          <a:xfrm>
            <a:off x="6520182" y="9244453"/>
            <a:ext cx="17450700" cy="2441316"/>
            <a:chOff x="0" y="-2"/>
            <a:chExt cx="17450700" cy="2441316"/>
          </a:xfrm>
        </p:grpSpPr>
        <p:sp>
          <p:nvSpPr>
            <p:cNvPr id="140" name="Google Shape;140;p6"/>
            <p:cNvSpPr/>
            <p:nvPr/>
          </p:nvSpPr>
          <p:spPr>
            <a:xfrm>
              <a:off x="0" y="901714"/>
              <a:ext cx="17450700" cy="1539600"/>
            </a:xfrm>
            <a:prstGeom prst="rect">
              <a:avLst/>
            </a:prstGeom>
            <a:solidFill>
              <a:srgbClr val="FFFFFF">
                <a:alpha val="86666"/>
              </a:srgbClr>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6"/>
            <p:cNvGrpSpPr/>
            <p:nvPr/>
          </p:nvGrpSpPr>
          <p:grpSpPr>
            <a:xfrm>
              <a:off x="872535" y="-2"/>
              <a:ext cx="16354800" cy="1803300"/>
              <a:chOff x="-1" y="0"/>
              <a:chExt cx="16354800" cy="1803300"/>
            </a:xfrm>
          </p:grpSpPr>
          <p:sp>
            <p:nvSpPr>
              <p:cNvPr id="142" name="Google Shape;142;p6"/>
              <p:cNvSpPr/>
              <p:nvPr/>
            </p:nvSpPr>
            <p:spPr>
              <a:xfrm>
                <a:off x="-1" y="0"/>
                <a:ext cx="16354800" cy="1803300"/>
              </a:xfrm>
              <a:prstGeom prst="roundRect">
                <a:avLst>
                  <a:gd fmla="val 16667" name="adj"/>
                </a:avLst>
              </a:prstGeom>
              <a:solidFill>
                <a:srgbClr val="013260"/>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43" name="Google Shape;143;p6"/>
              <p:cNvSpPr txBox="1"/>
              <p:nvPr/>
            </p:nvSpPr>
            <p:spPr>
              <a:xfrm>
                <a:off x="549752" y="409328"/>
                <a:ext cx="15255300" cy="900600"/>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FFFFFF"/>
                  </a:buClr>
                  <a:buSzPts val="6500"/>
                  <a:buFont typeface="Arial"/>
                  <a:buNone/>
                </a:pPr>
                <a:r>
                  <a:rPr b="0" i="0" lang="en-US" sz="6500" u="none" cap="none" strike="noStrike">
                    <a:solidFill>
                      <a:srgbClr val="FFFFFF"/>
                    </a:solidFill>
                    <a:latin typeface="Arial"/>
                    <a:ea typeface="Arial"/>
                    <a:cs typeface="Arial"/>
                    <a:sym typeface="Arial"/>
                  </a:rPr>
                  <a:t>Demonstrate Annotations</a:t>
                </a:r>
                <a:endParaRPr b="0" i="0" sz="1400" u="none" cap="none" strike="noStrike">
                  <a:solidFill>
                    <a:srgbClr val="000000"/>
                  </a:solidFill>
                  <a:latin typeface="Arial"/>
                  <a:ea typeface="Arial"/>
                  <a:cs typeface="Arial"/>
                  <a:sym typeface="Arial"/>
                </a:endParaRPr>
              </a:p>
            </p:txBody>
          </p:sp>
        </p:grpSp>
      </p:grpSp>
      <p:grpSp>
        <p:nvGrpSpPr>
          <p:cNvPr id="144" name="Google Shape;144;p6"/>
          <p:cNvGrpSpPr/>
          <p:nvPr/>
        </p:nvGrpSpPr>
        <p:grpSpPr>
          <a:xfrm>
            <a:off x="6520182" y="1607528"/>
            <a:ext cx="17450700" cy="5212441"/>
            <a:chOff x="0" y="2771123"/>
            <a:chExt cx="17450700" cy="5212441"/>
          </a:xfrm>
        </p:grpSpPr>
        <p:sp>
          <p:nvSpPr>
            <p:cNvPr id="145" name="Google Shape;145;p6"/>
            <p:cNvSpPr/>
            <p:nvPr/>
          </p:nvSpPr>
          <p:spPr>
            <a:xfrm>
              <a:off x="0" y="3672839"/>
              <a:ext cx="17450700" cy="1539600"/>
            </a:xfrm>
            <a:prstGeom prst="rect">
              <a:avLst/>
            </a:prstGeom>
            <a:solidFill>
              <a:srgbClr val="FFFFFF">
                <a:alpha val="87058"/>
              </a:srgbClr>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p6"/>
            <p:cNvGrpSpPr/>
            <p:nvPr/>
          </p:nvGrpSpPr>
          <p:grpSpPr>
            <a:xfrm>
              <a:off x="872535" y="2771123"/>
              <a:ext cx="16195800" cy="1803300"/>
              <a:chOff x="-1" y="0"/>
              <a:chExt cx="16195800" cy="1803300"/>
            </a:xfrm>
          </p:grpSpPr>
          <p:sp>
            <p:nvSpPr>
              <p:cNvPr id="147" name="Google Shape;147;p6"/>
              <p:cNvSpPr/>
              <p:nvPr/>
            </p:nvSpPr>
            <p:spPr>
              <a:xfrm>
                <a:off x="-1" y="0"/>
                <a:ext cx="16195800" cy="1803300"/>
              </a:xfrm>
              <a:prstGeom prst="roundRect">
                <a:avLst>
                  <a:gd fmla="val 16667" name="adj"/>
                </a:avLst>
              </a:prstGeom>
              <a:solidFill>
                <a:srgbClr val="013260"/>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48" name="Google Shape;148;p6"/>
              <p:cNvSpPr txBox="1"/>
              <p:nvPr/>
            </p:nvSpPr>
            <p:spPr>
              <a:xfrm>
                <a:off x="549752" y="597145"/>
                <a:ext cx="15096300" cy="85869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FFFFFF"/>
                  </a:buClr>
                  <a:buSzPts val="6500"/>
                  <a:buFont typeface="Arial"/>
                  <a:buNone/>
                </a:pPr>
                <a:r>
                  <a:rPr b="0" i="0" lang="en-US" sz="6200" u="none" cap="none" strike="noStrike">
                    <a:solidFill>
                      <a:srgbClr val="FFFFFF"/>
                    </a:solidFill>
                    <a:latin typeface="Arial"/>
                    <a:ea typeface="Arial"/>
                    <a:cs typeface="Arial"/>
                    <a:sym typeface="Arial"/>
                  </a:rPr>
                  <a:t>Understand bins in Tableau</a:t>
                </a:r>
                <a:endParaRPr b="0" i="0" sz="1100" u="none" cap="none" strike="noStrike">
                  <a:solidFill>
                    <a:srgbClr val="000000"/>
                  </a:solidFill>
                  <a:latin typeface="Arial"/>
                  <a:ea typeface="Arial"/>
                  <a:cs typeface="Arial"/>
                  <a:sym typeface="Arial"/>
                </a:endParaRPr>
              </a:p>
            </p:txBody>
          </p:sp>
        </p:grpSp>
        <p:sp>
          <p:nvSpPr>
            <p:cNvPr id="149" name="Google Shape;149;p6"/>
            <p:cNvSpPr/>
            <p:nvPr/>
          </p:nvSpPr>
          <p:spPr>
            <a:xfrm>
              <a:off x="0" y="6443964"/>
              <a:ext cx="17450700" cy="1539600"/>
            </a:xfrm>
            <a:prstGeom prst="rect">
              <a:avLst/>
            </a:prstGeom>
            <a:solidFill>
              <a:srgbClr val="FFFFFF">
                <a:alpha val="87058"/>
              </a:srgbClr>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6"/>
            <p:cNvGrpSpPr/>
            <p:nvPr/>
          </p:nvGrpSpPr>
          <p:grpSpPr>
            <a:xfrm>
              <a:off x="872535" y="5542249"/>
              <a:ext cx="16087800" cy="1803300"/>
              <a:chOff x="-1" y="0"/>
              <a:chExt cx="16087800" cy="1803300"/>
            </a:xfrm>
          </p:grpSpPr>
          <p:sp>
            <p:nvSpPr>
              <p:cNvPr id="151" name="Google Shape;151;p6"/>
              <p:cNvSpPr/>
              <p:nvPr/>
            </p:nvSpPr>
            <p:spPr>
              <a:xfrm>
                <a:off x="-1" y="0"/>
                <a:ext cx="16087800" cy="1803300"/>
              </a:xfrm>
              <a:prstGeom prst="roundRect">
                <a:avLst>
                  <a:gd fmla="val 16667" name="adj"/>
                </a:avLst>
              </a:prstGeom>
              <a:solidFill>
                <a:srgbClr val="013260"/>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2" name="Google Shape;152;p6"/>
              <p:cNvSpPr txBox="1"/>
              <p:nvPr/>
            </p:nvSpPr>
            <p:spPr>
              <a:xfrm>
                <a:off x="603753" y="451344"/>
                <a:ext cx="14988300" cy="900600"/>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FFFFFF"/>
                  </a:buClr>
                  <a:buSzPts val="6500"/>
                  <a:buFont typeface="Arial"/>
                  <a:buNone/>
                </a:pPr>
                <a:r>
                  <a:rPr b="0" i="0" lang="en-US" sz="6500" u="none" cap="none" strike="noStrike">
                    <a:solidFill>
                      <a:srgbClr val="FFFFFF"/>
                    </a:solidFill>
                    <a:latin typeface="Arial"/>
                    <a:ea typeface="Arial"/>
                    <a:cs typeface="Arial"/>
                    <a:sym typeface="Arial"/>
                  </a:rPr>
                  <a:t>Demonstrate creating logical functions</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3E3E3E"/>
              </a:buClr>
              <a:buSzPts val="7200"/>
              <a:buFont typeface="Arial"/>
              <a:buNone/>
            </a:pPr>
            <a:r>
              <a:rPr lang="en-US"/>
              <a:t>Bins and Histograms</a:t>
            </a:r>
            <a:endParaRPr/>
          </a:p>
        </p:txBody>
      </p:sp>
      <p:pic>
        <p:nvPicPr>
          <p:cNvPr id="158" name="Google Shape;158;p4"/>
          <p:cNvPicPr preferRelativeResize="0"/>
          <p:nvPr/>
        </p:nvPicPr>
        <p:blipFill rotWithShape="1">
          <a:blip r:embed="rId3">
            <a:alphaModFix/>
          </a:blip>
          <a:srcRect b="0" l="0" r="0" t="0"/>
          <a:stretch/>
        </p:blipFill>
        <p:spPr>
          <a:xfrm>
            <a:off x="8087130" y="2907289"/>
            <a:ext cx="10298699" cy="94051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3E3E3E"/>
              </a:buClr>
              <a:buSzPts val="7200"/>
              <a:buFont typeface="Arial"/>
              <a:buNone/>
            </a:pPr>
            <a:r>
              <a:rPr lang="en-US"/>
              <a:t>Bins and Histograms</a:t>
            </a:r>
            <a:endParaRPr/>
          </a:p>
        </p:txBody>
      </p:sp>
      <p:pic>
        <p:nvPicPr>
          <p:cNvPr descr="Chart, histogram&#10;&#10;Description automatically generated" id="164" name="Google Shape;164;p5"/>
          <p:cNvPicPr preferRelativeResize="0"/>
          <p:nvPr/>
        </p:nvPicPr>
        <p:blipFill rotWithShape="1">
          <a:blip r:embed="rId3">
            <a:alphaModFix/>
          </a:blip>
          <a:srcRect b="0" l="0" r="0" t="0"/>
          <a:stretch/>
        </p:blipFill>
        <p:spPr>
          <a:xfrm>
            <a:off x="4041968" y="3108293"/>
            <a:ext cx="14536063" cy="91822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2c4874aa4c_0_13"/>
          <p:cNvSpPr txBox="1"/>
          <p:nvPr>
            <p:ph type="title"/>
          </p:nvPr>
        </p:nvSpPr>
        <p:spPr>
          <a:xfrm>
            <a:off x="2635842" y="1232988"/>
            <a:ext cx="19112400" cy="1674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Bin Size</a:t>
            </a:r>
            <a:endParaRPr/>
          </a:p>
        </p:txBody>
      </p:sp>
      <p:pic>
        <p:nvPicPr>
          <p:cNvPr id="170" name="Google Shape;170;g22c4874aa4c_0_13"/>
          <p:cNvPicPr preferRelativeResize="0"/>
          <p:nvPr/>
        </p:nvPicPr>
        <p:blipFill>
          <a:blip r:embed="rId3">
            <a:alphaModFix/>
          </a:blip>
          <a:stretch>
            <a:fillRect/>
          </a:stretch>
        </p:blipFill>
        <p:spPr>
          <a:xfrm>
            <a:off x="3845348" y="3603325"/>
            <a:ext cx="14591575" cy="6873050"/>
          </a:xfrm>
          <a:prstGeom prst="rect">
            <a:avLst/>
          </a:prstGeom>
          <a:noFill/>
          <a:ln>
            <a:noFill/>
          </a:ln>
        </p:spPr>
      </p:pic>
      <p:sp>
        <p:nvSpPr>
          <p:cNvPr id="171" name="Google Shape;171;g22c4874aa4c_0_13"/>
          <p:cNvSpPr/>
          <p:nvPr/>
        </p:nvSpPr>
        <p:spPr>
          <a:xfrm>
            <a:off x="4058100" y="7084250"/>
            <a:ext cx="2310600" cy="2433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2c4874aa4c_0_13"/>
          <p:cNvSpPr/>
          <p:nvPr/>
        </p:nvSpPr>
        <p:spPr>
          <a:xfrm>
            <a:off x="10916125" y="8067475"/>
            <a:ext cx="1725600" cy="816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2c4874aa4c_0_18"/>
          <p:cNvSpPr txBox="1"/>
          <p:nvPr>
            <p:ph type="title"/>
          </p:nvPr>
        </p:nvSpPr>
        <p:spPr>
          <a:xfrm>
            <a:off x="2635842" y="1232988"/>
            <a:ext cx="19112400" cy="1674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Bin Size Parameter</a:t>
            </a:r>
            <a:endParaRPr/>
          </a:p>
        </p:txBody>
      </p:sp>
      <p:pic>
        <p:nvPicPr>
          <p:cNvPr id="178" name="Google Shape;178;g22c4874aa4c_0_18"/>
          <p:cNvPicPr preferRelativeResize="0"/>
          <p:nvPr/>
        </p:nvPicPr>
        <p:blipFill>
          <a:blip r:embed="rId3">
            <a:alphaModFix/>
          </a:blip>
          <a:stretch>
            <a:fillRect/>
          </a:stretch>
        </p:blipFill>
        <p:spPr>
          <a:xfrm>
            <a:off x="12120575" y="3005625"/>
            <a:ext cx="8645175" cy="9370751"/>
          </a:xfrm>
          <a:prstGeom prst="rect">
            <a:avLst/>
          </a:prstGeom>
          <a:noFill/>
          <a:ln>
            <a:noFill/>
          </a:ln>
        </p:spPr>
      </p:pic>
      <p:sp>
        <p:nvSpPr>
          <p:cNvPr id="179" name="Google Shape;179;g22c4874aa4c_0_18"/>
          <p:cNvSpPr/>
          <p:nvPr/>
        </p:nvSpPr>
        <p:spPr>
          <a:xfrm>
            <a:off x="11874750" y="10378050"/>
            <a:ext cx="4621200" cy="1499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g22c4874aa4c_0_18"/>
          <p:cNvPicPr preferRelativeResize="0"/>
          <p:nvPr/>
        </p:nvPicPr>
        <p:blipFill>
          <a:blip r:embed="rId4">
            <a:alphaModFix/>
          </a:blip>
          <a:stretch>
            <a:fillRect/>
          </a:stretch>
        </p:blipFill>
        <p:spPr>
          <a:xfrm>
            <a:off x="1229075" y="4534543"/>
            <a:ext cx="7692010" cy="1499700"/>
          </a:xfrm>
          <a:prstGeom prst="rect">
            <a:avLst/>
          </a:prstGeom>
          <a:noFill/>
          <a:ln>
            <a:noFill/>
          </a:ln>
        </p:spPr>
      </p:pic>
      <p:cxnSp>
        <p:nvCxnSpPr>
          <p:cNvPr id="181" name="Google Shape;181;g22c4874aa4c_0_18"/>
          <p:cNvCxnSpPr/>
          <p:nvPr/>
        </p:nvCxnSpPr>
        <p:spPr>
          <a:xfrm>
            <a:off x="5827950" y="5830500"/>
            <a:ext cx="5751900" cy="10326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2c4874aa4c_0_36"/>
          <p:cNvSpPr txBox="1"/>
          <p:nvPr>
            <p:ph type="title"/>
          </p:nvPr>
        </p:nvSpPr>
        <p:spPr>
          <a:xfrm>
            <a:off x="2635842" y="1232988"/>
            <a:ext cx="19112400" cy="1674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Show Bin Size Parameter</a:t>
            </a:r>
            <a:endParaRPr/>
          </a:p>
        </p:txBody>
      </p:sp>
      <p:pic>
        <p:nvPicPr>
          <p:cNvPr id="187" name="Google Shape;187;g22c4874aa4c_0_36"/>
          <p:cNvPicPr preferRelativeResize="0"/>
          <p:nvPr/>
        </p:nvPicPr>
        <p:blipFill>
          <a:blip r:embed="rId3">
            <a:alphaModFix/>
          </a:blip>
          <a:stretch>
            <a:fillRect/>
          </a:stretch>
        </p:blipFill>
        <p:spPr>
          <a:xfrm>
            <a:off x="1848475" y="3500475"/>
            <a:ext cx="6771675" cy="6828425"/>
          </a:xfrm>
          <a:prstGeom prst="rect">
            <a:avLst/>
          </a:prstGeom>
          <a:noFill/>
          <a:ln>
            <a:noFill/>
          </a:ln>
        </p:spPr>
      </p:pic>
      <p:pic>
        <p:nvPicPr>
          <p:cNvPr id="188" name="Google Shape;188;g22c4874aa4c_0_36"/>
          <p:cNvPicPr preferRelativeResize="0"/>
          <p:nvPr/>
        </p:nvPicPr>
        <p:blipFill>
          <a:blip r:embed="rId4">
            <a:alphaModFix/>
          </a:blip>
          <a:stretch>
            <a:fillRect/>
          </a:stretch>
        </p:blipFill>
        <p:spPr>
          <a:xfrm>
            <a:off x="14012625" y="4085424"/>
            <a:ext cx="5395250" cy="2974300"/>
          </a:xfrm>
          <a:prstGeom prst="rect">
            <a:avLst/>
          </a:prstGeom>
          <a:noFill/>
          <a:ln>
            <a:noFill/>
          </a:ln>
        </p:spPr>
      </p:pic>
      <p:cxnSp>
        <p:nvCxnSpPr>
          <p:cNvPr id="189" name="Google Shape;189;g22c4874aa4c_0_36"/>
          <p:cNvCxnSpPr/>
          <p:nvPr/>
        </p:nvCxnSpPr>
        <p:spPr>
          <a:xfrm>
            <a:off x="7597725" y="4306650"/>
            <a:ext cx="5383200" cy="1179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idx="1" type="body"/>
          </p:nvPr>
        </p:nvSpPr>
        <p:spPr>
          <a:xfrm>
            <a:off x="842200" y="3170175"/>
            <a:ext cx="15608700" cy="9360900"/>
          </a:xfrm>
          <a:prstGeom prst="rect">
            <a:avLst/>
          </a:prstGeom>
          <a:noFill/>
          <a:ln>
            <a:noFill/>
          </a:ln>
        </p:spPr>
        <p:txBody>
          <a:bodyPr anchorCtr="0" anchor="t" bIns="91400" lIns="91400" spcFirstLastPara="1" rIns="91400" wrap="square" tIns="91400">
            <a:normAutofit lnSpcReduction="20000"/>
          </a:bodyPr>
          <a:lstStyle/>
          <a:p>
            <a:pPr indent="-457200" lvl="0" marL="457200" rtl="0" algn="l">
              <a:lnSpc>
                <a:spcPct val="100000"/>
              </a:lnSpc>
              <a:spcBef>
                <a:spcPts val="1600"/>
              </a:spcBef>
              <a:spcAft>
                <a:spcPts val="0"/>
              </a:spcAft>
              <a:buClr>
                <a:srgbClr val="000000"/>
              </a:buClr>
              <a:buSzPts val="5200"/>
              <a:buFont typeface="Arial"/>
              <a:buChar char="•"/>
            </a:pPr>
            <a:r>
              <a:rPr b="0" i="0" lang="en-US" sz="3600">
                <a:solidFill>
                  <a:srgbClr val="000000"/>
                </a:solidFill>
                <a:latin typeface="Arial"/>
                <a:ea typeface="Arial"/>
                <a:cs typeface="Arial"/>
                <a:sym typeface="Arial"/>
              </a:rPr>
              <a:t>AND - used to compare multiple values. For example, Expression_1 AND Expression_2.</a:t>
            </a:r>
            <a:endParaRPr>
              <a:solidFill>
                <a:srgbClr val="000000"/>
              </a:solidFill>
            </a:endParaRPr>
          </a:p>
          <a:p>
            <a:pPr indent="-457200" lvl="0" marL="457200" rtl="0" algn="l">
              <a:lnSpc>
                <a:spcPct val="100000"/>
              </a:lnSpc>
              <a:spcBef>
                <a:spcPts val="1600"/>
              </a:spcBef>
              <a:spcAft>
                <a:spcPts val="0"/>
              </a:spcAft>
              <a:buClr>
                <a:srgbClr val="000000"/>
              </a:buClr>
              <a:buSzPts val="5200"/>
              <a:buFont typeface="Arial"/>
              <a:buChar char="•"/>
            </a:pPr>
            <a:r>
              <a:rPr b="0" i="0" lang="en-US" sz="3600">
                <a:solidFill>
                  <a:srgbClr val="000000"/>
                </a:solidFill>
                <a:latin typeface="Arial"/>
                <a:ea typeface="Arial"/>
                <a:cs typeface="Arial"/>
                <a:sym typeface="Arial"/>
              </a:rPr>
              <a:t>NOT - used to check if one value is not equal to another. For example, NOT(Expression).</a:t>
            </a:r>
            <a:endParaRPr>
              <a:solidFill>
                <a:srgbClr val="000000"/>
              </a:solidFill>
            </a:endParaRPr>
          </a:p>
          <a:p>
            <a:pPr indent="-457200" lvl="0" marL="457200" rtl="0" algn="l">
              <a:lnSpc>
                <a:spcPct val="100000"/>
              </a:lnSpc>
              <a:spcBef>
                <a:spcPts val="1600"/>
              </a:spcBef>
              <a:spcAft>
                <a:spcPts val="0"/>
              </a:spcAft>
              <a:buClr>
                <a:srgbClr val="000000"/>
              </a:buClr>
              <a:buSzPts val="5200"/>
              <a:buFont typeface="Arial"/>
              <a:buChar char="•"/>
            </a:pPr>
            <a:r>
              <a:rPr b="0" i="0" lang="en-US" sz="3600">
                <a:solidFill>
                  <a:srgbClr val="000000"/>
                </a:solidFill>
                <a:latin typeface="Arial"/>
                <a:ea typeface="Arial"/>
                <a:cs typeface="Arial"/>
                <a:sym typeface="Arial"/>
              </a:rPr>
              <a:t>OR - used to test multiple conditions at the same time. For example, Expression_1 OR Expression_2.</a:t>
            </a:r>
            <a:endParaRPr>
              <a:solidFill>
                <a:srgbClr val="000000"/>
              </a:solidFill>
            </a:endParaRPr>
          </a:p>
          <a:p>
            <a:pPr indent="-457200" lvl="0" marL="457200" rtl="0" algn="l">
              <a:lnSpc>
                <a:spcPct val="100000"/>
              </a:lnSpc>
              <a:spcBef>
                <a:spcPts val="1600"/>
              </a:spcBef>
              <a:spcAft>
                <a:spcPts val="0"/>
              </a:spcAft>
              <a:buClr>
                <a:srgbClr val="000000"/>
              </a:buClr>
              <a:buSzPts val="5200"/>
              <a:buFont typeface="Arial"/>
              <a:buChar char="•"/>
            </a:pPr>
            <a:r>
              <a:rPr b="0" i="0" lang="en-US" sz="3600">
                <a:solidFill>
                  <a:srgbClr val="000000"/>
                </a:solidFill>
                <a:latin typeface="Arial"/>
                <a:ea typeface="Arial"/>
                <a:cs typeface="Arial"/>
                <a:sym typeface="Arial"/>
              </a:rPr>
              <a:t>IF ELSE (IIF) - If the condition is True, it will return the first statement; otherwise, the second statement. For example, IIF(Expression, True_statement, False_Statement).</a:t>
            </a:r>
            <a:endParaRPr>
              <a:solidFill>
                <a:srgbClr val="000000"/>
              </a:solidFill>
            </a:endParaRPr>
          </a:p>
          <a:p>
            <a:pPr indent="-457200" lvl="0" marL="457200" rtl="0" algn="l">
              <a:lnSpc>
                <a:spcPct val="100000"/>
              </a:lnSpc>
              <a:spcBef>
                <a:spcPts val="1600"/>
              </a:spcBef>
              <a:spcAft>
                <a:spcPts val="0"/>
              </a:spcAft>
              <a:buClr>
                <a:srgbClr val="000000"/>
              </a:buClr>
              <a:buSzPts val="5200"/>
              <a:buFont typeface="Arial"/>
              <a:buChar char="•"/>
            </a:pPr>
            <a:r>
              <a:rPr b="0" i="0" lang="en-US" sz="3600">
                <a:solidFill>
                  <a:srgbClr val="000000"/>
                </a:solidFill>
                <a:latin typeface="Arial"/>
                <a:ea typeface="Arial"/>
                <a:cs typeface="Arial"/>
                <a:sym typeface="Arial"/>
              </a:rPr>
              <a:t>ISNULL - used to check for null values. For example, ISNULL(Expression).</a:t>
            </a:r>
            <a:endParaRPr>
              <a:solidFill>
                <a:srgbClr val="000000"/>
              </a:solidFill>
            </a:endParaRPr>
          </a:p>
          <a:p>
            <a:pPr indent="-457200" lvl="0" marL="457200" rtl="0" algn="l">
              <a:lnSpc>
                <a:spcPct val="100000"/>
              </a:lnSpc>
              <a:spcBef>
                <a:spcPts val="1600"/>
              </a:spcBef>
              <a:spcAft>
                <a:spcPts val="0"/>
              </a:spcAft>
              <a:buClr>
                <a:srgbClr val="000000"/>
              </a:buClr>
              <a:buSzPts val="5200"/>
              <a:buFont typeface="Arial"/>
              <a:buChar char="•"/>
            </a:pPr>
            <a:r>
              <a:rPr b="0" i="0" lang="en-US" sz="3600">
                <a:solidFill>
                  <a:srgbClr val="000000"/>
                </a:solidFill>
                <a:latin typeface="Arial"/>
                <a:ea typeface="Arial"/>
                <a:cs typeface="Arial"/>
                <a:sym typeface="Arial"/>
              </a:rPr>
              <a:t>IFNULL - used to replace null values. For example, IFNULL(Expression, Value).</a:t>
            </a:r>
            <a:endParaRPr>
              <a:solidFill>
                <a:srgbClr val="000000"/>
              </a:solidFill>
            </a:endParaRPr>
          </a:p>
          <a:p>
            <a:pPr indent="-127000" lvl="0" marL="457200" rtl="0" algn="l">
              <a:lnSpc>
                <a:spcPct val="100000"/>
              </a:lnSpc>
              <a:spcBef>
                <a:spcPts val="1600"/>
              </a:spcBef>
              <a:spcAft>
                <a:spcPts val="0"/>
              </a:spcAft>
              <a:buSzPts val="5200"/>
              <a:buNone/>
            </a:pPr>
            <a:r>
              <a:t/>
            </a:r>
            <a:endParaRPr sz="3600">
              <a:solidFill>
                <a:srgbClr val="000000"/>
              </a:solidFill>
              <a:latin typeface="Arial"/>
              <a:ea typeface="Arial"/>
              <a:cs typeface="Arial"/>
              <a:sym typeface="Arial"/>
            </a:endParaRPr>
          </a:p>
        </p:txBody>
      </p:sp>
      <p:sp>
        <p:nvSpPr>
          <p:cNvPr id="195" name="Google Shape;195;p7"/>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3E3E3E"/>
              </a:buClr>
              <a:buSzPts val="7200"/>
              <a:buFont typeface="Arial"/>
              <a:buNone/>
            </a:pPr>
            <a:r>
              <a:rPr lang="en-US"/>
              <a:t>Logical Functions</a:t>
            </a:r>
            <a:endParaRPr/>
          </a:p>
        </p:txBody>
      </p:sp>
      <p:pic>
        <p:nvPicPr>
          <p:cNvPr id="196" name="Google Shape;196;p7"/>
          <p:cNvPicPr preferRelativeResize="0"/>
          <p:nvPr/>
        </p:nvPicPr>
        <p:blipFill rotWithShape="1">
          <a:blip r:embed="rId3">
            <a:alphaModFix/>
          </a:blip>
          <a:srcRect b="0" l="0" r="0" t="0"/>
          <a:stretch/>
        </p:blipFill>
        <p:spPr>
          <a:xfrm>
            <a:off x="16450893" y="4452262"/>
            <a:ext cx="7772400" cy="3631688"/>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7B7B7B"/>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