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5" r:id="rId9"/>
    <p:sldId id="262" r:id="rId10"/>
    <p:sldId id="263" r:id="rId11"/>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2UGk5yobYnWDoCockhnGoj7Ch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7"/>
    <p:restoredTop sz="94668"/>
  </p:normalViewPr>
  <p:slideViewPr>
    <p:cSldViewPr snapToGrid="0">
      <p:cViewPr varScale="1">
        <p:scale>
          <a:sx n="74" d="100"/>
          <a:sy n="74" d="100"/>
        </p:scale>
        <p:origin x="208"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978b7e4bb_0_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g12978b7e4b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978b7e4bb_0_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12978b7e4b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_AND_BODY" type="title">
  <p:cSld name="TITLE">
    <p:spTree>
      <p:nvGrpSpPr>
        <p:cNvPr id="1" name="Shape 12"/>
        <p:cNvGrpSpPr/>
        <p:nvPr/>
      </p:nvGrpSpPr>
      <p:grpSpPr>
        <a:xfrm>
          <a:off x="0" y="0"/>
          <a:ext cx="0" cy="0"/>
          <a:chOff x="0" y="0"/>
          <a:chExt cx="0" cy="0"/>
        </a:xfrm>
      </p:grpSpPr>
      <p:sp>
        <p:nvSpPr>
          <p:cNvPr id="13" name="Google Shape;13;p35"/>
          <p:cNvSpPr/>
          <p:nvPr/>
        </p:nvSpPr>
        <p:spPr>
          <a:xfrm>
            <a:off x="-25399" y="12818533"/>
            <a:ext cx="24434698" cy="930002"/>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3200"/>
              <a:buFont typeface="Arial"/>
              <a:buNone/>
            </a:pPr>
            <a:endParaRPr sz="3200" b="0" i="0" u="none" strike="noStrike" cap="none">
              <a:solidFill>
                <a:srgbClr val="FFFFFF"/>
              </a:solidFill>
              <a:latin typeface="Arial"/>
              <a:ea typeface="Arial"/>
              <a:cs typeface="Arial"/>
              <a:sym typeface="Arial"/>
            </a:endParaRPr>
          </a:p>
        </p:txBody>
      </p:sp>
      <p:pic>
        <p:nvPicPr>
          <p:cNvPr id="14" name="Google Shape;14;p35" descr="Google Shape;7;p1"/>
          <p:cNvPicPr preferRelativeResize="0"/>
          <p:nvPr/>
        </p:nvPicPr>
        <p:blipFill rotWithShape="1">
          <a:blip r:embed="rId3">
            <a:alphaModFix/>
          </a:blip>
          <a:srcRect/>
          <a:stretch/>
        </p:blipFill>
        <p:spPr>
          <a:xfrm>
            <a:off x="2771444" y="13058232"/>
            <a:ext cx="432902" cy="432902"/>
          </a:xfrm>
          <a:prstGeom prst="rect">
            <a:avLst/>
          </a:prstGeom>
          <a:noFill/>
          <a:ln>
            <a:noFill/>
          </a:ln>
        </p:spPr>
      </p:pic>
      <p:pic>
        <p:nvPicPr>
          <p:cNvPr id="15" name="Google Shape;15;p35" descr="Google Shape;8;p1"/>
          <p:cNvPicPr preferRelativeResize="0"/>
          <p:nvPr/>
        </p:nvPicPr>
        <p:blipFill rotWithShape="1">
          <a:blip r:embed="rId4">
            <a:alphaModFix/>
          </a:blip>
          <a:srcRect/>
          <a:stretch/>
        </p:blipFill>
        <p:spPr>
          <a:xfrm>
            <a:off x="3325519" y="13170067"/>
            <a:ext cx="1705502" cy="228302"/>
          </a:xfrm>
          <a:prstGeom prst="rect">
            <a:avLst/>
          </a:prstGeom>
          <a:noFill/>
          <a:ln>
            <a:noFill/>
          </a:ln>
        </p:spPr>
      </p:pic>
      <p:sp>
        <p:nvSpPr>
          <p:cNvPr id="16" name="Google Shape;16;p35"/>
          <p:cNvSpPr txBox="1">
            <a:spLocks noGrp="1"/>
          </p:cNvSpPr>
          <p:nvPr>
            <p:ph type="title"/>
          </p:nvPr>
        </p:nvSpPr>
        <p:spPr>
          <a:xfrm>
            <a:off x="2635843" y="2368550"/>
            <a:ext cx="19112402" cy="46482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3E3E3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a:endParaRPr/>
          </a:p>
        </p:txBody>
      </p:sp>
      <p:sp>
        <p:nvSpPr>
          <p:cNvPr id="17" name="Google Shape;17;p35"/>
          <p:cNvSpPr txBox="1">
            <a:spLocks noGrp="1"/>
          </p:cNvSpPr>
          <p:nvPr>
            <p:ph type="body" idx="1"/>
          </p:nvPr>
        </p:nvSpPr>
        <p:spPr>
          <a:xfrm>
            <a:off x="2635843" y="7823200"/>
            <a:ext cx="19112402" cy="1587600"/>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7B7B7B"/>
              </a:buClr>
              <a:buSzPts val="5400"/>
              <a:buFont typeface="Arial"/>
              <a:buNone/>
              <a:defRPr sz="5400" i="1">
                <a:solidFill>
                  <a:srgbClr val="7B7B7B"/>
                </a:solidFill>
              </a:defRPr>
            </a:lvl1pPr>
            <a:lvl2pPr marL="914400" lvl="1" indent="-228600" algn="ctr">
              <a:lnSpc>
                <a:spcPct val="100000"/>
              </a:lnSpc>
              <a:spcBef>
                <a:spcPts val="0"/>
              </a:spcBef>
              <a:spcAft>
                <a:spcPts val="0"/>
              </a:spcAft>
              <a:buClr>
                <a:srgbClr val="7B7B7B"/>
              </a:buClr>
              <a:buSzPts val="5400"/>
              <a:buFont typeface="Arial"/>
              <a:buNone/>
              <a:defRPr sz="5400" i="1">
                <a:solidFill>
                  <a:srgbClr val="7B7B7B"/>
                </a:solidFill>
              </a:defRPr>
            </a:lvl2pPr>
            <a:lvl3pPr marL="1371600" lvl="2" indent="-228600" algn="ctr">
              <a:lnSpc>
                <a:spcPct val="100000"/>
              </a:lnSpc>
              <a:spcBef>
                <a:spcPts val="0"/>
              </a:spcBef>
              <a:spcAft>
                <a:spcPts val="0"/>
              </a:spcAft>
              <a:buClr>
                <a:srgbClr val="7B7B7B"/>
              </a:buClr>
              <a:buSzPts val="5400"/>
              <a:buFont typeface="Arial"/>
              <a:buNone/>
              <a:defRPr sz="5400" i="1">
                <a:solidFill>
                  <a:srgbClr val="7B7B7B"/>
                </a:solidFill>
              </a:defRPr>
            </a:lvl3pPr>
            <a:lvl4pPr marL="1828800" lvl="3" indent="-228600" algn="ctr">
              <a:lnSpc>
                <a:spcPct val="100000"/>
              </a:lnSpc>
              <a:spcBef>
                <a:spcPts val="0"/>
              </a:spcBef>
              <a:spcAft>
                <a:spcPts val="0"/>
              </a:spcAft>
              <a:buClr>
                <a:srgbClr val="7B7B7B"/>
              </a:buClr>
              <a:buSzPts val="5400"/>
              <a:buFont typeface="Arial"/>
              <a:buNone/>
              <a:defRPr sz="5400" i="1">
                <a:solidFill>
                  <a:srgbClr val="7B7B7B"/>
                </a:solidFill>
              </a:defRPr>
            </a:lvl4pPr>
            <a:lvl5pPr marL="2286000" lvl="4" indent="-228600" algn="ctr">
              <a:lnSpc>
                <a:spcPct val="100000"/>
              </a:lnSpc>
              <a:spcBef>
                <a:spcPts val="0"/>
              </a:spcBef>
              <a:spcAft>
                <a:spcPts val="0"/>
              </a:spcAft>
              <a:buClr>
                <a:srgbClr val="7B7B7B"/>
              </a:buClr>
              <a:buSzPts val="5400"/>
              <a:buFont typeface="Arial"/>
              <a:buNone/>
              <a:defRPr sz="5400" i="1">
                <a:solidFill>
                  <a:srgbClr val="7B7B7B"/>
                </a:solidFill>
              </a:defRPr>
            </a:lvl5pPr>
            <a:lvl6pPr marL="2743200" lvl="5" indent="-558800" algn="l">
              <a:lnSpc>
                <a:spcPct val="100000"/>
              </a:lnSpc>
              <a:spcBef>
                <a:spcPts val="1600"/>
              </a:spcBef>
              <a:spcAft>
                <a:spcPts val="0"/>
              </a:spcAft>
              <a:buSzPts val="5200"/>
              <a:buChar char="•"/>
              <a:defRPr/>
            </a:lvl6pPr>
            <a:lvl7pPr marL="3200400" lvl="6" indent="-558800" algn="l">
              <a:lnSpc>
                <a:spcPct val="100000"/>
              </a:lnSpc>
              <a:spcBef>
                <a:spcPts val="1600"/>
              </a:spcBef>
              <a:spcAft>
                <a:spcPts val="0"/>
              </a:spcAft>
              <a:buSzPts val="5200"/>
              <a:buChar char="•"/>
              <a:defRPr/>
            </a:lvl7pPr>
            <a:lvl8pPr marL="3657600" lvl="7" indent="-558800" algn="l">
              <a:lnSpc>
                <a:spcPct val="100000"/>
              </a:lnSpc>
              <a:spcBef>
                <a:spcPts val="1600"/>
              </a:spcBef>
              <a:spcAft>
                <a:spcPts val="0"/>
              </a:spcAft>
              <a:buSzPts val="5200"/>
              <a:buChar char="•"/>
              <a:defRPr/>
            </a:lvl8pPr>
            <a:lvl9pPr marL="4114800" lvl="8" indent="-558800" algn="l">
              <a:lnSpc>
                <a:spcPct val="100000"/>
              </a:lnSpc>
              <a:spcBef>
                <a:spcPts val="1600"/>
              </a:spcBef>
              <a:spcAft>
                <a:spcPts val="0"/>
              </a:spcAft>
              <a:buSzPts val="5200"/>
              <a:buChar char="•"/>
              <a:defRPr/>
            </a:lvl9pPr>
          </a:lstStyle>
          <a:p>
            <a:endParaRPr/>
          </a:p>
        </p:txBody>
      </p:sp>
      <p:pic>
        <p:nvPicPr>
          <p:cNvPr id="18" name="Google Shape;18;p35" descr="Google Shape;15;p2"/>
          <p:cNvPicPr preferRelativeResize="0"/>
          <p:nvPr/>
        </p:nvPicPr>
        <p:blipFill rotWithShape="1">
          <a:blip r:embed="rId5">
            <a:alphaModFix/>
          </a:blip>
          <a:srcRect/>
          <a:stretch/>
        </p:blipFill>
        <p:spPr>
          <a:xfrm>
            <a:off x="8679284" y="7337425"/>
            <a:ext cx="7025401" cy="88801"/>
          </a:xfrm>
          <a:prstGeom prst="rect">
            <a:avLst/>
          </a:prstGeom>
          <a:noFill/>
          <a:ln>
            <a:noFill/>
          </a:ln>
        </p:spPr>
      </p:pic>
      <p:sp>
        <p:nvSpPr>
          <p:cNvPr id="19" name="Google Shape;19;p35"/>
          <p:cNvSpPr txBox="1">
            <a:spLocks noGrp="1"/>
          </p:cNvSpPr>
          <p:nvPr>
            <p:ph type="sldNum" idx="12"/>
          </p:nvPr>
        </p:nvSpPr>
        <p:spPr>
          <a:xfrm>
            <a:off x="12007651"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52"/>
        <p:cNvGrpSpPr/>
        <p:nvPr/>
      </p:nvGrpSpPr>
      <p:grpSpPr>
        <a:xfrm>
          <a:off x="0" y="0"/>
          <a:ext cx="0" cy="0"/>
          <a:chOff x="0" y="0"/>
          <a:chExt cx="0" cy="0"/>
        </a:xfrm>
      </p:grpSpPr>
      <p:sp>
        <p:nvSpPr>
          <p:cNvPr id="53" name="Google Shape;53;p45"/>
          <p:cNvSpPr txBox="1">
            <a:spLocks noGrp="1"/>
          </p:cNvSpPr>
          <p:nvPr>
            <p:ph type="title"/>
          </p:nvPr>
        </p:nvSpPr>
        <p:spPr>
          <a:xfrm>
            <a:off x="635000" y="9944100"/>
            <a:ext cx="23114101" cy="20067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a:endParaRPr/>
          </a:p>
        </p:txBody>
      </p:sp>
      <p:sp>
        <p:nvSpPr>
          <p:cNvPr id="54" name="Google Shape;54;p45"/>
          <p:cNvSpPr txBox="1">
            <a:spLocks noGrp="1"/>
          </p:cNvSpPr>
          <p:nvPr>
            <p:ph type="sldNum" idx="12"/>
          </p:nvPr>
        </p:nvSpPr>
        <p:spPr>
          <a:xfrm>
            <a:off x="12007651"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46"/>
          <p:cNvSpPr txBox="1">
            <a:spLocks noGrp="1"/>
          </p:cNvSpPr>
          <p:nvPr>
            <p:ph type="title"/>
          </p:nvPr>
        </p:nvSpPr>
        <p:spPr>
          <a:xfrm>
            <a:off x="2836641" y="2395338"/>
            <a:ext cx="8709002" cy="38826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a:endParaRPr/>
          </a:p>
        </p:txBody>
      </p:sp>
      <p:sp>
        <p:nvSpPr>
          <p:cNvPr id="57" name="Google Shape;57;p46"/>
          <p:cNvSpPr txBox="1">
            <a:spLocks noGrp="1"/>
          </p:cNvSpPr>
          <p:nvPr>
            <p:ph type="body" idx="1"/>
          </p:nvPr>
        </p:nvSpPr>
        <p:spPr>
          <a:xfrm>
            <a:off x="2836641" y="7226300"/>
            <a:ext cx="8709002" cy="4008300"/>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7B7B7B"/>
              </a:buClr>
              <a:buSzPts val="4400"/>
              <a:buFont typeface="Arial"/>
              <a:buNone/>
              <a:defRPr sz="4400" i="1" baseline="30000">
                <a:solidFill>
                  <a:srgbClr val="7B7B7B"/>
                </a:solidFill>
              </a:defRPr>
            </a:lvl1pPr>
            <a:lvl2pPr marL="914400" lvl="1" indent="-228600" algn="ctr">
              <a:lnSpc>
                <a:spcPct val="100000"/>
              </a:lnSpc>
              <a:spcBef>
                <a:spcPts val="0"/>
              </a:spcBef>
              <a:spcAft>
                <a:spcPts val="0"/>
              </a:spcAft>
              <a:buClr>
                <a:srgbClr val="7B7B7B"/>
              </a:buClr>
              <a:buSzPts val="4400"/>
              <a:buFont typeface="Arial"/>
              <a:buNone/>
              <a:defRPr sz="4400" i="1" baseline="30000">
                <a:solidFill>
                  <a:srgbClr val="7B7B7B"/>
                </a:solidFill>
              </a:defRPr>
            </a:lvl2pPr>
            <a:lvl3pPr marL="1371600" lvl="2" indent="-228600" algn="ctr">
              <a:lnSpc>
                <a:spcPct val="100000"/>
              </a:lnSpc>
              <a:spcBef>
                <a:spcPts val="0"/>
              </a:spcBef>
              <a:spcAft>
                <a:spcPts val="0"/>
              </a:spcAft>
              <a:buClr>
                <a:srgbClr val="7B7B7B"/>
              </a:buClr>
              <a:buSzPts val="4400"/>
              <a:buFont typeface="Arial"/>
              <a:buNone/>
              <a:defRPr sz="4400" i="1" baseline="30000">
                <a:solidFill>
                  <a:srgbClr val="7B7B7B"/>
                </a:solidFill>
              </a:defRPr>
            </a:lvl3pPr>
            <a:lvl4pPr marL="1828800" lvl="3" indent="-228600" algn="ctr">
              <a:lnSpc>
                <a:spcPct val="100000"/>
              </a:lnSpc>
              <a:spcBef>
                <a:spcPts val="0"/>
              </a:spcBef>
              <a:spcAft>
                <a:spcPts val="0"/>
              </a:spcAft>
              <a:buClr>
                <a:srgbClr val="7B7B7B"/>
              </a:buClr>
              <a:buSzPts val="4400"/>
              <a:buFont typeface="Arial"/>
              <a:buNone/>
              <a:defRPr sz="4400" i="1" baseline="30000">
                <a:solidFill>
                  <a:srgbClr val="7B7B7B"/>
                </a:solidFill>
              </a:defRPr>
            </a:lvl4pPr>
            <a:lvl5pPr marL="2286000" lvl="4" indent="-228600" algn="ctr">
              <a:lnSpc>
                <a:spcPct val="100000"/>
              </a:lnSpc>
              <a:spcBef>
                <a:spcPts val="0"/>
              </a:spcBef>
              <a:spcAft>
                <a:spcPts val="0"/>
              </a:spcAft>
              <a:buClr>
                <a:srgbClr val="7B7B7B"/>
              </a:buClr>
              <a:buSzPts val="4400"/>
              <a:buFont typeface="Arial"/>
              <a:buNone/>
              <a:defRPr sz="4400" i="1" baseline="30000">
                <a:solidFill>
                  <a:srgbClr val="7B7B7B"/>
                </a:solidFill>
              </a:defRPr>
            </a:lvl5pPr>
            <a:lvl6pPr marL="2743200" lvl="5" indent="-558800" algn="l">
              <a:lnSpc>
                <a:spcPct val="100000"/>
              </a:lnSpc>
              <a:spcBef>
                <a:spcPts val="1600"/>
              </a:spcBef>
              <a:spcAft>
                <a:spcPts val="0"/>
              </a:spcAft>
              <a:buSzPts val="5200"/>
              <a:buChar char="•"/>
              <a:defRPr/>
            </a:lvl6pPr>
            <a:lvl7pPr marL="3200400" lvl="6" indent="-558800" algn="l">
              <a:lnSpc>
                <a:spcPct val="100000"/>
              </a:lnSpc>
              <a:spcBef>
                <a:spcPts val="1600"/>
              </a:spcBef>
              <a:spcAft>
                <a:spcPts val="0"/>
              </a:spcAft>
              <a:buSzPts val="5200"/>
              <a:buChar char="•"/>
              <a:defRPr/>
            </a:lvl7pPr>
            <a:lvl8pPr marL="3657600" lvl="7" indent="-558800" algn="l">
              <a:lnSpc>
                <a:spcPct val="100000"/>
              </a:lnSpc>
              <a:spcBef>
                <a:spcPts val="1600"/>
              </a:spcBef>
              <a:spcAft>
                <a:spcPts val="0"/>
              </a:spcAft>
              <a:buSzPts val="5200"/>
              <a:buChar char="•"/>
              <a:defRPr/>
            </a:lvl8pPr>
            <a:lvl9pPr marL="4114800" lvl="8" indent="-558800" algn="l">
              <a:lnSpc>
                <a:spcPct val="100000"/>
              </a:lnSpc>
              <a:spcBef>
                <a:spcPts val="1600"/>
              </a:spcBef>
              <a:spcAft>
                <a:spcPts val="0"/>
              </a:spcAft>
              <a:buSzPts val="5200"/>
              <a:buChar char="•"/>
              <a:defRPr/>
            </a:lvl9pPr>
          </a:lstStyle>
          <a:p>
            <a:endParaRPr/>
          </a:p>
        </p:txBody>
      </p:sp>
      <p:pic>
        <p:nvPicPr>
          <p:cNvPr id="58" name="Google Shape;58;p46" descr="Google Shape;57;p13"/>
          <p:cNvPicPr preferRelativeResize="0"/>
          <p:nvPr/>
        </p:nvPicPr>
        <p:blipFill rotWithShape="1">
          <a:blip r:embed="rId2">
            <a:alphaModFix/>
          </a:blip>
          <a:srcRect/>
          <a:stretch/>
        </p:blipFill>
        <p:spPr>
          <a:xfrm>
            <a:off x="4482391" y="6707716"/>
            <a:ext cx="5417402" cy="88802"/>
          </a:xfrm>
          <a:prstGeom prst="rect">
            <a:avLst/>
          </a:prstGeom>
          <a:noFill/>
          <a:ln>
            <a:noFill/>
          </a:ln>
        </p:spPr>
      </p:pic>
      <p:sp>
        <p:nvSpPr>
          <p:cNvPr id="59" name="Google Shape;59;p46"/>
          <p:cNvSpPr txBox="1">
            <a:spLocks noGrp="1"/>
          </p:cNvSpPr>
          <p:nvPr>
            <p:ph type="sldNum" idx="12"/>
          </p:nvPr>
        </p:nvSpPr>
        <p:spPr>
          <a:xfrm>
            <a:off x="11953579"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0"/>
        <p:cNvGrpSpPr/>
        <p:nvPr/>
      </p:nvGrpSpPr>
      <p:grpSpPr>
        <a:xfrm>
          <a:off x="0" y="0"/>
          <a:ext cx="0" cy="0"/>
          <a:chOff x="0" y="0"/>
          <a:chExt cx="0" cy="0"/>
        </a:xfrm>
      </p:grpSpPr>
      <p:sp>
        <p:nvSpPr>
          <p:cNvPr id="61" name="Google Shape;61;p48"/>
          <p:cNvSpPr txBox="1">
            <a:spLocks noGrp="1"/>
          </p:cNvSpPr>
          <p:nvPr>
            <p:ph type="sldNum" idx="12"/>
          </p:nvPr>
        </p:nvSpPr>
        <p:spPr>
          <a:xfrm>
            <a:off x="12058551" y="13115925"/>
            <a:ext cx="266974" cy="259222"/>
          </a:xfrm>
          <a:prstGeom prst="rect">
            <a:avLst/>
          </a:prstGeom>
          <a:noFill/>
          <a:ln>
            <a:noFill/>
          </a:ln>
        </p:spPr>
        <p:txBody>
          <a:bodyPr spcFirstLastPara="1" wrap="square" lIns="0" tIns="0" rIns="0" bIns="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Photo">
  <p:cSld name="Photo">
    <p:spTree>
      <p:nvGrpSpPr>
        <p:cNvPr id="1" name="Shape 62"/>
        <p:cNvGrpSpPr/>
        <p:nvPr/>
      </p:nvGrpSpPr>
      <p:grpSpPr>
        <a:xfrm>
          <a:off x="0" y="0"/>
          <a:ext cx="0" cy="0"/>
          <a:chOff x="0" y="0"/>
          <a:chExt cx="0" cy="0"/>
        </a:xfrm>
      </p:grpSpPr>
      <p:sp>
        <p:nvSpPr>
          <p:cNvPr id="63" name="Google Shape;63;p49"/>
          <p:cNvSpPr txBox="1">
            <a:spLocks noGrp="1"/>
          </p:cNvSpPr>
          <p:nvPr>
            <p:ph type="sldNum" idx="12"/>
          </p:nvPr>
        </p:nvSpPr>
        <p:spPr>
          <a:xfrm>
            <a:off x="17290913" y="12712700"/>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20"/>
        <p:cNvGrpSpPr/>
        <p:nvPr/>
      </p:nvGrpSpPr>
      <p:grpSpPr>
        <a:xfrm>
          <a:off x="0" y="0"/>
          <a:ext cx="0" cy="0"/>
          <a:chOff x="0" y="0"/>
          <a:chExt cx="0" cy="0"/>
        </a:xfrm>
      </p:grpSpPr>
      <p:sp>
        <p:nvSpPr>
          <p:cNvPr id="21" name="Google Shape;21;p47"/>
          <p:cNvSpPr txBox="1">
            <a:spLocks noGrp="1"/>
          </p:cNvSpPr>
          <p:nvPr>
            <p:ph type="sldNum" idx="12"/>
          </p:nvPr>
        </p:nvSpPr>
        <p:spPr>
          <a:xfrm>
            <a:off x="12007651"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 Center" type="tx">
  <p:cSld name="TITLE_AND_BODY">
    <p:spTree>
      <p:nvGrpSpPr>
        <p:cNvPr id="1" name="Shape 22"/>
        <p:cNvGrpSpPr/>
        <p:nvPr/>
      </p:nvGrpSpPr>
      <p:grpSpPr>
        <a:xfrm>
          <a:off x="0" y="0"/>
          <a:ext cx="0" cy="0"/>
          <a:chOff x="0" y="0"/>
          <a:chExt cx="0" cy="0"/>
        </a:xfrm>
      </p:grpSpPr>
      <p:sp>
        <p:nvSpPr>
          <p:cNvPr id="23" name="Google Shape;23;p36"/>
          <p:cNvSpPr/>
          <p:nvPr/>
        </p:nvSpPr>
        <p:spPr>
          <a:xfrm>
            <a:off x="-25399" y="12818533"/>
            <a:ext cx="24434698" cy="930002"/>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3200"/>
              <a:buFont typeface="Arial"/>
              <a:buNone/>
            </a:pPr>
            <a:endParaRPr sz="3200" b="0" i="0" u="none" strike="noStrike" cap="none">
              <a:solidFill>
                <a:srgbClr val="FFFFFF"/>
              </a:solidFill>
              <a:latin typeface="Arial"/>
              <a:ea typeface="Arial"/>
              <a:cs typeface="Arial"/>
              <a:sym typeface="Arial"/>
            </a:endParaRPr>
          </a:p>
        </p:txBody>
      </p:sp>
      <p:pic>
        <p:nvPicPr>
          <p:cNvPr id="24" name="Google Shape;24;p36" descr="Google Shape;7;p1"/>
          <p:cNvPicPr preferRelativeResize="0"/>
          <p:nvPr/>
        </p:nvPicPr>
        <p:blipFill rotWithShape="1">
          <a:blip r:embed="rId3">
            <a:alphaModFix/>
          </a:blip>
          <a:srcRect/>
          <a:stretch/>
        </p:blipFill>
        <p:spPr>
          <a:xfrm>
            <a:off x="2771444" y="13058232"/>
            <a:ext cx="432902" cy="432902"/>
          </a:xfrm>
          <a:prstGeom prst="rect">
            <a:avLst/>
          </a:prstGeom>
          <a:noFill/>
          <a:ln>
            <a:noFill/>
          </a:ln>
        </p:spPr>
      </p:pic>
      <p:pic>
        <p:nvPicPr>
          <p:cNvPr id="25" name="Google Shape;25;p36" descr="Google Shape;8;p1"/>
          <p:cNvPicPr preferRelativeResize="0"/>
          <p:nvPr/>
        </p:nvPicPr>
        <p:blipFill rotWithShape="1">
          <a:blip r:embed="rId4">
            <a:alphaModFix/>
          </a:blip>
          <a:srcRect/>
          <a:stretch/>
        </p:blipFill>
        <p:spPr>
          <a:xfrm>
            <a:off x="3325519" y="13170067"/>
            <a:ext cx="1705502" cy="228302"/>
          </a:xfrm>
          <a:prstGeom prst="rect">
            <a:avLst/>
          </a:prstGeom>
          <a:noFill/>
          <a:ln>
            <a:noFill/>
          </a:ln>
        </p:spPr>
      </p:pic>
      <p:sp>
        <p:nvSpPr>
          <p:cNvPr id="26" name="Google Shape;26;p36"/>
          <p:cNvSpPr txBox="1">
            <a:spLocks noGrp="1"/>
          </p:cNvSpPr>
          <p:nvPr>
            <p:ph type="title"/>
          </p:nvPr>
        </p:nvSpPr>
        <p:spPr>
          <a:xfrm>
            <a:off x="1778000" y="4152900"/>
            <a:ext cx="20828101" cy="46482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3E3E3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a:endParaRPr/>
          </a:p>
        </p:txBody>
      </p:sp>
      <p:sp>
        <p:nvSpPr>
          <p:cNvPr id="27" name="Google Shape;27;p36"/>
          <p:cNvSpPr txBox="1">
            <a:spLocks noGrp="1"/>
          </p:cNvSpPr>
          <p:nvPr>
            <p:ph type="sldNum" idx="12"/>
          </p:nvPr>
        </p:nvSpPr>
        <p:spPr>
          <a:xfrm>
            <a:off x="12007651"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8"/>
        <p:cNvGrpSpPr/>
        <p:nvPr/>
      </p:nvGrpSpPr>
      <p:grpSpPr>
        <a:xfrm>
          <a:off x="0" y="0"/>
          <a:ext cx="0" cy="0"/>
          <a:chOff x="0" y="0"/>
          <a:chExt cx="0" cy="0"/>
        </a:xfrm>
      </p:grpSpPr>
      <p:sp>
        <p:nvSpPr>
          <p:cNvPr id="29" name="Google Shape;29;p39"/>
          <p:cNvSpPr txBox="1">
            <a:spLocks noGrp="1"/>
          </p:cNvSpPr>
          <p:nvPr>
            <p:ph type="body" idx="1"/>
          </p:nvPr>
        </p:nvSpPr>
        <p:spPr>
          <a:xfrm>
            <a:off x="2814747" y="3603314"/>
            <a:ext cx="18754503" cy="8461800"/>
          </a:xfrm>
          <a:prstGeom prst="rect">
            <a:avLst/>
          </a:prstGeom>
          <a:noFill/>
          <a:ln>
            <a:noFill/>
          </a:ln>
        </p:spPr>
        <p:txBody>
          <a:bodyPr spcFirstLastPara="1" wrap="square" lIns="91400" tIns="91400" rIns="91400" bIns="91400" anchor="t" anchorCtr="0">
            <a:normAutofit/>
          </a:bodyPr>
          <a:lstStyle>
            <a:lvl1pPr marL="457200" lvl="0" indent="-558800" algn="l">
              <a:lnSpc>
                <a:spcPct val="100000"/>
              </a:lnSpc>
              <a:spcBef>
                <a:spcPts val="1600"/>
              </a:spcBef>
              <a:spcAft>
                <a:spcPts val="0"/>
              </a:spcAft>
              <a:buSzPts val="5200"/>
              <a:buChar char="๏"/>
              <a:defRPr/>
            </a:lvl1pPr>
            <a:lvl2pPr marL="914400" lvl="1" indent="-558800" algn="l">
              <a:lnSpc>
                <a:spcPct val="100000"/>
              </a:lnSpc>
              <a:spcBef>
                <a:spcPts val="1600"/>
              </a:spcBef>
              <a:spcAft>
                <a:spcPts val="0"/>
              </a:spcAft>
              <a:buSzPts val="5200"/>
              <a:buChar char="•"/>
              <a:defRPr/>
            </a:lvl2pPr>
            <a:lvl3pPr marL="1371600" lvl="2" indent="-558800" algn="l">
              <a:lnSpc>
                <a:spcPct val="100000"/>
              </a:lnSpc>
              <a:spcBef>
                <a:spcPts val="1600"/>
              </a:spcBef>
              <a:spcAft>
                <a:spcPts val="0"/>
              </a:spcAft>
              <a:buSzPts val="5200"/>
              <a:buChar char="•"/>
              <a:defRPr/>
            </a:lvl3pPr>
            <a:lvl4pPr marL="1828800" lvl="3" indent="-558800" algn="l">
              <a:lnSpc>
                <a:spcPct val="100000"/>
              </a:lnSpc>
              <a:spcBef>
                <a:spcPts val="1600"/>
              </a:spcBef>
              <a:spcAft>
                <a:spcPts val="0"/>
              </a:spcAft>
              <a:buSzPts val="5200"/>
              <a:buChar char="•"/>
              <a:defRPr/>
            </a:lvl4pPr>
            <a:lvl5pPr marL="2286000" lvl="4" indent="-558800" algn="l">
              <a:lnSpc>
                <a:spcPct val="100000"/>
              </a:lnSpc>
              <a:spcBef>
                <a:spcPts val="1600"/>
              </a:spcBef>
              <a:spcAft>
                <a:spcPts val="0"/>
              </a:spcAft>
              <a:buSzPts val="5200"/>
              <a:buChar char="•"/>
              <a:defRPr/>
            </a:lvl5pPr>
            <a:lvl6pPr marL="2743200" lvl="5" indent="-558800" algn="l">
              <a:lnSpc>
                <a:spcPct val="100000"/>
              </a:lnSpc>
              <a:spcBef>
                <a:spcPts val="1600"/>
              </a:spcBef>
              <a:spcAft>
                <a:spcPts val="0"/>
              </a:spcAft>
              <a:buSzPts val="5200"/>
              <a:buChar char="•"/>
              <a:defRPr/>
            </a:lvl6pPr>
            <a:lvl7pPr marL="3200400" lvl="6" indent="-558800" algn="l">
              <a:lnSpc>
                <a:spcPct val="100000"/>
              </a:lnSpc>
              <a:spcBef>
                <a:spcPts val="1600"/>
              </a:spcBef>
              <a:spcAft>
                <a:spcPts val="0"/>
              </a:spcAft>
              <a:buSzPts val="5200"/>
              <a:buChar char="•"/>
              <a:defRPr/>
            </a:lvl7pPr>
            <a:lvl8pPr marL="3657600" lvl="7" indent="-558800" algn="l">
              <a:lnSpc>
                <a:spcPct val="100000"/>
              </a:lnSpc>
              <a:spcBef>
                <a:spcPts val="1600"/>
              </a:spcBef>
              <a:spcAft>
                <a:spcPts val="0"/>
              </a:spcAft>
              <a:buSzPts val="5200"/>
              <a:buChar char="•"/>
              <a:defRPr/>
            </a:lvl8pPr>
            <a:lvl9pPr marL="4114800" lvl="8" indent="-558800" algn="l">
              <a:lnSpc>
                <a:spcPct val="100000"/>
              </a:lnSpc>
              <a:spcBef>
                <a:spcPts val="1600"/>
              </a:spcBef>
              <a:spcAft>
                <a:spcPts val="0"/>
              </a:spcAft>
              <a:buSzPts val="5200"/>
              <a:buChar char="•"/>
              <a:defRPr/>
            </a:lvl9pPr>
          </a:lstStyle>
          <a:p>
            <a:endParaRPr/>
          </a:p>
        </p:txBody>
      </p:sp>
      <p:sp>
        <p:nvSpPr>
          <p:cNvPr id="30" name="Google Shape;30;p39"/>
          <p:cNvSpPr txBox="1">
            <a:spLocks noGrp="1"/>
          </p:cNvSpPr>
          <p:nvPr>
            <p:ph type="title"/>
          </p:nvPr>
        </p:nvSpPr>
        <p:spPr>
          <a:xfrm>
            <a:off x="2635842" y="1232988"/>
            <a:ext cx="19112402" cy="16743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a:endParaRPr/>
          </a:p>
        </p:txBody>
      </p:sp>
      <p:sp>
        <p:nvSpPr>
          <p:cNvPr id="31" name="Google Shape;31;p39"/>
          <p:cNvSpPr txBox="1">
            <a:spLocks noGrp="1"/>
          </p:cNvSpPr>
          <p:nvPr>
            <p:ph type="sldNum" idx="12"/>
          </p:nvPr>
        </p:nvSpPr>
        <p:spPr>
          <a:xfrm>
            <a:off x="12007651"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
        <p:cNvGrpSpPr/>
        <p:nvPr/>
      </p:nvGrpSpPr>
      <p:grpSpPr>
        <a:xfrm>
          <a:off x="0" y="0"/>
          <a:ext cx="0" cy="0"/>
          <a:chOff x="0" y="0"/>
          <a:chExt cx="0" cy="0"/>
        </a:xfrm>
      </p:grpSpPr>
      <p:sp>
        <p:nvSpPr>
          <p:cNvPr id="33" name="Google Shape;33;p38"/>
          <p:cNvSpPr txBox="1">
            <a:spLocks noGrp="1"/>
          </p:cNvSpPr>
          <p:nvPr>
            <p:ph type="body" idx="1"/>
          </p:nvPr>
        </p:nvSpPr>
        <p:spPr>
          <a:xfrm>
            <a:off x="2855459" y="1027692"/>
            <a:ext cx="18673200" cy="10897502"/>
          </a:xfrm>
          <a:prstGeom prst="rect">
            <a:avLst/>
          </a:prstGeom>
          <a:noFill/>
          <a:ln>
            <a:noFill/>
          </a:ln>
        </p:spPr>
        <p:txBody>
          <a:bodyPr spcFirstLastPara="1" wrap="square" lIns="91400" tIns="91400" rIns="91400" bIns="91400" anchor="t" anchorCtr="0">
            <a:normAutofit/>
          </a:bodyPr>
          <a:lstStyle>
            <a:lvl1pPr marL="457200" lvl="0" indent="-558800" algn="l">
              <a:lnSpc>
                <a:spcPct val="100000"/>
              </a:lnSpc>
              <a:spcBef>
                <a:spcPts val="1600"/>
              </a:spcBef>
              <a:spcAft>
                <a:spcPts val="0"/>
              </a:spcAft>
              <a:buSzPts val="5200"/>
              <a:buChar char="๏"/>
              <a:defRPr/>
            </a:lvl1pPr>
            <a:lvl2pPr marL="914400" lvl="1" indent="-558800" algn="l">
              <a:lnSpc>
                <a:spcPct val="100000"/>
              </a:lnSpc>
              <a:spcBef>
                <a:spcPts val="1600"/>
              </a:spcBef>
              <a:spcAft>
                <a:spcPts val="0"/>
              </a:spcAft>
              <a:buSzPts val="5200"/>
              <a:buChar char="•"/>
              <a:defRPr/>
            </a:lvl2pPr>
            <a:lvl3pPr marL="1371600" lvl="2" indent="-558800" algn="l">
              <a:lnSpc>
                <a:spcPct val="100000"/>
              </a:lnSpc>
              <a:spcBef>
                <a:spcPts val="1600"/>
              </a:spcBef>
              <a:spcAft>
                <a:spcPts val="0"/>
              </a:spcAft>
              <a:buSzPts val="5200"/>
              <a:buChar char="•"/>
              <a:defRPr/>
            </a:lvl3pPr>
            <a:lvl4pPr marL="1828800" lvl="3" indent="-558800" algn="l">
              <a:lnSpc>
                <a:spcPct val="100000"/>
              </a:lnSpc>
              <a:spcBef>
                <a:spcPts val="1600"/>
              </a:spcBef>
              <a:spcAft>
                <a:spcPts val="0"/>
              </a:spcAft>
              <a:buSzPts val="5200"/>
              <a:buChar char="•"/>
              <a:defRPr/>
            </a:lvl4pPr>
            <a:lvl5pPr marL="2286000" lvl="4" indent="-558800" algn="l">
              <a:lnSpc>
                <a:spcPct val="100000"/>
              </a:lnSpc>
              <a:spcBef>
                <a:spcPts val="1600"/>
              </a:spcBef>
              <a:spcAft>
                <a:spcPts val="0"/>
              </a:spcAft>
              <a:buSzPts val="5200"/>
              <a:buChar char="•"/>
              <a:defRPr/>
            </a:lvl5pPr>
            <a:lvl6pPr marL="2743200" lvl="5" indent="-558800" algn="l">
              <a:lnSpc>
                <a:spcPct val="100000"/>
              </a:lnSpc>
              <a:spcBef>
                <a:spcPts val="1600"/>
              </a:spcBef>
              <a:spcAft>
                <a:spcPts val="0"/>
              </a:spcAft>
              <a:buSzPts val="5200"/>
              <a:buChar char="•"/>
              <a:defRPr/>
            </a:lvl6pPr>
            <a:lvl7pPr marL="3200400" lvl="6" indent="-558800" algn="l">
              <a:lnSpc>
                <a:spcPct val="100000"/>
              </a:lnSpc>
              <a:spcBef>
                <a:spcPts val="1600"/>
              </a:spcBef>
              <a:spcAft>
                <a:spcPts val="0"/>
              </a:spcAft>
              <a:buSzPts val="5200"/>
              <a:buChar char="•"/>
              <a:defRPr/>
            </a:lvl7pPr>
            <a:lvl8pPr marL="3657600" lvl="7" indent="-558800" algn="l">
              <a:lnSpc>
                <a:spcPct val="100000"/>
              </a:lnSpc>
              <a:spcBef>
                <a:spcPts val="1600"/>
              </a:spcBef>
              <a:spcAft>
                <a:spcPts val="0"/>
              </a:spcAft>
              <a:buSzPts val="5200"/>
              <a:buChar char="•"/>
              <a:defRPr/>
            </a:lvl8pPr>
            <a:lvl9pPr marL="4114800" lvl="8" indent="-558800" algn="l">
              <a:lnSpc>
                <a:spcPct val="100000"/>
              </a:lnSpc>
              <a:spcBef>
                <a:spcPts val="1600"/>
              </a:spcBef>
              <a:spcAft>
                <a:spcPts val="0"/>
              </a:spcAft>
              <a:buSzPts val="5200"/>
              <a:buChar char="•"/>
              <a:defRPr/>
            </a:lvl9pPr>
          </a:lstStyle>
          <a:p>
            <a:endParaRPr/>
          </a:p>
        </p:txBody>
      </p:sp>
      <p:sp>
        <p:nvSpPr>
          <p:cNvPr id="34" name="Google Shape;34;p38"/>
          <p:cNvSpPr txBox="1">
            <a:spLocks noGrp="1"/>
          </p:cNvSpPr>
          <p:nvPr>
            <p:ph type="sldNum" idx="12"/>
          </p:nvPr>
        </p:nvSpPr>
        <p:spPr>
          <a:xfrm>
            <a:off x="12058551" y="13153924"/>
            <a:ext cx="266974" cy="259222"/>
          </a:xfrm>
          <a:prstGeom prst="rect">
            <a:avLst/>
          </a:prstGeom>
          <a:noFill/>
          <a:ln>
            <a:noFill/>
          </a:ln>
        </p:spPr>
        <p:txBody>
          <a:bodyPr spcFirstLastPara="1" wrap="square" lIns="0" tIns="0" rIns="0" bIns="0" anchor="ctr"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Object">
  <p:cSld name="Title &amp; Object">
    <p:spTree>
      <p:nvGrpSpPr>
        <p:cNvPr id="1" name="Shape 35"/>
        <p:cNvGrpSpPr/>
        <p:nvPr/>
      </p:nvGrpSpPr>
      <p:grpSpPr>
        <a:xfrm>
          <a:off x="0" y="0"/>
          <a:ext cx="0" cy="0"/>
          <a:chOff x="0" y="0"/>
          <a:chExt cx="0" cy="0"/>
        </a:xfrm>
      </p:grpSpPr>
      <p:sp>
        <p:nvSpPr>
          <p:cNvPr id="36" name="Google Shape;36;p37"/>
          <p:cNvSpPr txBox="1">
            <a:spLocks noGrp="1"/>
          </p:cNvSpPr>
          <p:nvPr>
            <p:ph type="title"/>
          </p:nvPr>
        </p:nvSpPr>
        <p:spPr>
          <a:xfrm>
            <a:off x="2635842" y="1232988"/>
            <a:ext cx="19112402" cy="16743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a:endParaRPr/>
          </a:p>
        </p:txBody>
      </p:sp>
      <p:pic>
        <p:nvPicPr>
          <p:cNvPr id="37" name="Google Shape;37;p37" descr="Google Shape;23;p4"/>
          <p:cNvPicPr preferRelativeResize="0"/>
          <p:nvPr/>
        </p:nvPicPr>
        <p:blipFill rotWithShape="1">
          <a:blip r:embed="rId2">
            <a:alphaModFix/>
          </a:blip>
          <a:srcRect/>
          <a:stretch/>
        </p:blipFill>
        <p:spPr>
          <a:xfrm>
            <a:off x="2771444" y="243932"/>
            <a:ext cx="432902" cy="432900"/>
          </a:xfrm>
          <a:prstGeom prst="rect">
            <a:avLst/>
          </a:prstGeom>
          <a:noFill/>
          <a:ln>
            <a:noFill/>
          </a:ln>
        </p:spPr>
      </p:pic>
      <p:sp>
        <p:nvSpPr>
          <p:cNvPr id="38" name="Google Shape;38;p37"/>
          <p:cNvSpPr txBox="1">
            <a:spLocks noGrp="1"/>
          </p:cNvSpPr>
          <p:nvPr>
            <p:ph type="body" idx="1"/>
          </p:nvPr>
        </p:nvSpPr>
        <p:spPr>
          <a:xfrm>
            <a:off x="2820129" y="3811570"/>
            <a:ext cx="18743701" cy="8077201"/>
          </a:xfrm>
          <a:prstGeom prst="rect">
            <a:avLst/>
          </a:prstGeom>
          <a:noFill/>
          <a:ln>
            <a:noFill/>
          </a:ln>
        </p:spPr>
        <p:txBody>
          <a:bodyPr spcFirstLastPara="1" wrap="square" lIns="91400" tIns="91400" rIns="91400" bIns="91400" anchor="t" anchorCtr="0">
            <a:normAutofit/>
          </a:bodyPr>
          <a:lstStyle>
            <a:lvl1pPr marL="457200" lvl="0" indent="-558800" algn="l">
              <a:lnSpc>
                <a:spcPct val="100000"/>
              </a:lnSpc>
              <a:spcBef>
                <a:spcPts val="1600"/>
              </a:spcBef>
              <a:spcAft>
                <a:spcPts val="0"/>
              </a:spcAft>
              <a:buSzPts val="5200"/>
              <a:buChar char="๏"/>
              <a:defRPr/>
            </a:lvl1pPr>
            <a:lvl2pPr marL="914400" lvl="1" indent="-558800" algn="l">
              <a:lnSpc>
                <a:spcPct val="100000"/>
              </a:lnSpc>
              <a:spcBef>
                <a:spcPts val="1600"/>
              </a:spcBef>
              <a:spcAft>
                <a:spcPts val="0"/>
              </a:spcAft>
              <a:buSzPts val="5200"/>
              <a:buChar char="•"/>
              <a:defRPr/>
            </a:lvl2pPr>
            <a:lvl3pPr marL="1371600" lvl="2" indent="-558800" algn="l">
              <a:lnSpc>
                <a:spcPct val="100000"/>
              </a:lnSpc>
              <a:spcBef>
                <a:spcPts val="1600"/>
              </a:spcBef>
              <a:spcAft>
                <a:spcPts val="0"/>
              </a:spcAft>
              <a:buSzPts val="5200"/>
              <a:buChar char="•"/>
              <a:defRPr/>
            </a:lvl3pPr>
            <a:lvl4pPr marL="1828800" lvl="3" indent="-558800" algn="l">
              <a:lnSpc>
                <a:spcPct val="100000"/>
              </a:lnSpc>
              <a:spcBef>
                <a:spcPts val="1600"/>
              </a:spcBef>
              <a:spcAft>
                <a:spcPts val="0"/>
              </a:spcAft>
              <a:buSzPts val="5200"/>
              <a:buChar char="•"/>
              <a:defRPr/>
            </a:lvl4pPr>
            <a:lvl5pPr marL="2286000" lvl="4" indent="-558800" algn="l">
              <a:lnSpc>
                <a:spcPct val="100000"/>
              </a:lnSpc>
              <a:spcBef>
                <a:spcPts val="1600"/>
              </a:spcBef>
              <a:spcAft>
                <a:spcPts val="0"/>
              </a:spcAft>
              <a:buSzPts val="5200"/>
              <a:buChar char="•"/>
              <a:defRPr/>
            </a:lvl5pPr>
            <a:lvl6pPr marL="2743200" lvl="5" indent="-558800" algn="l">
              <a:lnSpc>
                <a:spcPct val="100000"/>
              </a:lnSpc>
              <a:spcBef>
                <a:spcPts val="1600"/>
              </a:spcBef>
              <a:spcAft>
                <a:spcPts val="0"/>
              </a:spcAft>
              <a:buSzPts val="5200"/>
              <a:buChar char="•"/>
              <a:defRPr/>
            </a:lvl6pPr>
            <a:lvl7pPr marL="3200400" lvl="6" indent="-558800" algn="l">
              <a:lnSpc>
                <a:spcPct val="100000"/>
              </a:lnSpc>
              <a:spcBef>
                <a:spcPts val="1600"/>
              </a:spcBef>
              <a:spcAft>
                <a:spcPts val="0"/>
              </a:spcAft>
              <a:buSzPts val="5200"/>
              <a:buChar char="•"/>
              <a:defRPr/>
            </a:lvl7pPr>
            <a:lvl8pPr marL="3657600" lvl="7" indent="-558800" algn="l">
              <a:lnSpc>
                <a:spcPct val="100000"/>
              </a:lnSpc>
              <a:spcBef>
                <a:spcPts val="1600"/>
              </a:spcBef>
              <a:spcAft>
                <a:spcPts val="0"/>
              </a:spcAft>
              <a:buSzPts val="5200"/>
              <a:buChar char="•"/>
              <a:defRPr/>
            </a:lvl8pPr>
            <a:lvl9pPr marL="4114800" lvl="8" indent="-558800" algn="l">
              <a:lnSpc>
                <a:spcPct val="100000"/>
              </a:lnSpc>
              <a:spcBef>
                <a:spcPts val="1600"/>
              </a:spcBef>
              <a:spcAft>
                <a:spcPts val="0"/>
              </a:spcAft>
              <a:buSzPts val="5200"/>
              <a:buChar char="•"/>
              <a:defRPr/>
            </a:lvl9pPr>
          </a:lstStyle>
          <a:p>
            <a:endParaRPr/>
          </a:p>
        </p:txBody>
      </p:sp>
      <p:sp>
        <p:nvSpPr>
          <p:cNvPr id="39" name="Google Shape;39;p37"/>
          <p:cNvSpPr txBox="1">
            <a:spLocks noGrp="1"/>
          </p:cNvSpPr>
          <p:nvPr>
            <p:ph type="sldNum" idx="12"/>
          </p:nvPr>
        </p:nvSpPr>
        <p:spPr>
          <a:xfrm>
            <a:off x="12007651"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Code">
  <p:cSld name="Title &amp; Code">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2635842" y="1232988"/>
            <a:ext cx="19112402" cy="16743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a:endParaRPr/>
          </a:p>
        </p:txBody>
      </p:sp>
      <p:pic>
        <p:nvPicPr>
          <p:cNvPr id="42" name="Google Shape;42;p40" descr="Google Shape;35;p7"/>
          <p:cNvPicPr preferRelativeResize="0"/>
          <p:nvPr/>
        </p:nvPicPr>
        <p:blipFill rotWithShape="1">
          <a:blip r:embed="rId2">
            <a:alphaModFix/>
          </a:blip>
          <a:srcRect/>
          <a:stretch/>
        </p:blipFill>
        <p:spPr>
          <a:xfrm>
            <a:off x="2771444" y="243932"/>
            <a:ext cx="432902" cy="432900"/>
          </a:xfrm>
          <a:prstGeom prst="rect">
            <a:avLst/>
          </a:prstGeom>
          <a:noFill/>
          <a:ln>
            <a:noFill/>
          </a:ln>
        </p:spPr>
      </p:pic>
      <p:sp>
        <p:nvSpPr>
          <p:cNvPr id="43" name="Google Shape;43;p40"/>
          <p:cNvSpPr txBox="1">
            <a:spLocks noGrp="1"/>
          </p:cNvSpPr>
          <p:nvPr>
            <p:ph type="sldNum" idx="12"/>
          </p:nvPr>
        </p:nvSpPr>
        <p:spPr>
          <a:xfrm>
            <a:off x="12007651"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Bullets on Left">
  <p:cSld name="Title &amp; Bullets on Left">
    <p:spTree>
      <p:nvGrpSpPr>
        <p:cNvPr id="1" name="Shape 44"/>
        <p:cNvGrpSpPr/>
        <p:nvPr/>
      </p:nvGrpSpPr>
      <p:grpSpPr>
        <a:xfrm>
          <a:off x="0" y="0"/>
          <a:ext cx="0" cy="0"/>
          <a:chOff x="0" y="0"/>
          <a:chExt cx="0" cy="0"/>
        </a:xfrm>
      </p:grpSpPr>
      <p:sp>
        <p:nvSpPr>
          <p:cNvPr id="45" name="Google Shape;45;p41"/>
          <p:cNvSpPr txBox="1">
            <a:spLocks noGrp="1"/>
          </p:cNvSpPr>
          <p:nvPr>
            <p:ph type="body" idx="1"/>
          </p:nvPr>
        </p:nvSpPr>
        <p:spPr>
          <a:xfrm>
            <a:off x="2814747" y="3603314"/>
            <a:ext cx="8912703" cy="8461800"/>
          </a:xfrm>
          <a:prstGeom prst="rect">
            <a:avLst/>
          </a:prstGeom>
          <a:noFill/>
          <a:ln>
            <a:noFill/>
          </a:ln>
        </p:spPr>
        <p:txBody>
          <a:bodyPr spcFirstLastPara="1" wrap="square" lIns="91400" tIns="91400" rIns="91400" bIns="91400" anchor="t" anchorCtr="0">
            <a:normAutofit/>
          </a:bodyPr>
          <a:lstStyle>
            <a:lvl1pPr marL="457200" lvl="0" indent="-558800" algn="l">
              <a:lnSpc>
                <a:spcPct val="100000"/>
              </a:lnSpc>
              <a:spcBef>
                <a:spcPts val="1600"/>
              </a:spcBef>
              <a:spcAft>
                <a:spcPts val="0"/>
              </a:spcAft>
              <a:buSzPts val="5200"/>
              <a:buChar char="๏"/>
              <a:defRPr/>
            </a:lvl1pPr>
            <a:lvl2pPr marL="914400" lvl="1" indent="-558800" algn="l">
              <a:lnSpc>
                <a:spcPct val="100000"/>
              </a:lnSpc>
              <a:spcBef>
                <a:spcPts val="1600"/>
              </a:spcBef>
              <a:spcAft>
                <a:spcPts val="0"/>
              </a:spcAft>
              <a:buSzPts val="5200"/>
              <a:buChar char="•"/>
              <a:defRPr/>
            </a:lvl2pPr>
            <a:lvl3pPr marL="1371600" lvl="2" indent="-558800" algn="l">
              <a:lnSpc>
                <a:spcPct val="100000"/>
              </a:lnSpc>
              <a:spcBef>
                <a:spcPts val="1600"/>
              </a:spcBef>
              <a:spcAft>
                <a:spcPts val="0"/>
              </a:spcAft>
              <a:buSzPts val="5200"/>
              <a:buChar char="•"/>
              <a:defRPr/>
            </a:lvl3pPr>
            <a:lvl4pPr marL="1828800" lvl="3" indent="-558800" algn="l">
              <a:lnSpc>
                <a:spcPct val="100000"/>
              </a:lnSpc>
              <a:spcBef>
                <a:spcPts val="1600"/>
              </a:spcBef>
              <a:spcAft>
                <a:spcPts val="0"/>
              </a:spcAft>
              <a:buSzPts val="5200"/>
              <a:buChar char="•"/>
              <a:defRPr/>
            </a:lvl4pPr>
            <a:lvl5pPr marL="2286000" lvl="4" indent="-558800" algn="l">
              <a:lnSpc>
                <a:spcPct val="100000"/>
              </a:lnSpc>
              <a:spcBef>
                <a:spcPts val="1600"/>
              </a:spcBef>
              <a:spcAft>
                <a:spcPts val="0"/>
              </a:spcAft>
              <a:buSzPts val="5200"/>
              <a:buChar char="•"/>
              <a:defRPr/>
            </a:lvl5pPr>
            <a:lvl6pPr marL="2743200" lvl="5" indent="-558800" algn="l">
              <a:lnSpc>
                <a:spcPct val="100000"/>
              </a:lnSpc>
              <a:spcBef>
                <a:spcPts val="1600"/>
              </a:spcBef>
              <a:spcAft>
                <a:spcPts val="0"/>
              </a:spcAft>
              <a:buSzPts val="5200"/>
              <a:buChar char="•"/>
              <a:defRPr/>
            </a:lvl6pPr>
            <a:lvl7pPr marL="3200400" lvl="6" indent="-558800" algn="l">
              <a:lnSpc>
                <a:spcPct val="100000"/>
              </a:lnSpc>
              <a:spcBef>
                <a:spcPts val="1600"/>
              </a:spcBef>
              <a:spcAft>
                <a:spcPts val="0"/>
              </a:spcAft>
              <a:buSzPts val="5200"/>
              <a:buChar char="•"/>
              <a:defRPr/>
            </a:lvl7pPr>
            <a:lvl8pPr marL="3657600" lvl="7" indent="-558800" algn="l">
              <a:lnSpc>
                <a:spcPct val="100000"/>
              </a:lnSpc>
              <a:spcBef>
                <a:spcPts val="1600"/>
              </a:spcBef>
              <a:spcAft>
                <a:spcPts val="0"/>
              </a:spcAft>
              <a:buSzPts val="5200"/>
              <a:buChar char="•"/>
              <a:defRPr/>
            </a:lvl8pPr>
            <a:lvl9pPr marL="4114800" lvl="8" indent="-558800" algn="l">
              <a:lnSpc>
                <a:spcPct val="100000"/>
              </a:lnSpc>
              <a:spcBef>
                <a:spcPts val="1600"/>
              </a:spcBef>
              <a:spcAft>
                <a:spcPts val="0"/>
              </a:spcAft>
              <a:buSzPts val="5200"/>
              <a:buChar char="•"/>
              <a:defRPr/>
            </a:lvl9pPr>
          </a:lstStyle>
          <a:p>
            <a:endParaRPr/>
          </a:p>
        </p:txBody>
      </p:sp>
      <p:sp>
        <p:nvSpPr>
          <p:cNvPr id="46" name="Google Shape;46;p41"/>
          <p:cNvSpPr txBox="1">
            <a:spLocks noGrp="1"/>
          </p:cNvSpPr>
          <p:nvPr>
            <p:ph type="title"/>
          </p:nvPr>
        </p:nvSpPr>
        <p:spPr>
          <a:xfrm>
            <a:off x="2841773" y="1233671"/>
            <a:ext cx="18700501" cy="1698302"/>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a:endParaRPr/>
          </a:p>
        </p:txBody>
      </p:sp>
      <p:sp>
        <p:nvSpPr>
          <p:cNvPr id="47" name="Google Shape;47;p41"/>
          <p:cNvSpPr txBox="1">
            <a:spLocks noGrp="1"/>
          </p:cNvSpPr>
          <p:nvPr>
            <p:ph type="sldNum" idx="12"/>
          </p:nvPr>
        </p:nvSpPr>
        <p:spPr>
          <a:xfrm>
            <a:off x="11992403"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Bullets on Right">
  <p:cSld name="Title &amp; Bullets on Right">
    <p:spTree>
      <p:nvGrpSpPr>
        <p:cNvPr id="1" name="Shape 48"/>
        <p:cNvGrpSpPr/>
        <p:nvPr/>
      </p:nvGrpSpPr>
      <p:grpSpPr>
        <a:xfrm>
          <a:off x="0" y="0"/>
          <a:ext cx="0" cy="0"/>
          <a:chOff x="0" y="0"/>
          <a:chExt cx="0" cy="0"/>
        </a:xfrm>
      </p:grpSpPr>
      <p:sp>
        <p:nvSpPr>
          <p:cNvPr id="49" name="Google Shape;49;p42"/>
          <p:cNvSpPr txBox="1">
            <a:spLocks noGrp="1"/>
          </p:cNvSpPr>
          <p:nvPr>
            <p:ph type="body" idx="1"/>
          </p:nvPr>
        </p:nvSpPr>
        <p:spPr>
          <a:xfrm>
            <a:off x="12597155" y="3603314"/>
            <a:ext cx="8912702" cy="8461800"/>
          </a:xfrm>
          <a:prstGeom prst="rect">
            <a:avLst/>
          </a:prstGeom>
          <a:noFill/>
          <a:ln>
            <a:noFill/>
          </a:ln>
        </p:spPr>
        <p:txBody>
          <a:bodyPr spcFirstLastPara="1" wrap="square" lIns="91400" tIns="91400" rIns="91400" bIns="91400" anchor="t" anchorCtr="0">
            <a:normAutofit/>
          </a:bodyPr>
          <a:lstStyle>
            <a:lvl1pPr marL="457200" lvl="0" indent="-558800" algn="l">
              <a:lnSpc>
                <a:spcPct val="100000"/>
              </a:lnSpc>
              <a:spcBef>
                <a:spcPts val="1600"/>
              </a:spcBef>
              <a:spcAft>
                <a:spcPts val="0"/>
              </a:spcAft>
              <a:buSzPts val="5200"/>
              <a:buChar char="๏"/>
              <a:defRPr/>
            </a:lvl1pPr>
            <a:lvl2pPr marL="914400" lvl="1" indent="-558800" algn="l">
              <a:lnSpc>
                <a:spcPct val="100000"/>
              </a:lnSpc>
              <a:spcBef>
                <a:spcPts val="1600"/>
              </a:spcBef>
              <a:spcAft>
                <a:spcPts val="0"/>
              </a:spcAft>
              <a:buSzPts val="5200"/>
              <a:buChar char="•"/>
              <a:defRPr/>
            </a:lvl2pPr>
            <a:lvl3pPr marL="1371600" lvl="2" indent="-558800" algn="l">
              <a:lnSpc>
                <a:spcPct val="100000"/>
              </a:lnSpc>
              <a:spcBef>
                <a:spcPts val="1600"/>
              </a:spcBef>
              <a:spcAft>
                <a:spcPts val="0"/>
              </a:spcAft>
              <a:buSzPts val="5200"/>
              <a:buChar char="•"/>
              <a:defRPr/>
            </a:lvl3pPr>
            <a:lvl4pPr marL="1828800" lvl="3" indent="-558800" algn="l">
              <a:lnSpc>
                <a:spcPct val="100000"/>
              </a:lnSpc>
              <a:spcBef>
                <a:spcPts val="1600"/>
              </a:spcBef>
              <a:spcAft>
                <a:spcPts val="0"/>
              </a:spcAft>
              <a:buSzPts val="5200"/>
              <a:buChar char="•"/>
              <a:defRPr/>
            </a:lvl4pPr>
            <a:lvl5pPr marL="2286000" lvl="4" indent="-558800" algn="l">
              <a:lnSpc>
                <a:spcPct val="100000"/>
              </a:lnSpc>
              <a:spcBef>
                <a:spcPts val="1600"/>
              </a:spcBef>
              <a:spcAft>
                <a:spcPts val="0"/>
              </a:spcAft>
              <a:buSzPts val="5200"/>
              <a:buChar char="•"/>
              <a:defRPr/>
            </a:lvl5pPr>
            <a:lvl6pPr marL="2743200" lvl="5" indent="-558800" algn="l">
              <a:lnSpc>
                <a:spcPct val="100000"/>
              </a:lnSpc>
              <a:spcBef>
                <a:spcPts val="1600"/>
              </a:spcBef>
              <a:spcAft>
                <a:spcPts val="0"/>
              </a:spcAft>
              <a:buSzPts val="5200"/>
              <a:buChar char="•"/>
              <a:defRPr/>
            </a:lvl6pPr>
            <a:lvl7pPr marL="3200400" lvl="6" indent="-558800" algn="l">
              <a:lnSpc>
                <a:spcPct val="100000"/>
              </a:lnSpc>
              <a:spcBef>
                <a:spcPts val="1600"/>
              </a:spcBef>
              <a:spcAft>
                <a:spcPts val="0"/>
              </a:spcAft>
              <a:buSzPts val="5200"/>
              <a:buChar char="•"/>
              <a:defRPr/>
            </a:lvl7pPr>
            <a:lvl8pPr marL="3657600" lvl="7" indent="-558800" algn="l">
              <a:lnSpc>
                <a:spcPct val="100000"/>
              </a:lnSpc>
              <a:spcBef>
                <a:spcPts val="1600"/>
              </a:spcBef>
              <a:spcAft>
                <a:spcPts val="0"/>
              </a:spcAft>
              <a:buSzPts val="5200"/>
              <a:buChar char="•"/>
              <a:defRPr/>
            </a:lvl8pPr>
            <a:lvl9pPr marL="4114800" lvl="8" indent="-558800" algn="l">
              <a:lnSpc>
                <a:spcPct val="100000"/>
              </a:lnSpc>
              <a:spcBef>
                <a:spcPts val="1600"/>
              </a:spcBef>
              <a:spcAft>
                <a:spcPts val="0"/>
              </a:spcAft>
              <a:buSzPts val="5200"/>
              <a:buChar char="•"/>
              <a:defRPr/>
            </a:lvl9pPr>
          </a:lstStyle>
          <a:p>
            <a:endParaRPr/>
          </a:p>
        </p:txBody>
      </p:sp>
      <p:sp>
        <p:nvSpPr>
          <p:cNvPr id="50" name="Google Shape;50;p42"/>
          <p:cNvSpPr txBox="1">
            <a:spLocks noGrp="1"/>
          </p:cNvSpPr>
          <p:nvPr>
            <p:ph type="title"/>
          </p:nvPr>
        </p:nvSpPr>
        <p:spPr>
          <a:xfrm>
            <a:off x="2876456" y="1241558"/>
            <a:ext cx="18631201" cy="1657202"/>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a:endParaRPr/>
          </a:p>
        </p:txBody>
      </p:sp>
      <p:sp>
        <p:nvSpPr>
          <p:cNvPr id="51" name="Google Shape;51;p42"/>
          <p:cNvSpPr txBox="1">
            <a:spLocks noGrp="1"/>
          </p:cNvSpPr>
          <p:nvPr>
            <p:ph type="sldNum" idx="12"/>
          </p:nvPr>
        </p:nvSpPr>
        <p:spPr>
          <a:xfrm>
            <a:off x="12007651" y="13074034"/>
            <a:ext cx="368574" cy="360822"/>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34"/>
          <p:cNvSpPr/>
          <p:nvPr/>
        </p:nvSpPr>
        <p:spPr>
          <a:xfrm>
            <a:off x="-25399" y="12818533"/>
            <a:ext cx="24434698" cy="930002"/>
          </a:xfrm>
          <a:prstGeom prst="rect">
            <a:avLst/>
          </a:prstGeom>
          <a:blipFill rotWithShape="1">
            <a:blip r:embed="rId15">
              <a:alphaModFix/>
            </a:blip>
            <a:stretch>
              <a:fillRect/>
            </a:stretch>
          </a:bli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3200"/>
              <a:buFont typeface="Arial"/>
              <a:buNone/>
            </a:pPr>
            <a:endParaRPr sz="3200" b="0" i="0" u="none" strike="noStrike" cap="none">
              <a:solidFill>
                <a:srgbClr val="FFFFFF"/>
              </a:solidFill>
              <a:latin typeface="Arial"/>
              <a:ea typeface="Arial"/>
              <a:cs typeface="Arial"/>
              <a:sym typeface="Arial"/>
            </a:endParaRPr>
          </a:p>
        </p:txBody>
      </p:sp>
      <p:pic>
        <p:nvPicPr>
          <p:cNvPr id="7" name="Google Shape;7;p34" descr="Google Shape;7;p1"/>
          <p:cNvPicPr preferRelativeResize="0"/>
          <p:nvPr/>
        </p:nvPicPr>
        <p:blipFill rotWithShape="1">
          <a:blip r:embed="rId16">
            <a:alphaModFix/>
          </a:blip>
          <a:srcRect/>
          <a:stretch/>
        </p:blipFill>
        <p:spPr>
          <a:xfrm>
            <a:off x="2771444" y="13058232"/>
            <a:ext cx="432902" cy="432902"/>
          </a:xfrm>
          <a:prstGeom prst="rect">
            <a:avLst/>
          </a:prstGeom>
          <a:noFill/>
          <a:ln>
            <a:noFill/>
          </a:ln>
        </p:spPr>
      </p:pic>
      <p:pic>
        <p:nvPicPr>
          <p:cNvPr id="8" name="Google Shape;8;p34" descr="Google Shape;8;p1"/>
          <p:cNvPicPr preferRelativeResize="0"/>
          <p:nvPr/>
        </p:nvPicPr>
        <p:blipFill rotWithShape="1">
          <a:blip r:embed="rId17">
            <a:alphaModFix/>
          </a:blip>
          <a:srcRect/>
          <a:stretch/>
        </p:blipFill>
        <p:spPr>
          <a:xfrm>
            <a:off x="3325519" y="13170067"/>
            <a:ext cx="1705502" cy="228302"/>
          </a:xfrm>
          <a:prstGeom prst="rect">
            <a:avLst/>
          </a:prstGeom>
          <a:noFill/>
          <a:ln>
            <a:noFill/>
          </a:ln>
        </p:spPr>
      </p:pic>
      <p:sp>
        <p:nvSpPr>
          <p:cNvPr id="9" name="Google Shape;9;p34"/>
          <p:cNvSpPr txBox="1">
            <a:spLocks noGrp="1"/>
          </p:cNvSpPr>
          <p:nvPr>
            <p:ph type="body" idx="1"/>
          </p:nvPr>
        </p:nvSpPr>
        <p:spPr>
          <a:xfrm>
            <a:off x="2855459" y="1027692"/>
            <a:ext cx="18673200" cy="10897502"/>
          </a:xfrm>
          <a:prstGeom prst="rect">
            <a:avLst/>
          </a:prstGeom>
          <a:noFill/>
          <a:ln>
            <a:noFill/>
          </a:ln>
        </p:spPr>
        <p:txBody>
          <a:bodyPr spcFirstLastPara="1" wrap="square" lIns="91400" tIns="91400" rIns="91400" bIns="91400" anchor="t" anchorCtr="0">
            <a:normAutofit/>
          </a:bodyPr>
          <a:lstStyle>
            <a:lvl1pPr marL="457200" marR="0" lvl="0" indent="-558800" algn="l" rtl="0">
              <a:lnSpc>
                <a:spcPct val="100000"/>
              </a:lnSpc>
              <a:spcBef>
                <a:spcPts val="1600"/>
              </a:spcBef>
              <a:spcAft>
                <a:spcPts val="0"/>
              </a:spcAft>
              <a:buClr>
                <a:srgbClr val="BEBEBE"/>
              </a:buClr>
              <a:buSzPts val="5200"/>
              <a:buFont typeface="Arial"/>
              <a:buChar char="๏"/>
              <a:defRPr sz="5200" b="0" i="0" u="none" strike="noStrike" cap="none">
                <a:solidFill>
                  <a:srgbClr val="3E3E3E"/>
                </a:solidFill>
                <a:latin typeface="Arial"/>
                <a:ea typeface="Arial"/>
                <a:cs typeface="Arial"/>
                <a:sym typeface="Arial"/>
              </a:defRPr>
            </a:lvl1pPr>
            <a:lvl2pPr marL="914400" marR="0" lvl="1" indent="-558800" algn="l" rtl="0">
              <a:lnSpc>
                <a:spcPct val="100000"/>
              </a:lnSpc>
              <a:spcBef>
                <a:spcPts val="1600"/>
              </a:spcBef>
              <a:spcAft>
                <a:spcPts val="0"/>
              </a:spcAft>
              <a:buClr>
                <a:srgbClr val="BEBEBE"/>
              </a:buClr>
              <a:buSzPts val="5200"/>
              <a:buFont typeface="Arial"/>
              <a:buChar char="•"/>
              <a:defRPr sz="5200" b="0" i="0" u="none" strike="noStrike" cap="none">
                <a:solidFill>
                  <a:srgbClr val="3E3E3E"/>
                </a:solidFill>
                <a:latin typeface="Arial"/>
                <a:ea typeface="Arial"/>
                <a:cs typeface="Arial"/>
                <a:sym typeface="Arial"/>
              </a:defRPr>
            </a:lvl2pPr>
            <a:lvl3pPr marL="1371600" marR="0" lvl="2" indent="-558800" algn="l" rtl="0">
              <a:lnSpc>
                <a:spcPct val="100000"/>
              </a:lnSpc>
              <a:spcBef>
                <a:spcPts val="1600"/>
              </a:spcBef>
              <a:spcAft>
                <a:spcPts val="0"/>
              </a:spcAft>
              <a:buClr>
                <a:srgbClr val="BEBEBE"/>
              </a:buClr>
              <a:buSzPts val="5200"/>
              <a:buFont typeface="Arial"/>
              <a:buChar char="•"/>
              <a:defRPr sz="5200" b="0" i="0" u="none" strike="noStrike" cap="none">
                <a:solidFill>
                  <a:srgbClr val="3E3E3E"/>
                </a:solidFill>
                <a:latin typeface="Arial"/>
                <a:ea typeface="Arial"/>
                <a:cs typeface="Arial"/>
                <a:sym typeface="Arial"/>
              </a:defRPr>
            </a:lvl3pPr>
            <a:lvl4pPr marL="1828800" marR="0" lvl="3" indent="-558800" algn="l" rtl="0">
              <a:lnSpc>
                <a:spcPct val="100000"/>
              </a:lnSpc>
              <a:spcBef>
                <a:spcPts val="1600"/>
              </a:spcBef>
              <a:spcAft>
                <a:spcPts val="0"/>
              </a:spcAft>
              <a:buClr>
                <a:srgbClr val="BEBEBE"/>
              </a:buClr>
              <a:buSzPts val="5200"/>
              <a:buFont typeface="Arial"/>
              <a:buChar char="•"/>
              <a:defRPr sz="5200" b="0" i="0" u="none" strike="noStrike" cap="none">
                <a:solidFill>
                  <a:srgbClr val="3E3E3E"/>
                </a:solidFill>
                <a:latin typeface="Arial"/>
                <a:ea typeface="Arial"/>
                <a:cs typeface="Arial"/>
                <a:sym typeface="Arial"/>
              </a:defRPr>
            </a:lvl4pPr>
            <a:lvl5pPr marL="2286000" marR="0" lvl="4" indent="-558800" algn="l" rtl="0">
              <a:lnSpc>
                <a:spcPct val="100000"/>
              </a:lnSpc>
              <a:spcBef>
                <a:spcPts val="1600"/>
              </a:spcBef>
              <a:spcAft>
                <a:spcPts val="0"/>
              </a:spcAft>
              <a:buClr>
                <a:srgbClr val="BEBEBE"/>
              </a:buClr>
              <a:buSzPts val="5200"/>
              <a:buFont typeface="Arial"/>
              <a:buChar char="•"/>
              <a:defRPr sz="5200" b="0" i="0" u="none" strike="noStrike" cap="none">
                <a:solidFill>
                  <a:srgbClr val="3E3E3E"/>
                </a:solidFill>
                <a:latin typeface="Arial"/>
                <a:ea typeface="Arial"/>
                <a:cs typeface="Arial"/>
                <a:sym typeface="Arial"/>
              </a:defRPr>
            </a:lvl5pPr>
            <a:lvl6pPr marL="2743200" marR="0" lvl="5" indent="-558800" algn="l" rtl="0">
              <a:lnSpc>
                <a:spcPct val="100000"/>
              </a:lnSpc>
              <a:spcBef>
                <a:spcPts val="1600"/>
              </a:spcBef>
              <a:spcAft>
                <a:spcPts val="0"/>
              </a:spcAft>
              <a:buClr>
                <a:srgbClr val="BEBEBE"/>
              </a:buClr>
              <a:buSzPts val="5200"/>
              <a:buFont typeface="Arial"/>
              <a:buChar char="•"/>
              <a:defRPr sz="5200" b="0" i="0" u="none" strike="noStrike" cap="none">
                <a:solidFill>
                  <a:srgbClr val="3E3E3E"/>
                </a:solidFill>
                <a:latin typeface="Arial"/>
                <a:ea typeface="Arial"/>
                <a:cs typeface="Arial"/>
                <a:sym typeface="Arial"/>
              </a:defRPr>
            </a:lvl6pPr>
            <a:lvl7pPr marL="3200400" marR="0" lvl="6" indent="-558800" algn="l" rtl="0">
              <a:lnSpc>
                <a:spcPct val="100000"/>
              </a:lnSpc>
              <a:spcBef>
                <a:spcPts val="1600"/>
              </a:spcBef>
              <a:spcAft>
                <a:spcPts val="0"/>
              </a:spcAft>
              <a:buClr>
                <a:srgbClr val="BEBEBE"/>
              </a:buClr>
              <a:buSzPts val="5200"/>
              <a:buFont typeface="Arial"/>
              <a:buChar char="•"/>
              <a:defRPr sz="5200" b="0" i="0" u="none" strike="noStrike" cap="none">
                <a:solidFill>
                  <a:srgbClr val="3E3E3E"/>
                </a:solidFill>
                <a:latin typeface="Arial"/>
                <a:ea typeface="Arial"/>
                <a:cs typeface="Arial"/>
                <a:sym typeface="Arial"/>
              </a:defRPr>
            </a:lvl7pPr>
            <a:lvl8pPr marL="3657600" marR="0" lvl="7" indent="-558800" algn="l" rtl="0">
              <a:lnSpc>
                <a:spcPct val="100000"/>
              </a:lnSpc>
              <a:spcBef>
                <a:spcPts val="1600"/>
              </a:spcBef>
              <a:spcAft>
                <a:spcPts val="0"/>
              </a:spcAft>
              <a:buClr>
                <a:srgbClr val="BEBEBE"/>
              </a:buClr>
              <a:buSzPts val="5200"/>
              <a:buFont typeface="Arial"/>
              <a:buChar char="•"/>
              <a:defRPr sz="5200" b="0" i="0" u="none" strike="noStrike" cap="none">
                <a:solidFill>
                  <a:srgbClr val="3E3E3E"/>
                </a:solidFill>
                <a:latin typeface="Arial"/>
                <a:ea typeface="Arial"/>
                <a:cs typeface="Arial"/>
                <a:sym typeface="Arial"/>
              </a:defRPr>
            </a:lvl8pPr>
            <a:lvl9pPr marL="4114800" marR="0" lvl="8" indent="-558800" algn="l" rtl="0">
              <a:lnSpc>
                <a:spcPct val="100000"/>
              </a:lnSpc>
              <a:spcBef>
                <a:spcPts val="1600"/>
              </a:spcBef>
              <a:spcAft>
                <a:spcPts val="0"/>
              </a:spcAft>
              <a:buClr>
                <a:srgbClr val="BEBEBE"/>
              </a:buClr>
              <a:buSzPts val="5200"/>
              <a:buFont typeface="Arial"/>
              <a:buChar char="•"/>
              <a:defRPr sz="5200" b="0" i="0" u="none" strike="noStrike" cap="none">
                <a:solidFill>
                  <a:srgbClr val="3E3E3E"/>
                </a:solidFill>
                <a:latin typeface="Arial"/>
                <a:ea typeface="Arial"/>
                <a:cs typeface="Arial"/>
                <a:sym typeface="Arial"/>
              </a:defRPr>
            </a:lvl9pPr>
          </a:lstStyle>
          <a:p>
            <a:endParaRPr/>
          </a:p>
        </p:txBody>
      </p:sp>
      <p:sp>
        <p:nvSpPr>
          <p:cNvPr id="10" name="Google Shape;10;p34"/>
          <p:cNvSpPr txBox="1">
            <a:spLocks noGrp="1"/>
          </p:cNvSpPr>
          <p:nvPr>
            <p:ph type="title"/>
          </p:nvPr>
        </p:nvSpPr>
        <p:spPr>
          <a:xfrm>
            <a:off x="3653366" y="2743200"/>
            <a:ext cx="19507201" cy="930275"/>
          </a:xfrm>
          <a:prstGeom prst="rect">
            <a:avLst/>
          </a:prstGeom>
          <a:noFill/>
          <a:ln>
            <a:noFill/>
          </a:ln>
        </p:spPr>
        <p:txBody>
          <a:bodyPr spcFirstLastPara="1" wrap="square" lIns="91400" tIns="91400" rIns="91400" bIns="91400" anchor="ctr" anchorCtr="0">
            <a:normAutofit/>
          </a:bodyPr>
          <a:lstStyle>
            <a:lvl1pPr marR="0" lvl="0" algn="ctr" rtl="0">
              <a:lnSpc>
                <a:spcPct val="100000"/>
              </a:lnSpc>
              <a:spcBef>
                <a:spcPts val="0"/>
              </a:spcBef>
              <a:spcAft>
                <a:spcPts val="0"/>
              </a:spcAft>
              <a:buClr>
                <a:srgbClr val="3E3E3E"/>
              </a:buClr>
              <a:buSzPts val="10000"/>
              <a:buFont typeface="Arial"/>
              <a:buNone/>
              <a:defRPr sz="10000" b="1" i="0" u="none" strike="noStrike" cap="none">
                <a:solidFill>
                  <a:srgbClr val="3E3E3E"/>
                </a:solidFill>
                <a:latin typeface="Arial"/>
                <a:ea typeface="Arial"/>
                <a:cs typeface="Arial"/>
                <a:sym typeface="Arial"/>
              </a:defRPr>
            </a:lvl1pPr>
            <a:lvl2pPr marR="0" lvl="1" algn="ctr" rtl="0">
              <a:lnSpc>
                <a:spcPct val="100000"/>
              </a:lnSpc>
              <a:spcBef>
                <a:spcPts val="0"/>
              </a:spcBef>
              <a:spcAft>
                <a:spcPts val="0"/>
              </a:spcAft>
              <a:buClr>
                <a:srgbClr val="3E3E3E"/>
              </a:buClr>
              <a:buSzPts val="10000"/>
              <a:buFont typeface="Arial"/>
              <a:buNone/>
              <a:defRPr sz="10000" b="1" i="0" u="none" strike="noStrike" cap="none">
                <a:solidFill>
                  <a:srgbClr val="3E3E3E"/>
                </a:solidFill>
                <a:latin typeface="Arial"/>
                <a:ea typeface="Arial"/>
                <a:cs typeface="Arial"/>
                <a:sym typeface="Arial"/>
              </a:defRPr>
            </a:lvl2pPr>
            <a:lvl3pPr marR="0" lvl="2" algn="ctr" rtl="0">
              <a:lnSpc>
                <a:spcPct val="100000"/>
              </a:lnSpc>
              <a:spcBef>
                <a:spcPts val="0"/>
              </a:spcBef>
              <a:spcAft>
                <a:spcPts val="0"/>
              </a:spcAft>
              <a:buClr>
                <a:srgbClr val="3E3E3E"/>
              </a:buClr>
              <a:buSzPts val="10000"/>
              <a:buFont typeface="Arial"/>
              <a:buNone/>
              <a:defRPr sz="10000" b="1" i="0" u="none" strike="noStrike" cap="none">
                <a:solidFill>
                  <a:srgbClr val="3E3E3E"/>
                </a:solidFill>
                <a:latin typeface="Arial"/>
                <a:ea typeface="Arial"/>
                <a:cs typeface="Arial"/>
                <a:sym typeface="Arial"/>
              </a:defRPr>
            </a:lvl3pPr>
            <a:lvl4pPr marR="0" lvl="3" algn="ctr" rtl="0">
              <a:lnSpc>
                <a:spcPct val="100000"/>
              </a:lnSpc>
              <a:spcBef>
                <a:spcPts val="0"/>
              </a:spcBef>
              <a:spcAft>
                <a:spcPts val="0"/>
              </a:spcAft>
              <a:buClr>
                <a:srgbClr val="3E3E3E"/>
              </a:buClr>
              <a:buSzPts val="10000"/>
              <a:buFont typeface="Arial"/>
              <a:buNone/>
              <a:defRPr sz="10000" b="1" i="0" u="none" strike="noStrike" cap="none">
                <a:solidFill>
                  <a:srgbClr val="3E3E3E"/>
                </a:solidFill>
                <a:latin typeface="Arial"/>
                <a:ea typeface="Arial"/>
                <a:cs typeface="Arial"/>
                <a:sym typeface="Arial"/>
              </a:defRPr>
            </a:lvl4pPr>
            <a:lvl5pPr marR="0" lvl="4" algn="ctr" rtl="0">
              <a:lnSpc>
                <a:spcPct val="100000"/>
              </a:lnSpc>
              <a:spcBef>
                <a:spcPts val="0"/>
              </a:spcBef>
              <a:spcAft>
                <a:spcPts val="0"/>
              </a:spcAft>
              <a:buClr>
                <a:srgbClr val="3E3E3E"/>
              </a:buClr>
              <a:buSzPts val="10000"/>
              <a:buFont typeface="Arial"/>
              <a:buNone/>
              <a:defRPr sz="10000" b="1" i="0" u="none" strike="noStrike" cap="none">
                <a:solidFill>
                  <a:srgbClr val="3E3E3E"/>
                </a:solidFill>
                <a:latin typeface="Arial"/>
                <a:ea typeface="Arial"/>
                <a:cs typeface="Arial"/>
                <a:sym typeface="Arial"/>
              </a:defRPr>
            </a:lvl5pPr>
            <a:lvl6pPr marR="0" lvl="5" algn="ctr" rtl="0">
              <a:lnSpc>
                <a:spcPct val="100000"/>
              </a:lnSpc>
              <a:spcBef>
                <a:spcPts val="0"/>
              </a:spcBef>
              <a:spcAft>
                <a:spcPts val="0"/>
              </a:spcAft>
              <a:buClr>
                <a:srgbClr val="3E3E3E"/>
              </a:buClr>
              <a:buSzPts val="10000"/>
              <a:buFont typeface="Arial"/>
              <a:buNone/>
              <a:defRPr sz="10000" b="1" i="0" u="none" strike="noStrike" cap="none">
                <a:solidFill>
                  <a:srgbClr val="3E3E3E"/>
                </a:solidFill>
                <a:latin typeface="Arial"/>
                <a:ea typeface="Arial"/>
                <a:cs typeface="Arial"/>
                <a:sym typeface="Arial"/>
              </a:defRPr>
            </a:lvl6pPr>
            <a:lvl7pPr marR="0" lvl="6" algn="ctr" rtl="0">
              <a:lnSpc>
                <a:spcPct val="100000"/>
              </a:lnSpc>
              <a:spcBef>
                <a:spcPts val="0"/>
              </a:spcBef>
              <a:spcAft>
                <a:spcPts val="0"/>
              </a:spcAft>
              <a:buClr>
                <a:srgbClr val="3E3E3E"/>
              </a:buClr>
              <a:buSzPts val="10000"/>
              <a:buFont typeface="Arial"/>
              <a:buNone/>
              <a:defRPr sz="10000" b="1" i="0" u="none" strike="noStrike" cap="none">
                <a:solidFill>
                  <a:srgbClr val="3E3E3E"/>
                </a:solidFill>
                <a:latin typeface="Arial"/>
                <a:ea typeface="Arial"/>
                <a:cs typeface="Arial"/>
                <a:sym typeface="Arial"/>
              </a:defRPr>
            </a:lvl7pPr>
            <a:lvl8pPr marR="0" lvl="7" algn="ctr" rtl="0">
              <a:lnSpc>
                <a:spcPct val="100000"/>
              </a:lnSpc>
              <a:spcBef>
                <a:spcPts val="0"/>
              </a:spcBef>
              <a:spcAft>
                <a:spcPts val="0"/>
              </a:spcAft>
              <a:buClr>
                <a:srgbClr val="3E3E3E"/>
              </a:buClr>
              <a:buSzPts val="10000"/>
              <a:buFont typeface="Arial"/>
              <a:buNone/>
              <a:defRPr sz="10000" b="1" i="0" u="none" strike="noStrike" cap="none">
                <a:solidFill>
                  <a:srgbClr val="3E3E3E"/>
                </a:solidFill>
                <a:latin typeface="Arial"/>
                <a:ea typeface="Arial"/>
                <a:cs typeface="Arial"/>
                <a:sym typeface="Arial"/>
              </a:defRPr>
            </a:lvl8pPr>
            <a:lvl9pPr marR="0" lvl="8" algn="ctr" rtl="0">
              <a:lnSpc>
                <a:spcPct val="100000"/>
              </a:lnSpc>
              <a:spcBef>
                <a:spcPts val="0"/>
              </a:spcBef>
              <a:spcAft>
                <a:spcPts val="0"/>
              </a:spcAft>
              <a:buClr>
                <a:srgbClr val="3E3E3E"/>
              </a:buClr>
              <a:buSzPts val="10000"/>
              <a:buFont typeface="Arial"/>
              <a:buNone/>
              <a:defRPr sz="10000" b="1" i="0" u="none" strike="noStrike" cap="none">
                <a:solidFill>
                  <a:srgbClr val="3E3E3E"/>
                </a:solidFill>
                <a:latin typeface="Arial"/>
                <a:ea typeface="Arial"/>
                <a:cs typeface="Arial"/>
                <a:sym typeface="Arial"/>
              </a:defRPr>
            </a:lvl9pPr>
          </a:lstStyle>
          <a:p>
            <a:endParaRPr/>
          </a:p>
        </p:txBody>
      </p:sp>
      <p:sp>
        <p:nvSpPr>
          <p:cNvPr id="11" name="Google Shape;11;p34"/>
          <p:cNvSpPr txBox="1">
            <a:spLocks noGrp="1"/>
          </p:cNvSpPr>
          <p:nvPr>
            <p:ph type="sldNum" idx="12"/>
          </p:nvPr>
        </p:nvSpPr>
        <p:spPr>
          <a:xfrm>
            <a:off x="12058551" y="13153924"/>
            <a:ext cx="266974" cy="259222"/>
          </a:xfrm>
          <a:prstGeom prst="rect">
            <a:avLst/>
          </a:prstGeom>
          <a:noFill/>
          <a:ln>
            <a:noFill/>
          </a:ln>
        </p:spPr>
        <p:txBody>
          <a:bodyPr spcFirstLastPara="1" wrap="square" lIns="0" tIns="0" rIns="0" bIns="0" anchor="ctr" anchorCtr="0">
            <a:spAutoFit/>
          </a:bodyPr>
          <a:lstStyle>
            <a:lvl1pPr marL="0" marR="0" lvl="0" indent="0" algn="ctr"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12978b7e4bb_0_4"/>
          <p:cNvSpPr txBox="1"/>
          <p:nvPr/>
        </p:nvSpPr>
        <p:spPr>
          <a:xfrm>
            <a:off x="18221493" y="13103173"/>
            <a:ext cx="3358200" cy="379800"/>
          </a:xfrm>
          <a:prstGeom prst="rect">
            <a:avLst/>
          </a:prstGeom>
          <a:noFill/>
          <a:ln>
            <a:noFill/>
          </a:ln>
        </p:spPr>
        <p:txBody>
          <a:bodyPr spcFirstLastPara="1" wrap="square" lIns="50800" tIns="50800" rIns="50800" bIns="50800" anchor="ctr" anchorCtr="0">
            <a:spAutoFit/>
          </a:bodyPr>
          <a:lstStyle/>
          <a:p>
            <a:pPr marL="0" marR="0" lvl="0" indent="0" algn="r"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Data Analytics</a:t>
            </a:r>
            <a:endParaRPr sz="1400" b="0" i="0" u="none" strike="noStrike" cap="none">
              <a:solidFill>
                <a:srgbClr val="000000"/>
              </a:solidFill>
              <a:latin typeface="Arial"/>
              <a:ea typeface="Arial"/>
              <a:cs typeface="Arial"/>
              <a:sym typeface="Arial"/>
            </a:endParaRPr>
          </a:p>
        </p:txBody>
      </p:sp>
      <p:sp>
        <p:nvSpPr>
          <p:cNvPr id="69" name="Google Shape;69;g12978b7e4bb_0_4"/>
          <p:cNvSpPr txBox="1">
            <a:spLocks noGrp="1"/>
          </p:cNvSpPr>
          <p:nvPr>
            <p:ph type="ctrTitle" idx="4294967295"/>
          </p:nvPr>
        </p:nvSpPr>
        <p:spPr>
          <a:xfrm>
            <a:off x="2589458" y="3721079"/>
            <a:ext cx="19205100" cy="3475800"/>
          </a:xfrm>
          <a:prstGeom prst="rect">
            <a:avLst/>
          </a:prstGeom>
          <a:noFill/>
          <a:ln>
            <a:noFill/>
          </a:ln>
        </p:spPr>
        <p:txBody>
          <a:bodyPr spcFirstLastPara="1" wrap="square" lIns="50800" tIns="50800" rIns="50800" bIns="50800" anchor="b" anchorCtr="0">
            <a:normAutofit/>
          </a:bodyPr>
          <a:lstStyle/>
          <a:p>
            <a:pPr marL="0" marR="0" lvl="0" indent="0" algn="ctr" rtl="0">
              <a:lnSpc>
                <a:spcPct val="100000"/>
              </a:lnSpc>
              <a:spcBef>
                <a:spcPts val="0"/>
              </a:spcBef>
              <a:spcAft>
                <a:spcPts val="0"/>
              </a:spcAft>
              <a:buClr>
                <a:srgbClr val="151618"/>
              </a:buClr>
              <a:buSzPts val="7700"/>
              <a:buFont typeface="Arial"/>
              <a:buNone/>
            </a:pPr>
            <a:r>
              <a:rPr lang="en-US" sz="7700" b="1" i="0" u="none" strike="noStrike" cap="none">
                <a:solidFill>
                  <a:srgbClr val="151618"/>
                </a:solidFill>
                <a:latin typeface="Arial"/>
                <a:ea typeface="Arial"/>
                <a:cs typeface="Arial"/>
                <a:sym typeface="Arial"/>
              </a:rPr>
              <a:t>Tableau Module 14 </a:t>
            </a:r>
            <a:endParaRPr sz="10000" b="1" i="0" u="none" strike="noStrike" cap="none">
              <a:solidFill>
                <a:srgbClr val="3E3E3E"/>
              </a:solidFill>
              <a:latin typeface="Arial"/>
              <a:ea typeface="Arial"/>
              <a:cs typeface="Arial"/>
              <a:sym typeface="Arial"/>
            </a:endParaRPr>
          </a:p>
        </p:txBody>
      </p:sp>
      <p:sp>
        <p:nvSpPr>
          <p:cNvPr id="70" name="Google Shape;70;g12978b7e4bb_0_4"/>
          <p:cNvSpPr txBox="1">
            <a:spLocks noGrp="1"/>
          </p:cNvSpPr>
          <p:nvPr>
            <p:ph type="sldNum" idx="4294967295"/>
          </p:nvPr>
        </p:nvSpPr>
        <p:spPr>
          <a:xfrm>
            <a:off x="12071280" y="13074034"/>
            <a:ext cx="241500" cy="379800"/>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1800"/>
              <a:buFont typeface="Arial"/>
              <a:buNone/>
            </a:pPr>
            <a:fld id="{00000000-1234-1234-1234-123412341234}" type="slidenum">
              <a:rPr lang="en-US" sz="1800" b="1">
                <a:solidFill>
                  <a:srgbClr val="FFFFFF"/>
                </a:solidFill>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body" idx="1"/>
          </p:nvPr>
        </p:nvSpPr>
        <p:spPr>
          <a:xfrm>
            <a:off x="297200" y="1988025"/>
            <a:ext cx="23474400" cy="8461800"/>
          </a:xfrm>
          <a:prstGeom prst="rect">
            <a:avLst/>
          </a:prstGeom>
          <a:noFill/>
          <a:ln>
            <a:noFill/>
          </a:ln>
        </p:spPr>
        <p:txBody>
          <a:bodyPr spcFirstLastPara="1" wrap="square" lIns="91400" tIns="91400" rIns="91400" bIns="91400" anchor="t" anchorCtr="0">
            <a:noAutofit/>
          </a:bodyPr>
          <a:lstStyle/>
          <a:p>
            <a:pPr marL="457200" lvl="0" indent="-431800" algn="l" rtl="0">
              <a:lnSpc>
                <a:spcPct val="100000"/>
              </a:lnSpc>
              <a:spcBef>
                <a:spcPts val="1600"/>
              </a:spcBef>
              <a:spcAft>
                <a:spcPts val="0"/>
              </a:spcAft>
              <a:buSzPts val="4800"/>
              <a:buFont typeface="Arial"/>
              <a:buChar char="•"/>
            </a:pPr>
            <a:r>
              <a:rPr lang="en-US" sz="2400" b="0" i="0">
                <a:solidFill>
                  <a:srgbClr val="000000"/>
                </a:solidFill>
                <a:latin typeface="Arial"/>
                <a:ea typeface="Arial"/>
                <a:cs typeface="Arial"/>
                <a:sym typeface="Arial"/>
              </a:rPr>
              <a:t>Forecasting needs to be done using date fields that can be interpreted continuously. If you use a date field that is not continuous, you will get an error that the date cannot be generated from the fields within the view. To fix this, at least one of the date levels must be a year.</a:t>
            </a:r>
            <a:endParaRPr sz="4800"/>
          </a:p>
          <a:p>
            <a:pPr marL="457200" lvl="0" indent="-431800" algn="l" rtl="0">
              <a:lnSpc>
                <a:spcPct val="100000"/>
              </a:lnSpc>
              <a:spcBef>
                <a:spcPts val="1600"/>
              </a:spcBef>
              <a:spcAft>
                <a:spcPts val="0"/>
              </a:spcAft>
              <a:buSzPts val="4800"/>
              <a:buFont typeface="Arial"/>
              <a:buChar char="•"/>
            </a:pPr>
            <a:r>
              <a:rPr lang="en-US" sz="2400" b="0" i="0">
                <a:solidFill>
                  <a:srgbClr val="000000"/>
                </a:solidFill>
                <a:latin typeface="Arial"/>
                <a:ea typeface="Arial"/>
                <a:cs typeface="Arial"/>
                <a:sym typeface="Arial"/>
              </a:rPr>
              <a:t>An error that your time series is too short of forecasting means you will need to include more date values. This can happen if you trim or have a misleading forecast.</a:t>
            </a:r>
            <a:endParaRPr sz="4800"/>
          </a:p>
          <a:p>
            <a:pPr marL="457200" lvl="0" indent="-431800" algn="l" rtl="0">
              <a:lnSpc>
                <a:spcPct val="100000"/>
              </a:lnSpc>
              <a:spcBef>
                <a:spcPts val="1600"/>
              </a:spcBef>
              <a:spcAft>
                <a:spcPts val="0"/>
              </a:spcAft>
              <a:buSzPts val="4800"/>
              <a:buFont typeface="Arial"/>
              <a:buChar char="•"/>
            </a:pPr>
            <a:r>
              <a:rPr lang="en-US" sz="2400" b="0" i="0">
                <a:solidFill>
                  <a:srgbClr val="000000"/>
                </a:solidFill>
                <a:latin typeface="Arial"/>
                <a:ea typeface="Arial"/>
                <a:cs typeface="Arial"/>
                <a:sym typeface="Arial"/>
              </a:rPr>
              <a:t>Forecasts can return an error if Null values are within your date data fields. To fix this, you can exclude the Null values by creating a filter or switching your forecast from months to quarters.</a:t>
            </a:r>
            <a:endParaRPr sz="4800"/>
          </a:p>
          <a:p>
            <a:pPr marL="457200" lvl="0" indent="-431800" algn="l" rtl="0">
              <a:lnSpc>
                <a:spcPct val="100000"/>
              </a:lnSpc>
              <a:spcBef>
                <a:spcPts val="1600"/>
              </a:spcBef>
              <a:spcAft>
                <a:spcPts val="0"/>
              </a:spcAft>
              <a:buSzPts val="4800"/>
              <a:buFont typeface="Arial"/>
              <a:buChar char="•"/>
            </a:pPr>
            <a:r>
              <a:rPr lang="en-US" sz="2400" b="0" i="0">
                <a:solidFill>
                  <a:srgbClr val="000000"/>
                </a:solidFill>
                <a:latin typeface="Arial"/>
                <a:ea typeface="Arial"/>
                <a:cs typeface="Arial"/>
                <a:sym typeface="Arial"/>
              </a:rPr>
              <a:t>If you have multiple dates in your view, an accurate forecast cannot be computed. For example, a forecast cannot be calculated if you have both a ship date and a return date. To fix this, you will want to include only one date field.</a:t>
            </a:r>
            <a:endParaRPr sz="4800"/>
          </a:p>
          <a:p>
            <a:pPr marL="457200" lvl="0" indent="-431800" algn="l" rtl="0">
              <a:lnSpc>
                <a:spcPct val="100000"/>
              </a:lnSpc>
              <a:spcBef>
                <a:spcPts val="1600"/>
              </a:spcBef>
              <a:spcAft>
                <a:spcPts val="0"/>
              </a:spcAft>
              <a:buSzPts val="4800"/>
              <a:buFont typeface="Arial"/>
              <a:buChar char="•"/>
            </a:pPr>
            <a:r>
              <a:rPr lang="en-US" sz="2400" b="0" i="0">
                <a:solidFill>
                  <a:srgbClr val="000000"/>
                </a:solidFill>
                <a:latin typeface="Arial"/>
                <a:ea typeface="Arial"/>
                <a:cs typeface="Arial"/>
                <a:sym typeface="Arial"/>
              </a:rPr>
              <a:t>If a date data field in your view is set to months, but you aggregate your forecast by weeks, you can get an error. To fix this, ensure your date field is the same as your forecast aggregate option.</a:t>
            </a:r>
            <a:endParaRPr sz="4800"/>
          </a:p>
          <a:p>
            <a:pPr marL="457200" lvl="0" indent="-431800" algn="l" rtl="0">
              <a:lnSpc>
                <a:spcPct val="100000"/>
              </a:lnSpc>
              <a:spcBef>
                <a:spcPts val="1600"/>
              </a:spcBef>
              <a:spcAft>
                <a:spcPts val="0"/>
              </a:spcAft>
              <a:buSzPts val="4800"/>
              <a:buFont typeface="Arial"/>
              <a:buChar char="•"/>
            </a:pPr>
            <a:r>
              <a:rPr lang="en-US" sz="2400" b="0" i="0">
                <a:solidFill>
                  <a:srgbClr val="000000"/>
                </a:solidFill>
                <a:latin typeface="Arial"/>
                <a:ea typeface="Arial"/>
                <a:cs typeface="Arial"/>
                <a:sym typeface="Arial"/>
              </a:rPr>
              <a:t>A forecast cannot be computed if you have too many missing values. To fix this, you can select the Fill in missing values with zeros in the Forecast dialog box.</a:t>
            </a:r>
            <a:endParaRPr sz="4800"/>
          </a:p>
          <a:p>
            <a:pPr marL="457200" lvl="0" indent="-431800" algn="l" rtl="0">
              <a:lnSpc>
                <a:spcPct val="100000"/>
              </a:lnSpc>
              <a:spcBef>
                <a:spcPts val="1600"/>
              </a:spcBef>
              <a:spcAft>
                <a:spcPts val="0"/>
              </a:spcAft>
              <a:buSzPts val="4800"/>
              <a:buFont typeface="Arial"/>
              <a:buChar char="•"/>
            </a:pPr>
            <a:r>
              <a:rPr lang="en-US" sz="2400" b="0" i="0">
                <a:solidFill>
                  <a:srgbClr val="000000"/>
                </a:solidFill>
                <a:latin typeface="Arial"/>
                <a:ea typeface="Arial"/>
                <a:cs typeface="Arial"/>
                <a:sym typeface="Arial"/>
              </a:rPr>
              <a:t>Forecasts are computed using measures and not dimensions. Some measures cannot be interpreted numerically; ensure your data fields fit the forecast requirements.</a:t>
            </a:r>
            <a:endParaRPr sz="4800"/>
          </a:p>
          <a:p>
            <a:pPr marL="457200" lvl="0" indent="-431800" algn="l" rtl="0">
              <a:lnSpc>
                <a:spcPct val="100000"/>
              </a:lnSpc>
              <a:spcBef>
                <a:spcPts val="1600"/>
              </a:spcBef>
              <a:spcAft>
                <a:spcPts val="0"/>
              </a:spcAft>
              <a:buSzPts val="4800"/>
              <a:buFont typeface="Arial"/>
              <a:buChar char="•"/>
            </a:pPr>
            <a:r>
              <a:rPr lang="en-US" sz="2400" b="0" i="0">
                <a:solidFill>
                  <a:srgbClr val="000000"/>
                </a:solidFill>
                <a:latin typeface="Arial"/>
                <a:ea typeface="Arial"/>
                <a:cs typeface="Arial"/>
                <a:sym typeface="Arial"/>
              </a:rPr>
              <a:t>An error can return if your view has too much data. The limit to forecasting is a maximum of 10,000 rows. To fix this, you can aggregate your data fields, create new calculated fields, filter your data, or change your date to a higher level. For example, from months to years.</a:t>
            </a:r>
            <a:endParaRPr sz="4800"/>
          </a:p>
          <a:p>
            <a:pPr marL="457200" lvl="0" indent="-431800" algn="l" rtl="0">
              <a:lnSpc>
                <a:spcPct val="100000"/>
              </a:lnSpc>
              <a:spcBef>
                <a:spcPts val="1600"/>
              </a:spcBef>
              <a:spcAft>
                <a:spcPts val="0"/>
              </a:spcAft>
              <a:buSzPts val="4800"/>
              <a:buFont typeface="Arial"/>
              <a:buChar char="•"/>
            </a:pPr>
            <a:r>
              <a:rPr lang="en-US" sz="2400" b="0" i="0">
                <a:solidFill>
                  <a:srgbClr val="000000"/>
                </a:solidFill>
                <a:latin typeface="Arial"/>
                <a:ea typeface="Arial"/>
                <a:cs typeface="Arial"/>
                <a:sym typeface="Arial"/>
              </a:rPr>
              <a:t>Forecasts cannot be computed using table calculations.</a:t>
            </a:r>
            <a:endParaRPr sz="4800"/>
          </a:p>
          <a:p>
            <a:pPr marL="457200" lvl="0" indent="-127000" algn="l" rtl="0">
              <a:lnSpc>
                <a:spcPct val="100000"/>
              </a:lnSpc>
              <a:spcBef>
                <a:spcPts val="1600"/>
              </a:spcBef>
              <a:spcAft>
                <a:spcPts val="0"/>
              </a:spcAft>
              <a:buSzPts val="5200"/>
              <a:buNone/>
            </a:pPr>
            <a:endParaRPr sz="2400">
              <a:latin typeface="Arial"/>
              <a:ea typeface="Arial"/>
              <a:cs typeface="Arial"/>
              <a:sym typeface="Arial"/>
            </a:endParaRPr>
          </a:p>
        </p:txBody>
      </p:sp>
      <p:sp>
        <p:nvSpPr>
          <p:cNvPr id="175" name="Google Shape;175;p6"/>
          <p:cNvSpPr txBox="1">
            <a:spLocks noGrp="1"/>
          </p:cNvSpPr>
          <p:nvPr>
            <p:ph type="title"/>
          </p:nvPr>
        </p:nvSpPr>
        <p:spPr>
          <a:xfrm>
            <a:off x="2635792" y="461163"/>
            <a:ext cx="19112400" cy="16743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3E3E3E"/>
              </a:buClr>
              <a:buSzPts val="7200"/>
              <a:buFont typeface="Arial"/>
              <a:buNone/>
            </a:pPr>
            <a:r>
              <a:rPr lang="en-US"/>
              <a:t>Resolving Errors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p:nvPr/>
        </p:nvSpPr>
        <p:spPr>
          <a:xfrm>
            <a:off x="14275427" y="4709248"/>
            <a:ext cx="2908328" cy="1922112"/>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76" name="Google Shape;76;p1"/>
          <p:cNvSpPr txBox="1"/>
          <p:nvPr/>
        </p:nvSpPr>
        <p:spPr>
          <a:xfrm>
            <a:off x="12699580" y="9433678"/>
            <a:ext cx="11105700" cy="61552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800" b="0" i="0" u="none" strike="noStrike" cap="none">
                <a:solidFill>
                  <a:srgbClr val="FF0000"/>
                </a:solidFill>
                <a:latin typeface="Arial"/>
                <a:ea typeface="Arial"/>
                <a:cs typeface="Arial"/>
                <a:sym typeface="Arial"/>
              </a:rPr>
              <a:t>You are here</a:t>
            </a:r>
            <a:endParaRPr sz="2800" b="0" i="0" u="none" strike="noStrike" cap="none">
              <a:solidFill>
                <a:srgbClr val="FF0000"/>
              </a:solidFill>
              <a:latin typeface="Arial"/>
              <a:ea typeface="Arial"/>
              <a:cs typeface="Arial"/>
              <a:sym typeface="Arial"/>
            </a:endParaRPr>
          </a:p>
        </p:txBody>
      </p:sp>
      <p:cxnSp>
        <p:nvCxnSpPr>
          <p:cNvPr id="77" name="Google Shape;77;p1"/>
          <p:cNvCxnSpPr/>
          <p:nvPr/>
        </p:nvCxnSpPr>
        <p:spPr>
          <a:xfrm rot="10800000" flipH="1">
            <a:off x="13734806" y="6201111"/>
            <a:ext cx="1000704" cy="3232567"/>
          </a:xfrm>
          <a:prstGeom prst="straightConnector1">
            <a:avLst/>
          </a:prstGeom>
          <a:noFill/>
          <a:ln w="76200" cap="flat" cmpd="sng">
            <a:solidFill>
              <a:srgbClr val="FF0000"/>
            </a:solidFill>
            <a:prstDash val="solid"/>
            <a:round/>
            <a:headEnd type="none" w="sm" len="sm"/>
            <a:tailEnd type="triangle" w="med" len="med"/>
          </a:ln>
        </p:spPr>
      </p:cxnSp>
      <p:pic>
        <p:nvPicPr>
          <p:cNvPr id="78" name="Google Shape;78;p1" descr="Mountains with solid fill"/>
          <p:cNvPicPr preferRelativeResize="0"/>
          <p:nvPr/>
        </p:nvPicPr>
        <p:blipFill rotWithShape="1">
          <a:blip r:embed="rId3">
            <a:alphaModFix/>
          </a:blip>
          <a:srcRect/>
          <a:stretch/>
        </p:blipFill>
        <p:spPr>
          <a:xfrm>
            <a:off x="7718212" y="3989742"/>
            <a:ext cx="914400" cy="914400"/>
          </a:xfrm>
          <a:prstGeom prst="rect">
            <a:avLst/>
          </a:prstGeom>
          <a:noFill/>
          <a:ln>
            <a:noFill/>
          </a:ln>
        </p:spPr>
      </p:pic>
      <p:pic>
        <p:nvPicPr>
          <p:cNvPr id="79" name="Google Shape;79;p1" descr="Mountains with solid fill"/>
          <p:cNvPicPr preferRelativeResize="0"/>
          <p:nvPr/>
        </p:nvPicPr>
        <p:blipFill rotWithShape="1">
          <a:blip r:embed="rId3">
            <a:alphaModFix/>
          </a:blip>
          <a:srcRect/>
          <a:stretch/>
        </p:blipFill>
        <p:spPr>
          <a:xfrm>
            <a:off x="9176902" y="5424852"/>
            <a:ext cx="914400" cy="914400"/>
          </a:xfrm>
          <a:prstGeom prst="rect">
            <a:avLst/>
          </a:prstGeom>
          <a:noFill/>
          <a:ln>
            <a:noFill/>
          </a:ln>
        </p:spPr>
      </p:pic>
      <p:pic>
        <p:nvPicPr>
          <p:cNvPr id="80" name="Google Shape;80;p1" descr="Tropical scene with solid fill"/>
          <p:cNvPicPr preferRelativeResize="0"/>
          <p:nvPr/>
        </p:nvPicPr>
        <p:blipFill rotWithShape="1">
          <a:blip r:embed="rId4">
            <a:alphaModFix/>
          </a:blip>
          <a:srcRect/>
          <a:stretch/>
        </p:blipFill>
        <p:spPr>
          <a:xfrm>
            <a:off x="17994192" y="7160690"/>
            <a:ext cx="914400" cy="914400"/>
          </a:xfrm>
          <a:prstGeom prst="rect">
            <a:avLst/>
          </a:prstGeom>
          <a:noFill/>
          <a:ln>
            <a:noFill/>
          </a:ln>
        </p:spPr>
      </p:pic>
      <p:pic>
        <p:nvPicPr>
          <p:cNvPr id="81" name="Google Shape;81;p1" descr="Forest scene with solid fill"/>
          <p:cNvPicPr preferRelativeResize="0"/>
          <p:nvPr/>
        </p:nvPicPr>
        <p:blipFill rotWithShape="1">
          <a:blip r:embed="rId5">
            <a:alphaModFix/>
          </a:blip>
          <a:srcRect/>
          <a:stretch/>
        </p:blipFill>
        <p:spPr>
          <a:xfrm>
            <a:off x="7047909" y="2725181"/>
            <a:ext cx="796658" cy="796658"/>
          </a:xfrm>
          <a:prstGeom prst="rect">
            <a:avLst/>
          </a:prstGeom>
          <a:noFill/>
          <a:ln>
            <a:noFill/>
          </a:ln>
        </p:spPr>
      </p:pic>
      <p:pic>
        <p:nvPicPr>
          <p:cNvPr id="82" name="Google Shape;82;p1" descr="Tree With Roots with solid fill"/>
          <p:cNvPicPr preferRelativeResize="0"/>
          <p:nvPr/>
        </p:nvPicPr>
        <p:blipFill rotWithShape="1">
          <a:blip r:embed="rId6">
            <a:alphaModFix/>
          </a:blip>
          <a:srcRect/>
          <a:stretch/>
        </p:blipFill>
        <p:spPr>
          <a:xfrm>
            <a:off x="3170954" y="4810618"/>
            <a:ext cx="546324" cy="546324"/>
          </a:xfrm>
          <a:prstGeom prst="rect">
            <a:avLst/>
          </a:prstGeom>
          <a:noFill/>
          <a:ln>
            <a:noFill/>
          </a:ln>
        </p:spPr>
      </p:pic>
      <p:pic>
        <p:nvPicPr>
          <p:cNvPr id="83" name="Google Shape;83;p1" descr="Withering Tree with solid fill"/>
          <p:cNvPicPr preferRelativeResize="0"/>
          <p:nvPr/>
        </p:nvPicPr>
        <p:blipFill rotWithShape="1">
          <a:blip r:embed="rId7">
            <a:alphaModFix/>
          </a:blip>
          <a:srcRect/>
          <a:stretch/>
        </p:blipFill>
        <p:spPr>
          <a:xfrm>
            <a:off x="12699580" y="5403802"/>
            <a:ext cx="546324" cy="546324"/>
          </a:xfrm>
          <a:prstGeom prst="rect">
            <a:avLst/>
          </a:prstGeom>
          <a:noFill/>
          <a:ln>
            <a:noFill/>
          </a:ln>
        </p:spPr>
      </p:pic>
      <p:pic>
        <p:nvPicPr>
          <p:cNvPr id="84" name="Google Shape;84;p1" descr="Forest scene with solid fill"/>
          <p:cNvPicPr preferRelativeResize="0"/>
          <p:nvPr/>
        </p:nvPicPr>
        <p:blipFill rotWithShape="1">
          <a:blip r:embed="rId5">
            <a:alphaModFix/>
          </a:blip>
          <a:srcRect/>
          <a:stretch/>
        </p:blipFill>
        <p:spPr>
          <a:xfrm>
            <a:off x="7319885" y="1148495"/>
            <a:ext cx="796658" cy="796658"/>
          </a:xfrm>
          <a:prstGeom prst="rect">
            <a:avLst/>
          </a:prstGeom>
          <a:noFill/>
          <a:ln>
            <a:noFill/>
          </a:ln>
        </p:spPr>
      </p:pic>
      <p:pic>
        <p:nvPicPr>
          <p:cNvPr id="85" name="Google Shape;85;p1" descr="Tree Stump with solid fill"/>
          <p:cNvPicPr preferRelativeResize="0"/>
          <p:nvPr/>
        </p:nvPicPr>
        <p:blipFill rotWithShape="1">
          <a:blip r:embed="rId8">
            <a:alphaModFix/>
          </a:blip>
          <a:srcRect/>
          <a:stretch/>
        </p:blipFill>
        <p:spPr>
          <a:xfrm>
            <a:off x="9088662" y="9001072"/>
            <a:ext cx="914400" cy="914400"/>
          </a:xfrm>
          <a:prstGeom prst="rect">
            <a:avLst/>
          </a:prstGeom>
          <a:noFill/>
          <a:ln>
            <a:noFill/>
          </a:ln>
        </p:spPr>
      </p:pic>
      <p:pic>
        <p:nvPicPr>
          <p:cNvPr id="86" name="Google Shape;86;p1" descr="Hill scene with solid fill"/>
          <p:cNvPicPr preferRelativeResize="0"/>
          <p:nvPr/>
        </p:nvPicPr>
        <p:blipFill rotWithShape="1">
          <a:blip r:embed="rId9">
            <a:alphaModFix/>
          </a:blip>
          <a:srcRect/>
          <a:stretch/>
        </p:blipFill>
        <p:spPr>
          <a:xfrm>
            <a:off x="21703660" y="8815678"/>
            <a:ext cx="914400" cy="914400"/>
          </a:xfrm>
          <a:prstGeom prst="rect">
            <a:avLst/>
          </a:prstGeom>
          <a:noFill/>
          <a:ln>
            <a:noFill/>
          </a:ln>
        </p:spPr>
      </p:pic>
      <p:pic>
        <p:nvPicPr>
          <p:cNvPr id="87" name="Google Shape;87;p1" descr="Palm tree with solid fill"/>
          <p:cNvPicPr preferRelativeResize="0"/>
          <p:nvPr/>
        </p:nvPicPr>
        <p:blipFill rotWithShape="1">
          <a:blip r:embed="rId10">
            <a:alphaModFix/>
          </a:blip>
          <a:srcRect/>
          <a:stretch/>
        </p:blipFill>
        <p:spPr>
          <a:xfrm>
            <a:off x="16716324" y="7645040"/>
            <a:ext cx="914400" cy="914400"/>
          </a:xfrm>
          <a:prstGeom prst="rect">
            <a:avLst/>
          </a:prstGeom>
          <a:noFill/>
          <a:ln>
            <a:noFill/>
          </a:ln>
        </p:spPr>
      </p:pic>
      <p:pic>
        <p:nvPicPr>
          <p:cNvPr id="88" name="Google Shape;88;p1" descr="Tanabata tree with solid fill"/>
          <p:cNvPicPr preferRelativeResize="0"/>
          <p:nvPr/>
        </p:nvPicPr>
        <p:blipFill rotWithShape="1">
          <a:blip r:embed="rId11">
            <a:alphaModFix/>
          </a:blip>
          <a:srcRect/>
          <a:stretch/>
        </p:blipFill>
        <p:spPr>
          <a:xfrm>
            <a:off x="20122112" y="6703490"/>
            <a:ext cx="914400" cy="914400"/>
          </a:xfrm>
          <a:prstGeom prst="rect">
            <a:avLst/>
          </a:prstGeom>
          <a:noFill/>
          <a:ln>
            <a:noFill/>
          </a:ln>
        </p:spPr>
      </p:pic>
      <p:pic>
        <p:nvPicPr>
          <p:cNvPr id="89" name="Google Shape;89;p1" descr="Hot air balloon with solid fill"/>
          <p:cNvPicPr preferRelativeResize="0"/>
          <p:nvPr/>
        </p:nvPicPr>
        <p:blipFill rotWithShape="1">
          <a:blip r:embed="rId12">
            <a:alphaModFix/>
          </a:blip>
          <a:srcRect/>
          <a:stretch/>
        </p:blipFill>
        <p:spPr>
          <a:xfrm>
            <a:off x="13902244" y="3520796"/>
            <a:ext cx="914400" cy="914400"/>
          </a:xfrm>
          <a:prstGeom prst="rect">
            <a:avLst/>
          </a:prstGeom>
          <a:noFill/>
          <a:ln>
            <a:noFill/>
          </a:ln>
        </p:spPr>
      </p:pic>
      <p:pic>
        <p:nvPicPr>
          <p:cNvPr id="90" name="Google Shape;90;p1" descr="Gauge with solid fill"/>
          <p:cNvPicPr preferRelativeResize="0"/>
          <p:nvPr/>
        </p:nvPicPr>
        <p:blipFill rotWithShape="1">
          <a:blip r:embed="rId13">
            <a:alphaModFix/>
          </a:blip>
          <a:srcRect/>
          <a:stretch/>
        </p:blipFill>
        <p:spPr>
          <a:xfrm>
            <a:off x="13821110" y="4595550"/>
            <a:ext cx="914400" cy="914400"/>
          </a:xfrm>
          <a:prstGeom prst="rect">
            <a:avLst/>
          </a:prstGeom>
          <a:noFill/>
          <a:ln>
            <a:noFill/>
          </a:ln>
        </p:spPr>
      </p:pic>
      <p:pic>
        <p:nvPicPr>
          <p:cNvPr id="91" name="Google Shape;91;p1" descr="Bonfire with solid fill"/>
          <p:cNvPicPr preferRelativeResize="0"/>
          <p:nvPr/>
        </p:nvPicPr>
        <p:blipFill rotWithShape="1">
          <a:blip r:embed="rId14">
            <a:alphaModFix/>
          </a:blip>
          <a:srcRect/>
          <a:stretch/>
        </p:blipFill>
        <p:spPr>
          <a:xfrm>
            <a:off x="16560382" y="5591866"/>
            <a:ext cx="914400" cy="914400"/>
          </a:xfrm>
          <a:prstGeom prst="rect">
            <a:avLst/>
          </a:prstGeom>
          <a:noFill/>
          <a:ln>
            <a:noFill/>
          </a:ln>
        </p:spPr>
      </p:pic>
      <p:pic>
        <p:nvPicPr>
          <p:cNvPr id="92" name="Google Shape;92;p1" descr="Coral with solid fill"/>
          <p:cNvPicPr preferRelativeResize="0"/>
          <p:nvPr/>
        </p:nvPicPr>
        <p:blipFill rotWithShape="1">
          <a:blip r:embed="rId15">
            <a:alphaModFix/>
          </a:blip>
          <a:srcRect/>
          <a:stretch/>
        </p:blipFill>
        <p:spPr>
          <a:xfrm>
            <a:off x="3683869" y="4138350"/>
            <a:ext cx="594078" cy="914400"/>
          </a:xfrm>
          <a:prstGeom prst="rect">
            <a:avLst/>
          </a:prstGeom>
          <a:noFill/>
          <a:ln>
            <a:noFill/>
          </a:ln>
        </p:spPr>
      </p:pic>
      <p:pic>
        <p:nvPicPr>
          <p:cNvPr id="93" name="Google Shape;93;p1" descr="Cow with solid fill"/>
          <p:cNvPicPr preferRelativeResize="0"/>
          <p:nvPr/>
        </p:nvPicPr>
        <p:blipFill rotWithShape="1">
          <a:blip r:embed="rId16">
            <a:alphaModFix/>
          </a:blip>
          <a:srcRect/>
          <a:stretch/>
        </p:blipFill>
        <p:spPr>
          <a:xfrm>
            <a:off x="11785180" y="6769616"/>
            <a:ext cx="914400" cy="914400"/>
          </a:xfrm>
          <a:prstGeom prst="rect">
            <a:avLst/>
          </a:prstGeom>
          <a:noFill/>
          <a:ln>
            <a:noFill/>
          </a:ln>
        </p:spPr>
      </p:pic>
      <p:pic>
        <p:nvPicPr>
          <p:cNvPr id="94" name="Google Shape;94;p1" descr="Cross country skiing with solid fill"/>
          <p:cNvPicPr preferRelativeResize="0"/>
          <p:nvPr/>
        </p:nvPicPr>
        <p:blipFill rotWithShape="1">
          <a:blip r:embed="rId17">
            <a:alphaModFix/>
          </a:blip>
          <a:srcRect/>
          <a:stretch/>
        </p:blipFill>
        <p:spPr>
          <a:xfrm>
            <a:off x="8872362" y="4292988"/>
            <a:ext cx="914400" cy="914400"/>
          </a:xfrm>
          <a:prstGeom prst="rect">
            <a:avLst/>
          </a:prstGeom>
          <a:noFill/>
          <a:ln>
            <a:noFill/>
          </a:ln>
        </p:spPr>
      </p:pic>
      <p:pic>
        <p:nvPicPr>
          <p:cNvPr id="95" name="Google Shape;95;p1" descr="Desert scene with solid fill"/>
          <p:cNvPicPr preferRelativeResize="0"/>
          <p:nvPr/>
        </p:nvPicPr>
        <p:blipFill rotWithShape="1">
          <a:blip r:embed="rId18">
            <a:alphaModFix/>
          </a:blip>
          <a:srcRect/>
          <a:stretch/>
        </p:blipFill>
        <p:spPr>
          <a:xfrm>
            <a:off x="10870780" y="7983560"/>
            <a:ext cx="914400" cy="914400"/>
          </a:xfrm>
          <a:prstGeom prst="rect">
            <a:avLst/>
          </a:prstGeom>
          <a:noFill/>
          <a:ln>
            <a:noFill/>
          </a:ln>
        </p:spPr>
      </p:pic>
      <p:pic>
        <p:nvPicPr>
          <p:cNvPr id="96" name="Google Shape;96;p1" descr="Fireworks with solid fill"/>
          <p:cNvPicPr preferRelativeResize="0"/>
          <p:nvPr/>
        </p:nvPicPr>
        <p:blipFill rotWithShape="1">
          <a:blip r:embed="rId19">
            <a:alphaModFix/>
          </a:blip>
          <a:srcRect/>
          <a:stretch/>
        </p:blipFill>
        <p:spPr>
          <a:xfrm>
            <a:off x="22404328" y="7837160"/>
            <a:ext cx="914400" cy="914400"/>
          </a:xfrm>
          <a:prstGeom prst="rect">
            <a:avLst/>
          </a:prstGeom>
          <a:noFill/>
          <a:ln>
            <a:noFill/>
          </a:ln>
        </p:spPr>
      </p:pic>
      <p:pic>
        <p:nvPicPr>
          <p:cNvPr id="97" name="Google Shape;97;p1" descr="Fireworks outline"/>
          <p:cNvPicPr preferRelativeResize="0"/>
          <p:nvPr/>
        </p:nvPicPr>
        <p:blipFill rotWithShape="1">
          <a:blip r:embed="rId20">
            <a:alphaModFix/>
          </a:blip>
          <a:srcRect/>
          <a:stretch/>
        </p:blipFill>
        <p:spPr>
          <a:xfrm>
            <a:off x="21333610" y="7767268"/>
            <a:ext cx="914400" cy="914400"/>
          </a:xfrm>
          <a:prstGeom prst="rect">
            <a:avLst/>
          </a:prstGeom>
          <a:noFill/>
          <a:ln>
            <a:noFill/>
          </a:ln>
        </p:spPr>
      </p:pic>
      <p:pic>
        <p:nvPicPr>
          <p:cNvPr id="98" name="Google Shape;98;p1" descr="Group of people with solid fill"/>
          <p:cNvPicPr preferRelativeResize="0"/>
          <p:nvPr/>
        </p:nvPicPr>
        <p:blipFill rotWithShape="1">
          <a:blip r:embed="rId21">
            <a:alphaModFix/>
          </a:blip>
          <a:srcRect/>
          <a:stretch/>
        </p:blipFill>
        <p:spPr>
          <a:xfrm>
            <a:off x="3880062" y="2821816"/>
            <a:ext cx="914400" cy="914400"/>
          </a:xfrm>
          <a:prstGeom prst="rect">
            <a:avLst/>
          </a:prstGeom>
          <a:noFill/>
          <a:ln>
            <a:noFill/>
          </a:ln>
        </p:spPr>
      </p:pic>
      <p:pic>
        <p:nvPicPr>
          <p:cNvPr id="99" name="Google Shape;99;p1" descr="Highway scene with solid fill"/>
          <p:cNvPicPr preferRelativeResize="0"/>
          <p:nvPr/>
        </p:nvPicPr>
        <p:blipFill rotWithShape="1">
          <a:blip r:embed="rId22">
            <a:alphaModFix/>
          </a:blip>
          <a:srcRect/>
          <a:stretch/>
        </p:blipFill>
        <p:spPr>
          <a:xfrm>
            <a:off x="5358548" y="1497710"/>
            <a:ext cx="914400" cy="914400"/>
          </a:xfrm>
          <a:prstGeom prst="rect">
            <a:avLst/>
          </a:prstGeom>
          <a:noFill/>
          <a:ln>
            <a:noFill/>
          </a:ln>
        </p:spPr>
      </p:pic>
      <p:sp>
        <p:nvSpPr>
          <p:cNvPr id="100" name="Google Shape;100;p1"/>
          <p:cNvSpPr/>
          <p:nvPr/>
        </p:nvSpPr>
        <p:spPr>
          <a:xfrm>
            <a:off x="1786884" y="2232424"/>
            <a:ext cx="19916776" cy="7028384"/>
          </a:xfrm>
          <a:custGeom>
            <a:avLst/>
            <a:gdLst/>
            <a:ahLst/>
            <a:cxnLst/>
            <a:rect l="l" t="t" r="r" b="b"/>
            <a:pathLst>
              <a:path w="19916775" h="7028384" extrusionOk="0">
                <a:moveTo>
                  <a:pt x="0" y="3613991"/>
                </a:moveTo>
                <a:cubicBezTo>
                  <a:pt x="916781" y="3411584"/>
                  <a:pt x="1833563" y="3209178"/>
                  <a:pt x="2314575" y="2928191"/>
                </a:cubicBezTo>
                <a:cubicBezTo>
                  <a:pt x="2795588" y="2647203"/>
                  <a:pt x="2676525" y="2228103"/>
                  <a:pt x="2886075" y="1928066"/>
                </a:cubicBezTo>
                <a:cubicBezTo>
                  <a:pt x="3095625" y="1628029"/>
                  <a:pt x="3252788" y="1442291"/>
                  <a:pt x="3571875" y="1127966"/>
                </a:cubicBezTo>
                <a:cubicBezTo>
                  <a:pt x="3890963" y="813641"/>
                  <a:pt x="4391025" y="184991"/>
                  <a:pt x="4800600" y="42116"/>
                </a:cubicBezTo>
                <a:cubicBezTo>
                  <a:pt x="5210175" y="-100759"/>
                  <a:pt x="5786438" y="156416"/>
                  <a:pt x="6029325" y="270716"/>
                </a:cubicBezTo>
                <a:cubicBezTo>
                  <a:pt x="6272213" y="385016"/>
                  <a:pt x="6105525" y="413591"/>
                  <a:pt x="6257925" y="727916"/>
                </a:cubicBezTo>
                <a:cubicBezTo>
                  <a:pt x="6410325" y="1042241"/>
                  <a:pt x="6786563" y="1704228"/>
                  <a:pt x="6943725" y="2156666"/>
                </a:cubicBezTo>
                <a:cubicBezTo>
                  <a:pt x="7100888" y="2609103"/>
                  <a:pt x="7072313" y="2709116"/>
                  <a:pt x="7200900" y="3442541"/>
                </a:cubicBezTo>
                <a:cubicBezTo>
                  <a:pt x="7329487" y="4175966"/>
                  <a:pt x="7329488" y="5985716"/>
                  <a:pt x="7715250" y="6557216"/>
                </a:cubicBezTo>
                <a:cubicBezTo>
                  <a:pt x="8101013" y="7128716"/>
                  <a:pt x="8986838" y="7109666"/>
                  <a:pt x="9515475" y="6871541"/>
                </a:cubicBezTo>
                <a:cubicBezTo>
                  <a:pt x="10044112" y="6633416"/>
                  <a:pt x="10563225" y="5690441"/>
                  <a:pt x="10887075" y="5128466"/>
                </a:cubicBezTo>
                <a:cubicBezTo>
                  <a:pt x="11210925" y="4566491"/>
                  <a:pt x="11177587" y="3961654"/>
                  <a:pt x="11458575" y="3499691"/>
                </a:cubicBezTo>
                <a:cubicBezTo>
                  <a:pt x="11739563" y="3037728"/>
                  <a:pt x="12096750" y="2394791"/>
                  <a:pt x="12573000" y="2356691"/>
                </a:cubicBezTo>
                <a:cubicBezTo>
                  <a:pt x="13049250" y="2318591"/>
                  <a:pt x="13930313" y="2961529"/>
                  <a:pt x="14316075" y="3271091"/>
                </a:cubicBezTo>
                <a:cubicBezTo>
                  <a:pt x="14701837" y="3580653"/>
                  <a:pt x="14544675" y="3728291"/>
                  <a:pt x="14887575" y="4214066"/>
                </a:cubicBezTo>
                <a:cubicBezTo>
                  <a:pt x="15230475" y="4699841"/>
                  <a:pt x="15801975" y="5957141"/>
                  <a:pt x="16373475" y="6185741"/>
                </a:cubicBezTo>
                <a:cubicBezTo>
                  <a:pt x="16944975" y="6414341"/>
                  <a:pt x="17821275" y="5518991"/>
                  <a:pt x="18316575" y="5585666"/>
                </a:cubicBezTo>
                <a:cubicBezTo>
                  <a:pt x="18811875" y="5652341"/>
                  <a:pt x="19078575" y="6361954"/>
                  <a:pt x="19345275" y="6585791"/>
                </a:cubicBezTo>
                <a:cubicBezTo>
                  <a:pt x="19611975" y="6809628"/>
                  <a:pt x="19764375" y="6869159"/>
                  <a:pt x="19916775" y="6928691"/>
                </a:cubicBezTo>
              </a:path>
            </a:pathLst>
          </a:custGeom>
          <a:noFill/>
          <a:ln w="762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1" name="Google Shape;101;p1"/>
          <p:cNvSpPr txBox="1"/>
          <p:nvPr/>
        </p:nvSpPr>
        <p:spPr>
          <a:xfrm>
            <a:off x="1786887" y="5995470"/>
            <a:ext cx="19030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Basic Navigation</a:t>
            </a:r>
            <a:endParaRPr/>
          </a:p>
        </p:txBody>
      </p:sp>
      <p:sp>
        <p:nvSpPr>
          <p:cNvPr id="102" name="Google Shape;102;p1"/>
          <p:cNvSpPr txBox="1"/>
          <p:nvPr/>
        </p:nvSpPr>
        <p:spPr>
          <a:xfrm>
            <a:off x="4505500" y="2310588"/>
            <a:ext cx="14830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Data Views</a:t>
            </a:r>
            <a:endParaRPr/>
          </a:p>
        </p:txBody>
      </p:sp>
      <p:pic>
        <p:nvPicPr>
          <p:cNvPr id="103" name="Google Shape;103;p1" descr="Bar chart with solid fill"/>
          <p:cNvPicPr preferRelativeResize="0"/>
          <p:nvPr/>
        </p:nvPicPr>
        <p:blipFill rotWithShape="1">
          <a:blip r:embed="rId23">
            <a:alphaModFix/>
          </a:blip>
          <a:srcRect/>
          <a:stretch/>
        </p:blipFill>
        <p:spPr>
          <a:xfrm>
            <a:off x="8182754" y="2061414"/>
            <a:ext cx="914400" cy="914400"/>
          </a:xfrm>
          <a:prstGeom prst="rect">
            <a:avLst/>
          </a:prstGeom>
          <a:noFill/>
          <a:ln>
            <a:noFill/>
          </a:ln>
        </p:spPr>
      </p:pic>
      <p:pic>
        <p:nvPicPr>
          <p:cNvPr id="104" name="Google Shape;104;p1" descr="Bar graph with downward trend with solid fill"/>
          <p:cNvPicPr preferRelativeResize="0"/>
          <p:nvPr/>
        </p:nvPicPr>
        <p:blipFill rotWithShape="1">
          <a:blip r:embed="rId24">
            <a:alphaModFix/>
          </a:blip>
          <a:srcRect/>
          <a:stretch/>
        </p:blipFill>
        <p:spPr>
          <a:xfrm>
            <a:off x="14820888" y="4918164"/>
            <a:ext cx="914400" cy="914400"/>
          </a:xfrm>
          <a:prstGeom prst="rect">
            <a:avLst/>
          </a:prstGeom>
          <a:noFill/>
          <a:ln>
            <a:noFill/>
          </a:ln>
        </p:spPr>
      </p:pic>
      <p:pic>
        <p:nvPicPr>
          <p:cNvPr id="105" name="Google Shape;105;p1" descr="Gantt Chart with solid fill"/>
          <p:cNvPicPr preferRelativeResize="0"/>
          <p:nvPr/>
        </p:nvPicPr>
        <p:blipFill rotWithShape="1">
          <a:blip r:embed="rId25">
            <a:alphaModFix/>
          </a:blip>
          <a:srcRect/>
          <a:stretch/>
        </p:blipFill>
        <p:spPr>
          <a:xfrm>
            <a:off x="12515542" y="7083188"/>
            <a:ext cx="914400" cy="914400"/>
          </a:xfrm>
          <a:prstGeom prst="rect">
            <a:avLst/>
          </a:prstGeom>
          <a:noFill/>
          <a:ln>
            <a:noFill/>
          </a:ln>
        </p:spPr>
      </p:pic>
      <p:sp>
        <p:nvSpPr>
          <p:cNvPr id="106" name="Google Shape;106;p1"/>
          <p:cNvSpPr txBox="1"/>
          <p:nvPr/>
        </p:nvSpPr>
        <p:spPr>
          <a:xfrm>
            <a:off x="6774419" y="1839704"/>
            <a:ext cx="205056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Common Charts</a:t>
            </a:r>
            <a:endParaRPr/>
          </a:p>
        </p:txBody>
      </p:sp>
      <p:sp>
        <p:nvSpPr>
          <p:cNvPr id="107" name="Google Shape;107;p1"/>
          <p:cNvSpPr txBox="1"/>
          <p:nvPr/>
        </p:nvSpPr>
        <p:spPr>
          <a:xfrm>
            <a:off x="3138512" y="3802242"/>
            <a:ext cx="14830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Hierarchies</a:t>
            </a:r>
            <a:endParaRPr/>
          </a:p>
        </p:txBody>
      </p:sp>
      <p:sp>
        <p:nvSpPr>
          <p:cNvPr id="108" name="Google Shape;108;p1"/>
          <p:cNvSpPr txBox="1"/>
          <p:nvPr/>
        </p:nvSpPr>
        <p:spPr>
          <a:xfrm>
            <a:off x="9227314" y="7069464"/>
            <a:ext cx="158408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Calculations</a:t>
            </a:r>
            <a:endParaRPr/>
          </a:p>
        </p:txBody>
      </p:sp>
      <p:pic>
        <p:nvPicPr>
          <p:cNvPr id="109" name="Google Shape;109;p1" descr="Blender with solid fill"/>
          <p:cNvPicPr preferRelativeResize="0"/>
          <p:nvPr/>
        </p:nvPicPr>
        <p:blipFill rotWithShape="1">
          <a:blip r:embed="rId26">
            <a:alphaModFix/>
          </a:blip>
          <a:srcRect/>
          <a:stretch/>
        </p:blipFill>
        <p:spPr>
          <a:xfrm>
            <a:off x="10076788" y="8205670"/>
            <a:ext cx="914400" cy="914400"/>
          </a:xfrm>
          <a:prstGeom prst="rect">
            <a:avLst/>
          </a:prstGeom>
          <a:noFill/>
          <a:ln>
            <a:noFill/>
          </a:ln>
        </p:spPr>
      </p:pic>
      <p:sp>
        <p:nvSpPr>
          <p:cNvPr id="110" name="Google Shape;110;p1"/>
          <p:cNvSpPr txBox="1"/>
          <p:nvPr/>
        </p:nvSpPr>
        <p:spPr>
          <a:xfrm>
            <a:off x="10302082" y="9303152"/>
            <a:ext cx="11849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Blending</a:t>
            </a:r>
            <a:endParaRPr/>
          </a:p>
        </p:txBody>
      </p:sp>
      <p:pic>
        <p:nvPicPr>
          <p:cNvPr id="111" name="Google Shape;111;p1" descr="Abacus with solid fill"/>
          <p:cNvPicPr preferRelativeResize="0"/>
          <p:nvPr/>
        </p:nvPicPr>
        <p:blipFill rotWithShape="1">
          <a:blip r:embed="rId27">
            <a:alphaModFix/>
          </a:blip>
          <a:srcRect/>
          <a:stretch/>
        </p:blipFill>
        <p:spPr>
          <a:xfrm>
            <a:off x="9264412" y="6200158"/>
            <a:ext cx="914400" cy="914400"/>
          </a:xfrm>
          <a:prstGeom prst="rect">
            <a:avLst/>
          </a:prstGeom>
          <a:noFill/>
          <a:ln>
            <a:noFill/>
          </a:ln>
        </p:spPr>
      </p:pic>
      <p:sp>
        <p:nvSpPr>
          <p:cNvPr id="112" name="Google Shape;112;p1"/>
          <p:cNvSpPr txBox="1"/>
          <p:nvPr/>
        </p:nvSpPr>
        <p:spPr>
          <a:xfrm>
            <a:off x="12408802" y="7951222"/>
            <a:ext cx="1326004"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Advanced</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Charts</a:t>
            </a:r>
            <a:endParaRPr/>
          </a:p>
        </p:txBody>
      </p:sp>
      <p:sp>
        <p:nvSpPr>
          <p:cNvPr id="113" name="Google Shape;113;p1"/>
          <p:cNvSpPr txBox="1"/>
          <p:nvPr/>
        </p:nvSpPr>
        <p:spPr>
          <a:xfrm>
            <a:off x="13357310" y="5735472"/>
            <a:ext cx="15680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Dashboards</a:t>
            </a:r>
            <a:endParaRPr/>
          </a:p>
        </p:txBody>
      </p:sp>
      <p:sp>
        <p:nvSpPr>
          <p:cNvPr id="114" name="Google Shape;114;p1"/>
          <p:cNvSpPr txBox="1"/>
          <p:nvPr/>
        </p:nvSpPr>
        <p:spPr>
          <a:xfrm>
            <a:off x="16968913" y="6564220"/>
            <a:ext cx="159530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Data Stories</a:t>
            </a:r>
            <a:endParaRPr/>
          </a:p>
        </p:txBody>
      </p:sp>
      <p:sp>
        <p:nvSpPr>
          <p:cNvPr id="115" name="Google Shape;115;p1"/>
          <p:cNvSpPr txBox="1"/>
          <p:nvPr/>
        </p:nvSpPr>
        <p:spPr>
          <a:xfrm>
            <a:off x="17173524" y="8579194"/>
            <a:ext cx="248016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Certification Springs</a:t>
            </a:r>
            <a:endParaRPr/>
          </a:p>
        </p:txBody>
      </p:sp>
      <p:sp>
        <p:nvSpPr>
          <p:cNvPr id="116" name="Google Shape;116;p1"/>
          <p:cNvSpPr txBox="1"/>
          <p:nvPr/>
        </p:nvSpPr>
        <p:spPr>
          <a:xfrm>
            <a:off x="21761553" y="9715418"/>
            <a:ext cx="79861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Done</a:t>
            </a:r>
            <a:endParaRPr/>
          </a:p>
        </p:txBody>
      </p:sp>
      <p:sp>
        <p:nvSpPr>
          <p:cNvPr id="117" name="Google Shape;117;p1"/>
          <p:cNvSpPr txBox="1"/>
          <p:nvPr/>
        </p:nvSpPr>
        <p:spPr>
          <a:xfrm>
            <a:off x="1698345" y="4414204"/>
            <a:ext cx="196399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Data Structures</a:t>
            </a:r>
            <a:endParaRPr/>
          </a:p>
        </p:txBody>
      </p:sp>
      <p:pic>
        <p:nvPicPr>
          <p:cNvPr id="118" name="Google Shape;118;p1" descr="Map compass with solid fill"/>
          <p:cNvPicPr preferRelativeResize="0"/>
          <p:nvPr/>
        </p:nvPicPr>
        <p:blipFill rotWithShape="1">
          <a:blip r:embed="rId28">
            <a:alphaModFix/>
          </a:blip>
          <a:srcRect/>
          <a:stretch/>
        </p:blipFill>
        <p:spPr>
          <a:xfrm>
            <a:off x="1104070" y="5133686"/>
            <a:ext cx="914400" cy="914400"/>
          </a:xfrm>
          <a:prstGeom prst="rect">
            <a:avLst/>
          </a:prstGeom>
          <a:noFill/>
          <a:ln>
            <a:noFill/>
          </a:ln>
        </p:spPr>
      </p:pic>
      <p:sp>
        <p:nvSpPr>
          <p:cNvPr id="119" name="Google Shape;119;p1"/>
          <p:cNvSpPr txBox="1"/>
          <p:nvPr/>
        </p:nvSpPr>
        <p:spPr>
          <a:xfrm>
            <a:off x="14933160" y="5668827"/>
            <a:ext cx="15247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Forecasting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2978b7e4bb_0_10"/>
          <p:cNvSpPr txBox="1">
            <a:spLocks noGrp="1"/>
          </p:cNvSpPr>
          <p:nvPr>
            <p:ph type="title"/>
          </p:nvPr>
        </p:nvSpPr>
        <p:spPr>
          <a:xfrm>
            <a:off x="413132" y="2947925"/>
            <a:ext cx="5676900" cy="3795600"/>
          </a:xfrm>
          <a:prstGeom prst="rect">
            <a:avLst/>
          </a:prstGeom>
          <a:noFill/>
          <a:ln>
            <a:noFill/>
          </a:ln>
        </p:spPr>
        <p:txBody>
          <a:bodyPr spcFirstLastPara="1" wrap="square" lIns="91400" tIns="91400" rIns="91400" bIns="91400" anchor="ctr" anchorCtr="0">
            <a:normAutofit fontScale="90000"/>
          </a:bodyPr>
          <a:lstStyle/>
          <a:p>
            <a:pPr marL="0" marR="0" lvl="0" indent="0" algn="l" rtl="0">
              <a:lnSpc>
                <a:spcPct val="100000"/>
              </a:lnSpc>
              <a:spcBef>
                <a:spcPts val="0"/>
              </a:spcBef>
              <a:spcAft>
                <a:spcPts val="0"/>
              </a:spcAft>
              <a:buClr>
                <a:srgbClr val="151618"/>
              </a:buClr>
              <a:buSzPct val="100000"/>
              <a:buFont typeface="Arial"/>
              <a:buNone/>
            </a:pPr>
            <a:r>
              <a:rPr lang="en-US" sz="8200">
                <a:solidFill>
                  <a:srgbClr val="151618"/>
                </a:solidFill>
              </a:rPr>
              <a:t>Module 14 Learning Outcomes</a:t>
            </a:r>
            <a:endParaRPr/>
          </a:p>
        </p:txBody>
      </p:sp>
      <p:grpSp>
        <p:nvGrpSpPr>
          <p:cNvPr id="125" name="Google Shape;125;g12978b7e4bb_0_10"/>
          <p:cNvGrpSpPr/>
          <p:nvPr/>
        </p:nvGrpSpPr>
        <p:grpSpPr>
          <a:xfrm>
            <a:off x="6520182" y="6761049"/>
            <a:ext cx="17450700" cy="2441316"/>
            <a:chOff x="0" y="-2"/>
            <a:chExt cx="17450700" cy="2441316"/>
          </a:xfrm>
        </p:grpSpPr>
        <p:sp>
          <p:nvSpPr>
            <p:cNvPr id="126" name="Google Shape;126;g12978b7e4bb_0_10"/>
            <p:cNvSpPr/>
            <p:nvPr/>
          </p:nvSpPr>
          <p:spPr>
            <a:xfrm>
              <a:off x="0" y="901714"/>
              <a:ext cx="17450700" cy="1539600"/>
            </a:xfrm>
            <a:prstGeom prst="rect">
              <a:avLst/>
            </a:prstGeom>
            <a:solidFill>
              <a:srgbClr val="FFFFFF">
                <a:alpha val="87058"/>
              </a:srgbClr>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 name="Google Shape;127;g12978b7e4bb_0_10"/>
            <p:cNvGrpSpPr/>
            <p:nvPr/>
          </p:nvGrpSpPr>
          <p:grpSpPr>
            <a:xfrm>
              <a:off x="872535" y="-2"/>
              <a:ext cx="16354800" cy="1803300"/>
              <a:chOff x="-1" y="0"/>
              <a:chExt cx="16354800" cy="1803300"/>
            </a:xfrm>
          </p:grpSpPr>
          <p:sp>
            <p:nvSpPr>
              <p:cNvPr id="128" name="Google Shape;128;g12978b7e4bb_0_10"/>
              <p:cNvSpPr/>
              <p:nvPr/>
            </p:nvSpPr>
            <p:spPr>
              <a:xfrm>
                <a:off x="-1" y="0"/>
                <a:ext cx="16354800" cy="1803300"/>
              </a:xfrm>
              <a:prstGeom prst="roundRect">
                <a:avLst>
                  <a:gd name="adj" fmla="val 16667"/>
                </a:avLst>
              </a:prstGeom>
              <a:solidFill>
                <a:srgbClr val="013260"/>
              </a:solidFill>
              <a:ln w="254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9" name="Google Shape;129;g12978b7e4bb_0_10"/>
              <p:cNvSpPr txBox="1"/>
              <p:nvPr/>
            </p:nvSpPr>
            <p:spPr>
              <a:xfrm>
                <a:off x="549752" y="314543"/>
                <a:ext cx="15255300" cy="900600"/>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6500"/>
                  <a:buFont typeface="Arial"/>
                  <a:buNone/>
                </a:pPr>
                <a:r>
                  <a:rPr lang="en-US" sz="6500" b="0" i="0" u="none" strike="noStrike" cap="none">
                    <a:solidFill>
                      <a:srgbClr val="FFFFFF"/>
                    </a:solidFill>
                    <a:latin typeface="Arial"/>
                    <a:ea typeface="Arial"/>
                    <a:cs typeface="Arial"/>
                    <a:sym typeface="Arial"/>
                  </a:rPr>
                  <a:t>Demonstrate</a:t>
                </a:r>
                <a:r>
                  <a:rPr lang="en-US" sz="6500">
                    <a:solidFill>
                      <a:srgbClr val="FFFFFF"/>
                    </a:solidFill>
                  </a:rPr>
                  <a:t> interpretation of forecasts</a:t>
                </a:r>
                <a:endParaRPr sz="1400" b="0" i="0" u="none" strike="noStrike" cap="none">
                  <a:solidFill>
                    <a:srgbClr val="000000"/>
                  </a:solidFill>
                  <a:latin typeface="Arial"/>
                  <a:ea typeface="Arial"/>
                  <a:cs typeface="Arial"/>
                  <a:sym typeface="Arial"/>
                </a:endParaRPr>
              </a:p>
            </p:txBody>
          </p:sp>
        </p:grpSp>
      </p:grpSp>
      <p:grpSp>
        <p:nvGrpSpPr>
          <p:cNvPr id="130" name="Google Shape;130;g12978b7e4bb_0_10"/>
          <p:cNvGrpSpPr/>
          <p:nvPr/>
        </p:nvGrpSpPr>
        <p:grpSpPr>
          <a:xfrm>
            <a:off x="6520182" y="9244453"/>
            <a:ext cx="17450700" cy="2441316"/>
            <a:chOff x="0" y="-2"/>
            <a:chExt cx="17450700" cy="2441316"/>
          </a:xfrm>
        </p:grpSpPr>
        <p:sp>
          <p:nvSpPr>
            <p:cNvPr id="131" name="Google Shape;131;g12978b7e4bb_0_10"/>
            <p:cNvSpPr/>
            <p:nvPr/>
          </p:nvSpPr>
          <p:spPr>
            <a:xfrm>
              <a:off x="0" y="901714"/>
              <a:ext cx="17450700" cy="1539600"/>
            </a:xfrm>
            <a:prstGeom prst="rect">
              <a:avLst/>
            </a:prstGeom>
            <a:solidFill>
              <a:srgbClr val="FFFFFF">
                <a:alpha val="87058"/>
              </a:srgbClr>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2" name="Google Shape;132;g12978b7e4bb_0_10"/>
            <p:cNvGrpSpPr/>
            <p:nvPr/>
          </p:nvGrpSpPr>
          <p:grpSpPr>
            <a:xfrm>
              <a:off x="872535" y="-2"/>
              <a:ext cx="16354800" cy="1803300"/>
              <a:chOff x="-1" y="0"/>
              <a:chExt cx="16354800" cy="1803300"/>
            </a:xfrm>
          </p:grpSpPr>
          <p:sp>
            <p:nvSpPr>
              <p:cNvPr id="133" name="Google Shape;133;g12978b7e4bb_0_10"/>
              <p:cNvSpPr/>
              <p:nvPr/>
            </p:nvSpPr>
            <p:spPr>
              <a:xfrm>
                <a:off x="-1" y="0"/>
                <a:ext cx="16354800" cy="1803300"/>
              </a:xfrm>
              <a:prstGeom prst="roundRect">
                <a:avLst>
                  <a:gd name="adj" fmla="val 16667"/>
                </a:avLst>
              </a:prstGeom>
              <a:solidFill>
                <a:srgbClr val="013260"/>
              </a:solidFill>
              <a:ln w="254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34" name="Google Shape;134;g12978b7e4bb_0_10"/>
              <p:cNvSpPr txBox="1"/>
              <p:nvPr/>
            </p:nvSpPr>
            <p:spPr>
              <a:xfrm>
                <a:off x="549752" y="438969"/>
                <a:ext cx="15255300" cy="900600"/>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6500"/>
                  <a:buFont typeface="Arial"/>
                  <a:buNone/>
                </a:pPr>
                <a:r>
                  <a:rPr lang="en-US" sz="6500" b="0" i="0" u="none" strike="noStrike" cap="none">
                    <a:solidFill>
                      <a:srgbClr val="FFFFFF"/>
                    </a:solidFill>
                    <a:latin typeface="Arial"/>
                    <a:ea typeface="Arial"/>
                    <a:cs typeface="Arial"/>
                    <a:sym typeface="Arial"/>
                  </a:rPr>
                  <a:t>Describe </a:t>
                </a:r>
                <a:r>
                  <a:rPr lang="en-US" sz="6500">
                    <a:solidFill>
                      <a:srgbClr val="FFFFFF"/>
                    </a:solidFill>
                  </a:rPr>
                  <a:t>forecast limitations</a:t>
                </a:r>
                <a:endParaRPr sz="1400" b="0" i="0" u="none" strike="noStrike" cap="none">
                  <a:solidFill>
                    <a:srgbClr val="000000"/>
                  </a:solidFill>
                  <a:latin typeface="Arial"/>
                  <a:ea typeface="Arial"/>
                  <a:cs typeface="Arial"/>
                  <a:sym typeface="Arial"/>
                </a:endParaRPr>
              </a:p>
            </p:txBody>
          </p:sp>
        </p:grpSp>
      </p:grpSp>
      <p:grpSp>
        <p:nvGrpSpPr>
          <p:cNvPr id="135" name="Google Shape;135;g12978b7e4bb_0_10"/>
          <p:cNvGrpSpPr/>
          <p:nvPr/>
        </p:nvGrpSpPr>
        <p:grpSpPr>
          <a:xfrm>
            <a:off x="6520182" y="1607528"/>
            <a:ext cx="17450700" cy="5212441"/>
            <a:chOff x="0" y="2771123"/>
            <a:chExt cx="17450700" cy="5212441"/>
          </a:xfrm>
        </p:grpSpPr>
        <p:sp>
          <p:nvSpPr>
            <p:cNvPr id="136" name="Google Shape;136;g12978b7e4bb_0_10"/>
            <p:cNvSpPr/>
            <p:nvPr/>
          </p:nvSpPr>
          <p:spPr>
            <a:xfrm>
              <a:off x="0" y="3672839"/>
              <a:ext cx="17450700" cy="1539600"/>
            </a:xfrm>
            <a:prstGeom prst="rect">
              <a:avLst/>
            </a:prstGeom>
            <a:solidFill>
              <a:srgbClr val="FFFFFF">
                <a:alpha val="87058"/>
              </a:srgbClr>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g12978b7e4bb_0_10"/>
            <p:cNvGrpSpPr/>
            <p:nvPr/>
          </p:nvGrpSpPr>
          <p:grpSpPr>
            <a:xfrm>
              <a:off x="872535" y="2771123"/>
              <a:ext cx="16195800" cy="1803300"/>
              <a:chOff x="-1" y="0"/>
              <a:chExt cx="16195800" cy="1803300"/>
            </a:xfrm>
          </p:grpSpPr>
          <p:sp>
            <p:nvSpPr>
              <p:cNvPr id="138" name="Google Shape;138;g12978b7e4bb_0_10"/>
              <p:cNvSpPr/>
              <p:nvPr/>
            </p:nvSpPr>
            <p:spPr>
              <a:xfrm>
                <a:off x="-1" y="0"/>
                <a:ext cx="16195800" cy="1803300"/>
              </a:xfrm>
              <a:prstGeom prst="roundRect">
                <a:avLst>
                  <a:gd name="adj" fmla="val 16667"/>
                </a:avLst>
              </a:prstGeom>
              <a:solidFill>
                <a:srgbClr val="013260"/>
              </a:solidFill>
              <a:ln w="254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39" name="Google Shape;139;g12978b7e4bb_0_10"/>
              <p:cNvSpPr txBox="1"/>
              <p:nvPr/>
            </p:nvSpPr>
            <p:spPr>
              <a:xfrm>
                <a:off x="549752" y="438969"/>
                <a:ext cx="15096300" cy="900600"/>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6500"/>
                  <a:buFont typeface="Arial"/>
                  <a:buNone/>
                </a:pPr>
                <a:r>
                  <a:rPr lang="en-US" sz="6500" b="0" i="0" u="none" strike="noStrike" cap="none">
                    <a:solidFill>
                      <a:srgbClr val="FFFFFF"/>
                    </a:solidFill>
                    <a:latin typeface="Arial"/>
                    <a:ea typeface="Arial"/>
                    <a:cs typeface="Arial"/>
                    <a:sym typeface="Arial"/>
                  </a:rPr>
                  <a:t>Understand the </a:t>
                </a:r>
                <a:r>
                  <a:rPr lang="en-US" sz="6500">
                    <a:solidFill>
                      <a:srgbClr val="FFFFFF"/>
                    </a:solidFill>
                  </a:rPr>
                  <a:t>value of forecasts</a:t>
                </a:r>
                <a:endParaRPr sz="1400" b="0" i="0" u="none" strike="noStrike" cap="none">
                  <a:solidFill>
                    <a:srgbClr val="000000"/>
                  </a:solidFill>
                  <a:latin typeface="Arial"/>
                  <a:ea typeface="Arial"/>
                  <a:cs typeface="Arial"/>
                  <a:sym typeface="Arial"/>
                </a:endParaRPr>
              </a:p>
            </p:txBody>
          </p:sp>
        </p:grpSp>
        <p:sp>
          <p:nvSpPr>
            <p:cNvPr id="140" name="Google Shape;140;g12978b7e4bb_0_10"/>
            <p:cNvSpPr/>
            <p:nvPr/>
          </p:nvSpPr>
          <p:spPr>
            <a:xfrm>
              <a:off x="0" y="6443964"/>
              <a:ext cx="17450700" cy="1539600"/>
            </a:xfrm>
            <a:prstGeom prst="rect">
              <a:avLst/>
            </a:prstGeom>
            <a:solidFill>
              <a:srgbClr val="FFFFFF">
                <a:alpha val="87058"/>
              </a:srgbClr>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1" name="Google Shape;141;g12978b7e4bb_0_10"/>
            <p:cNvGrpSpPr/>
            <p:nvPr/>
          </p:nvGrpSpPr>
          <p:grpSpPr>
            <a:xfrm>
              <a:off x="872535" y="5542249"/>
              <a:ext cx="16087800" cy="1803300"/>
              <a:chOff x="-1" y="0"/>
              <a:chExt cx="16087800" cy="1803300"/>
            </a:xfrm>
          </p:grpSpPr>
          <p:sp>
            <p:nvSpPr>
              <p:cNvPr id="142" name="Google Shape;142;g12978b7e4bb_0_10"/>
              <p:cNvSpPr/>
              <p:nvPr/>
            </p:nvSpPr>
            <p:spPr>
              <a:xfrm>
                <a:off x="-1" y="0"/>
                <a:ext cx="16087800" cy="1803300"/>
              </a:xfrm>
              <a:prstGeom prst="roundRect">
                <a:avLst>
                  <a:gd name="adj" fmla="val 16667"/>
                </a:avLst>
              </a:prstGeom>
              <a:solidFill>
                <a:srgbClr val="013260"/>
              </a:solidFill>
              <a:ln w="254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43" name="Google Shape;143;g12978b7e4bb_0_10"/>
              <p:cNvSpPr txBox="1"/>
              <p:nvPr/>
            </p:nvSpPr>
            <p:spPr>
              <a:xfrm>
                <a:off x="603753" y="451344"/>
                <a:ext cx="14988300" cy="900600"/>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6500"/>
                  <a:buFont typeface="Arial"/>
                  <a:buNone/>
                </a:pPr>
                <a:r>
                  <a:rPr lang="en-US" sz="6500" b="0" i="0" u="none" strike="noStrike" cap="none">
                    <a:solidFill>
                      <a:srgbClr val="FFFFFF"/>
                    </a:solidFill>
                    <a:latin typeface="Arial"/>
                    <a:ea typeface="Arial"/>
                    <a:cs typeface="Arial"/>
                    <a:sym typeface="Arial"/>
                  </a:rPr>
                  <a:t>Demonstrate creating </a:t>
                </a:r>
                <a:r>
                  <a:rPr lang="en-US" sz="6500">
                    <a:solidFill>
                      <a:srgbClr val="FFFFFF"/>
                    </a:solidFill>
                  </a:rPr>
                  <a:t>forecasts</a:t>
                </a: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2635842" y="1232988"/>
            <a:ext cx="19112402" cy="1674301"/>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3E3E3E"/>
              </a:buClr>
              <a:buSzPts val="7200"/>
              <a:buFont typeface="Arial"/>
              <a:buNone/>
            </a:pPr>
            <a:r>
              <a:rPr lang="en-US"/>
              <a:t>Forecast Fundamentals</a:t>
            </a:r>
            <a:endParaRPr/>
          </a:p>
        </p:txBody>
      </p:sp>
      <p:pic>
        <p:nvPicPr>
          <p:cNvPr id="149" name="Google Shape;149;p2" descr="Chart, line chart&#10;&#10;Description automatically generated"/>
          <p:cNvPicPr preferRelativeResize="0"/>
          <p:nvPr/>
        </p:nvPicPr>
        <p:blipFill rotWithShape="1">
          <a:blip r:embed="rId3">
            <a:alphaModFix/>
          </a:blip>
          <a:srcRect/>
          <a:stretch/>
        </p:blipFill>
        <p:spPr>
          <a:xfrm>
            <a:off x="5813425" y="2907289"/>
            <a:ext cx="12757150" cy="91478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2635842" y="1232988"/>
            <a:ext cx="19112402" cy="1674301"/>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3E3E3E"/>
              </a:buClr>
              <a:buSzPts val="7200"/>
              <a:buFont typeface="Arial"/>
              <a:buNone/>
            </a:pPr>
            <a:r>
              <a:rPr lang="en-US"/>
              <a:t>Forecast Models</a:t>
            </a:r>
            <a:endParaRPr/>
          </a:p>
        </p:txBody>
      </p:sp>
      <p:pic>
        <p:nvPicPr>
          <p:cNvPr id="155" name="Google Shape;155;p3"/>
          <p:cNvPicPr preferRelativeResize="0"/>
          <p:nvPr/>
        </p:nvPicPr>
        <p:blipFill rotWithShape="1">
          <a:blip r:embed="rId3">
            <a:alphaModFix/>
          </a:blip>
          <a:srcRect/>
          <a:stretch/>
        </p:blipFill>
        <p:spPr>
          <a:xfrm>
            <a:off x="1285802" y="3407952"/>
            <a:ext cx="11477698" cy="8022047"/>
          </a:xfrm>
          <a:prstGeom prst="rect">
            <a:avLst/>
          </a:prstGeom>
          <a:noFill/>
          <a:ln>
            <a:noFill/>
          </a:ln>
        </p:spPr>
      </p:pic>
      <p:pic>
        <p:nvPicPr>
          <p:cNvPr id="156" name="Google Shape;156;p3"/>
          <p:cNvPicPr preferRelativeResize="0"/>
          <p:nvPr/>
        </p:nvPicPr>
        <p:blipFill rotWithShape="1">
          <a:blip r:embed="rId4">
            <a:alphaModFix/>
          </a:blip>
          <a:srcRect/>
          <a:stretch/>
        </p:blipFill>
        <p:spPr>
          <a:xfrm>
            <a:off x="14292445" y="3603314"/>
            <a:ext cx="7905750" cy="83262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2635842" y="1232988"/>
            <a:ext cx="19112402" cy="1674301"/>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3E3E3E"/>
              </a:buClr>
              <a:buSzPts val="7200"/>
              <a:buFont typeface="Arial"/>
              <a:buNone/>
            </a:pPr>
            <a:r>
              <a:rPr lang="en-US"/>
              <a:t>Creating a Forecast</a:t>
            </a:r>
            <a:endParaRPr/>
          </a:p>
        </p:txBody>
      </p:sp>
      <p:pic>
        <p:nvPicPr>
          <p:cNvPr id="162" name="Google Shape;162;p4"/>
          <p:cNvPicPr preferRelativeResize="0"/>
          <p:nvPr/>
        </p:nvPicPr>
        <p:blipFill rotWithShape="1">
          <a:blip r:embed="rId3">
            <a:alphaModFix/>
          </a:blip>
          <a:srcRect/>
          <a:stretch/>
        </p:blipFill>
        <p:spPr>
          <a:xfrm>
            <a:off x="704850" y="2907289"/>
            <a:ext cx="16871399" cy="6397936"/>
          </a:xfrm>
          <a:prstGeom prst="rect">
            <a:avLst/>
          </a:prstGeom>
          <a:noFill/>
          <a:ln>
            <a:noFill/>
          </a:ln>
        </p:spPr>
      </p:pic>
      <p:pic>
        <p:nvPicPr>
          <p:cNvPr id="163" name="Google Shape;163;p4"/>
          <p:cNvPicPr preferRelativeResize="0"/>
          <p:nvPr/>
        </p:nvPicPr>
        <p:blipFill rotWithShape="1">
          <a:blip r:embed="rId4">
            <a:alphaModFix/>
          </a:blip>
          <a:srcRect/>
          <a:stretch/>
        </p:blipFill>
        <p:spPr>
          <a:xfrm>
            <a:off x="12944475" y="6130867"/>
            <a:ext cx="11191875" cy="6352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191191-3832-DA4B-7852-A4E7FA11B439}"/>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FB69CAAC-D917-9E95-7484-459F1903BE2B}"/>
              </a:ext>
            </a:extLst>
          </p:cNvPr>
          <p:cNvSpPr>
            <a:spLocks noGrp="1"/>
          </p:cNvSpPr>
          <p:nvPr>
            <p:ph type="title"/>
          </p:nvPr>
        </p:nvSpPr>
        <p:spPr/>
        <p:txBody>
          <a:bodyPr/>
          <a:lstStyle/>
          <a:p>
            <a:r>
              <a:rPr lang="en-US" dirty="0"/>
              <a:t>Additive v Multiplicative</a:t>
            </a:r>
          </a:p>
        </p:txBody>
      </p:sp>
      <p:pic>
        <p:nvPicPr>
          <p:cNvPr id="5" name="Picture 4" descr="Chart, scatter chart&#10;&#10;Description automatically generated">
            <a:extLst>
              <a:ext uri="{FF2B5EF4-FFF2-40B4-BE49-F238E27FC236}">
                <a16:creationId xmlns:a16="http://schemas.microsoft.com/office/drawing/2014/main" id="{48AC1F8E-C074-7D3B-1FFA-EDF8715EE778}"/>
              </a:ext>
            </a:extLst>
          </p:cNvPr>
          <p:cNvPicPr>
            <a:picLocks noChangeAspect="1"/>
          </p:cNvPicPr>
          <p:nvPr/>
        </p:nvPicPr>
        <p:blipFill>
          <a:blip r:embed="rId2"/>
          <a:stretch>
            <a:fillRect/>
          </a:stretch>
        </p:blipFill>
        <p:spPr>
          <a:xfrm>
            <a:off x="3748005" y="3583660"/>
            <a:ext cx="16887985" cy="8481454"/>
          </a:xfrm>
          <a:prstGeom prst="rect">
            <a:avLst/>
          </a:prstGeom>
        </p:spPr>
      </p:pic>
    </p:spTree>
    <p:extLst>
      <p:ext uri="{BB962C8B-B14F-4D97-AF65-F5344CB8AC3E}">
        <p14:creationId xmlns:p14="http://schemas.microsoft.com/office/powerpoint/2010/main" val="310203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CE20DB-F3A6-C459-B916-74B9692B6EF4}"/>
              </a:ext>
            </a:extLst>
          </p:cNvPr>
          <p:cNvSpPr>
            <a:spLocks noGrp="1"/>
          </p:cNvSpPr>
          <p:nvPr>
            <p:ph type="title"/>
          </p:nvPr>
        </p:nvSpPr>
        <p:spPr/>
        <p:txBody>
          <a:bodyPr/>
          <a:lstStyle/>
          <a:p>
            <a:r>
              <a:rPr lang="en-US" dirty="0"/>
              <a:t>MASE, Mean Absolute Scaled Error</a:t>
            </a:r>
          </a:p>
        </p:txBody>
      </p:sp>
      <p:pic>
        <p:nvPicPr>
          <p:cNvPr id="4" name="Picture 3">
            <a:extLst>
              <a:ext uri="{FF2B5EF4-FFF2-40B4-BE49-F238E27FC236}">
                <a16:creationId xmlns:a16="http://schemas.microsoft.com/office/drawing/2014/main" id="{DEBEF2A4-7E0D-283E-4BDE-244EA88D9507}"/>
              </a:ext>
            </a:extLst>
          </p:cNvPr>
          <p:cNvPicPr>
            <a:picLocks noChangeAspect="1"/>
          </p:cNvPicPr>
          <p:nvPr/>
        </p:nvPicPr>
        <p:blipFill>
          <a:blip r:embed="rId2"/>
          <a:stretch>
            <a:fillRect/>
          </a:stretch>
        </p:blipFill>
        <p:spPr>
          <a:xfrm>
            <a:off x="2814747" y="3603314"/>
            <a:ext cx="16651932" cy="8646195"/>
          </a:xfrm>
          <a:prstGeom prst="rect">
            <a:avLst/>
          </a:prstGeom>
        </p:spPr>
      </p:pic>
      <p:sp>
        <p:nvSpPr>
          <p:cNvPr id="5" name="TextBox 4">
            <a:extLst>
              <a:ext uri="{FF2B5EF4-FFF2-40B4-BE49-F238E27FC236}">
                <a16:creationId xmlns:a16="http://schemas.microsoft.com/office/drawing/2014/main" id="{7F50620E-4E20-59EA-1D68-836F083E00EE}"/>
              </a:ext>
            </a:extLst>
          </p:cNvPr>
          <p:cNvSpPr txBox="1"/>
          <p:nvPr/>
        </p:nvSpPr>
        <p:spPr>
          <a:xfrm>
            <a:off x="19466679" y="3603314"/>
            <a:ext cx="4532007" cy="4031873"/>
          </a:xfrm>
          <a:prstGeom prst="rect">
            <a:avLst/>
          </a:prstGeom>
          <a:noFill/>
        </p:spPr>
        <p:txBody>
          <a:bodyPr wrap="square" rtlCol="0">
            <a:spAutoFit/>
          </a:bodyPr>
          <a:lstStyle/>
          <a:p>
            <a:r>
              <a:rPr lang="en-US" sz="3200" dirty="0"/>
              <a:t>The lower the better </a:t>
            </a:r>
          </a:p>
          <a:p>
            <a:endParaRPr lang="en-US" sz="3200" dirty="0"/>
          </a:p>
          <a:p>
            <a:r>
              <a:rPr lang="en-US" sz="3200" dirty="0"/>
              <a:t>MASE &lt; 0.4 GOOD</a:t>
            </a:r>
          </a:p>
          <a:p>
            <a:r>
              <a:rPr lang="en-US" sz="3200" dirty="0"/>
              <a:t>MASE &lt; 0.8 OKAY</a:t>
            </a:r>
          </a:p>
          <a:p>
            <a:r>
              <a:rPr lang="en-US" sz="3200" dirty="0"/>
              <a:t>MASE &gt; 1.0 POOR</a:t>
            </a:r>
          </a:p>
          <a:p>
            <a:endParaRPr lang="en-US" sz="3200" dirty="0"/>
          </a:p>
          <a:p>
            <a:r>
              <a:rPr lang="en-US" sz="3200" dirty="0"/>
              <a:t>The naive model would be better</a:t>
            </a:r>
          </a:p>
        </p:txBody>
      </p:sp>
    </p:spTree>
    <p:extLst>
      <p:ext uri="{BB962C8B-B14F-4D97-AF65-F5344CB8AC3E}">
        <p14:creationId xmlns:p14="http://schemas.microsoft.com/office/powerpoint/2010/main" val="371353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body" idx="1"/>
          </p:nvPr>
        </p:nvSpPr>
        <p:spPr>
          <a:xfrm>
            <a:off x="628650" y="3013363"/>
            <a:ext cx="23460000" cy="8879700"/>
          </a:xfrm>
          <a:prstGeom prst="rect">
            <a:avLst/>
          </a:prstGeom>
          <a:noFill/>
          <a:ln>
            <a:noFill/>
          </a:ln>
        </p:spPr>
        <p:txBody>
          <a:bodyPr spcFirstLastPara="1" wrap="square" lIns="91400" tIns="91400" rIns="91400" bIns="91400" anchor="t" anchorCtr="0">
            <a:normAutofit/>
          </a:bodyPr>
          <a:lstStyle/>
          <a:p>
            <a:pPr marL="457200" lvl="0" indent="-432435" algn="l" rtl="0">
              <a:lnSpc>
                <a:spcPct val="100000"/>
              </a:lnSpc>
              <a:spcBef>
                <a:spcPts val="1600"/>
              </a:spcBef>
              <a:spcAft>
                <a:spcPts val="0"/>
              </a:spcAft>
              <a:buSzPct val="162500"/>
              <a:buFont typeface="Arial"/>
              <a:buChar char="•"/>
            </a:pPr>
            <a:r>
              <a:rPr lang="en-US" sz="3200" b="0" i="0">
                <a:solidFill>
                  <a:srgbClr val="000000"/>
                </a:solidFill>
                <a:latin typeface="Arial"/>
                <a:ea typeface="Arial"/>
                <a:cs typeface="Arial"/>
                <a:sym typeface="Arial"/>
              </a:rPr>
              <a:t>Actual &amp; Forecast - will show the actual data extended by the forecasted data.</a:t>
            </a:r>
            <a:endParaRPr/>
          </a:p>
          <a:p>
            <a:pPr marL="457200" lvl="0" indent="-432435" algn="l" rtl="0">
              <a:lnSpc>
                <a:spcPct val="100000"/>
              </a:lnSpc>
              <a:spcBef>
                <a:spcPts val="1600"/>
              </a:spcBef>
              <a:spcAft>
                <a:spcPts val="0"/>
              </a:spcAft>
              <a:buSzPct val="162500"/>
              <a:buFont typeface="Arial"/>
              <a:buChar char="•"/>
            </a:pPr>
            <a:r>
              <a:rPr lang="en-US" sz="3200" b="0" i="0">
                <a:solidFill>
                  <a:srgbClr val="000000"/>
                </a:solidFill>
                <a:latin typeface="Arial"/>
                <a:ea typeface="Arial"/>
                <a:cs typeface="Arial"/>
                <a:sym typeface="Arial"/>
              </a:rPr>
              <a:t>Trend - will show forecast values along with seasonal components removed.</a:t>
            </a:r>
            <a:endParaRPr/>
          </a:p>
          <a:p>
            <a:pPr marL="457200" lvl="0" indent="-432435" algn="l" rtl="0">
              <a:lnSpc>
                <a:spcPct val="100000"/>
              </a:lnSpc>
              <a:spcBef>
                <a:spcPts val="1600"/>
              </a:spcBef>
              <a:spcAft>
                <a:spcPts val="0"/>
              </a:spcAft>
              <a:buSzPct val="162500"/>
              <a:buFont typeface="Arial"/>
              <a:buChar char="•"/>
            </a:pPr>
            <a:r>
              <a:rPr lang="en-US" sz="3200" b="0" i="0">
                <a:solidFill>
                  <a:srgbClr val="000000"/>
                </a:solidFill>
                <a:latin typeface="Arial"/>
                <a:ea typeface="Arial"/>
                <a:cs typeface="Arial"/>
                <a:sym typeface="Arial"/>
              </a:rPr>
              <a:t>Precision - will show the prediction of the interval distance from the forecast value. Confidence levels configure this.</a:t>
            </a:r>
            <a:endParaRPr/>
          </a:p>
          <a:p>
            <a:pPr marL="457200" lvl="0" indent="-432435" algn="l" rtl="0">
              <a:lnSpc>
                <a:spcPct val="100000"/>
              </a:lnSpc>
              <a:spcBef>
                <a:spcPts val="1600"/>
              </a:spcBef>
              <a:spcAft>
                <a:spcPts val="0"/>
              </a:spcAft>
              <a:buSzPct val="162500"/>
              <a:buFont typeface="Arial"/>
              <a:buChar char="•"/>
            </a:pPr>
            <a:r>
              <a:rPr lang="en-US" sz="3200" b="0" i="0">
                <a:solidFill>
                  <a:srgbClr val="000000"/>
                </a:solidFill>
                <a:latin typeface="Arial"/>
                <a:ea typeface="Arial"/>
                <a:cs typeface="Arial"/>
                <a:sym typeface="Arial"/>
              </a:rPr>
              <a:t>Precision % - will show precision as percentages of the forecast value.</a:t>
            </a:r>
            <a:endParaRPr/>
          </a:p>
          <a:p>
            <a:pPr marL="457200" lvl="0" indent="-432435" algn="l" rtl="0">
              <a:lnSpc>
                <a:spcPct val="100000"/>
              </a:lnSpc>
              <a:spcBef>
                <a:spcPts val="1600"/>
              </a:spcBef>
              <a:spcAft>
                <a:spcPts val="0"/>
              </a:spcAft>
              <a:buSzPct val="162500"/>
              <a:buFont typeface="Arial"/>
              <a:buChar char="•"/>
            </a:pPr>
            <a:r>
              <a:rPr lang="en-US" sz="3200" b="0" i="0">
                <a:solidFill>
                  <a:srgbClr val="000000"/>
                </a:solidFill>
                <a:latin typeface="Arial"/>
                <a:ea typeface="Arial"/>
                <a:cs typeface="Arial"/>
                <a:sym typeface="Arial"/>
              </a:rPr>
              <a:t>Quality - will show the quality of the forecast, using a scale of 0 (worst) to 100 (best).</a:t>
            </a:r>
            <a:endParaRPr/>
          </a:p>
          <a:p>
            <a:pPr marL="457200" lvl="0" indent="-432435" algn="l" rtl="0">
              <a:lnSpc>
                <a:spcPct val="100000"/>
              </a:lnSpc>
              <a:spcBef>
                <a:spcPts val="1600"/>
              </a:spcBef>
              <a:spcAft>
                <a:spcPts val="0"/>
              </a:spcAft>
              <a:buSzPct val="162500"/>
              <a:buFont typeface="Arial"/>
              <a:buChar char="•"/>
            </a:pPr>
            <a:r>
              <a:rPr lang="en-US" sz="3200" b="0" i="0">
                <a:solidFill>
                  <a:srgbClr val="000000"/>
                </a:solidFill>
                <a:latin typeface="Arial"/>
                <a:ea typeface="Arial"/>
                <a:cs typeface="Arial"/>
                <a:sym typeface="Arial"/>
              </a:rPr>
              <a:t>Upper Prediction Interval - is the value above true future values that fall within confidence level percentages. Confidence level percentages are controlled by Prediction Interval settings that are set in the Forecast Options dialog box.</a:t>
            </a:r>
            <a:endParaRPr/>
          </a:p>
          <a:p>
            <a:pPr marL="457200" lvl="0" indent="-432435" algn="l" rtl="0">
              <a:lnSpc>
                <a:spcPct val="100000"/>
              </a:lnSpc>
              <a:spcBef>
                <a:spcPts val="1600"/>
              </a:spcBef>
              <a:spcAft>
                <a:spcPts val="0"/>
              </a:spcAft>
              <a:buSzPct val="162500"/>
              <a:buFont typeface="Arial"/>
              <a:buChar char="•"/>
            </a:pPr>
            <a:r>
              <a:rPr lang="en-US" sz="3200" b="0" i="0">
                <a:solidFill>
                  <a:srgbClr val="000000"/>
                </a:solidFill>
                <a:latin typeface="Arial"/>
                <a:ea typeface="Arial"/>
                <a:cs typeface="Arial"/>
                <a:sym typeface="Arial"/>
              </a:rPr>
              <a:t>Lower Prediction Interval - will show a 90, 95, or 99 confidence level below the forecasted values. The Prediction Interval Setting sets the default and actual interval.</a:t>
            </a:r>
            <a:endParaRPr/>
          </a:p>
          <a:p>
            <a:pPr marL="457200" lvl="0" indent="-432435" algn="l" rtl="0">
              <a:lnSpc>
                <a:spcPct val="100000"/>
              </a:lnSpc>
              <a:spcBef>
                <a:spcPts val="1600"/>
              </a:spcBef>
              <a:spcAft>
                <a:spcPts val="0"/>
              </a:spcAft>
              <a:buSzPct val="162500"/>
              <a:buFont typeface="Arial"/>
              <a:buChar char="•"/>
            </a:pPr>
            <a:r>
              <a:rPr lang="en-US" sz="3200" b="0" i="0">
                <a:solidFill>
                  <a:srgbClr val="000000"/>
                </a:solidFill>
                <a:latin typeface="Arial"/>
                <a:ea typeface="Arial"/>
                <a:cs typeface="Arial"/>
                <a:sym typeface="Arial"/>
              </a:rPr>
              <a:t>Indicator - will show the string Actual for rows in the existing worksheet when forecasting was set to inactive. The Estimate is for the rows that were added after forecasting was activated.</a:t>
            </a:r>
            <a:endParaRPr/>
          </a:p>
          <a:p>
            <a:pPr marL="457200" lvl="0" indent="-432435" algn="l" rtl="0">
              <a:lnSpc>
                <a:spcPct val="100000"/>
              </a:lnSpc>
              <a:spcBef>
                <a:spcPts val="1600"/>
              </a:spcBef>
              <a:spcAft>
                <a:spcPts val="0"/>
              </a:spcAft>
              <a:buSzPct val="162500"/>
              <a:buFont typeface="Arial"/>
              <a:buChar char="•"/>
            </a:pPr>
            <a:r>
              <a:rPr lang="en-US" sz="3200" b="0" i="0">
                <a:solidFill>
                  <a:srgbClr val="000000"/>
                </a:solidFill>
                <a:latin typeface="Arial"/>
                <a:ea typeface="Arial"/>
                <a:cs typeface="Arial"/>
                <a:sym typeface="Arial"/>
              </a:rPr>
              <a:t>None - will not show any forecast data for that measure.</a:t>
            </a:r>
            <a:br>
              <a:rPr lang="en-US" sz="3200">
                <a:latin typeface="Arial"/>
                <a:ea typeface="Arial"/>
                <a:cs typeface="Arial"/>
                <a:sym typeface="Arial"/>
              </a:rPr>
            </a:br>
            <a:endParaRPr sz="3200">
              <a:latin typeface="Arial"/>
              <a:ea typeface="Arial"/>
              <a:cs typeface="Arial"/>
              <a:sym typeface="Arial"/>
            </a:endParaRPr>
          </a:p>
        </p:txBody>
      </p:sp>
      <p:sp>
        <p:nvSpPr>
          <p:cNvPr id="169" name="Google Shape;169;p5"/>
          <p:cNvSpPr txBox="1">
            <a:spLocks noGrp="1"/>
          </p:cNvSpPr>
          <p:nvPr>
            <p:ph type="title"/>
          </p:nvPr>
        </p:nvSpPr>
        <p:spPr>
          <a:xfrm>
            <a:off x="2635842" y="1232988"/>
            <a:ext cx="19112402" cy="1674301"/>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3E3E3E"/>
              </a:buClr>
              <a:buSzPts val="7200"/>
              <a:buFont typeface="Arial"/>
              <a:buNone/>
            </a:pPr>
            <a:r>
              <a:rPr lang="en-US"/>
              <a:t>Forecast Parameters</a:t>
            </a:r>
            <a:endParaRPr/>
          </a:p>
        </p:txBody>
      </p:sp>
    </p:spTree>
  </p:cSld>
  <p:clrMapOvr>
    <a:masterClrMapping/>
  </p:clrMapOvr>
</p:sld>
</file>

<file path=ppt/theme/theme1.xml><?xml version="1.0" encoding="utf-8"?>
<a:theme xmlns:a="http://schemas.openxmlformats.org/drawingml/2006/main" name="White">
  <a:themeElements>
    <a:clrScheme name="White">
      <a:dk1>
        <a:srgbClr val="7B7B7B"/>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638</Words>
  <Application>Microsoft Macintosh PowerPoint</Application>
  <PresentationFormat>Custom</PresentationFormat>
  <Paragraphs>55</Paragraphs>
  <Slides>10</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White</vt:lpstr>
      <vt:lpstr>Tableau Module 14 </vt:lpstr>
      <vt:lpstr>PowerPoint Presentation</vt:lpstr>
      <vt:lpstr>Module 14 Learning Outcomes</vt:lpstr>
      <vt:lpstr>Forecast Fundamentals</vt:lpstr>
      <vt:lpstr>Forecast Models</vt:lpstr>
      <vt:lpstr>Creating a Forecast</vt:lpstr>
      <vt:lpstr>Additive v Multiplicative</vt:lpstr>
      <vt:lpstr>MASE, Mean Absolute Scaled Error</vt:lpstr>
      <vt:lpstr>Forecast Parameters</vt:lpstr>
      <vt:lpstr>Resolving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Module 14 </dc:title>
  <cp:lastModifiedBy>Vadim Acosta</cp:lastModifiedBy>
  <cp:revision>2</cp:revision>
  <dcterms:modified xsi:type="dcterms:W3CDTF">2023-04-04T18:54:14Z</dcterms:modified>
</cp:coreProperties>
</file>