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f5e9ddc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f5e9ddc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f5e9ddc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f5e9ddc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f5e9ddc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f5e9ddc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f5e9ddc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f5e9ddc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f5e9ddc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f5e9ddc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f5e9ddc7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f5e9ddc7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f5e9ddc7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f5e9ddc7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5e9ddc7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5e9ddc7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f5e9dd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f5e9dd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f5e9ddc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f5e9ddc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f5e9ddc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f5e9ddc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f5e9ddc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f5e9ddc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f5e9ddc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f5e9ddc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f5e9ddc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f5e9ddc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f5e9ddc7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f5e9ddc7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Monica Crable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Data Types 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4706575" cy="15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0" l="0" r="-14757" t="0"/>
          <a:stretch/>
        </p:blipFill>
        <p:spPr>
          <a:xfrm>
            <a:off x="311700" y="2706800"/>
            <a:ext cx="4706576" cy="22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375" y="953637"/>
            <a:ext cx="1208350" cy="38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Organizing: </a:t>
            </a:r>
            <a:r>
              <a:rPr lang="en"/>
              <a:t>Hierarchies, Groups, Sets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Hierarchies: groups together data in a way that allows you to “drill down”; like a Russian Doll; i.e Country, Region, City, Zip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Groups: more loosely defined; can take a number of dimension categories and collapse them into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Sets: collections that have membership based on a condition; in/out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create these by right clicking on the field in the Data Tab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Types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Graph : Two continuous variables or measures; usually showing  how </a:t>
            </a:r>
            <a:r>
              <a:rPr lang="en"/>
              <a:t>continuous</a:t>
            </a:r>
            <a:r>
              <a:rPr lang="en"/>
              <a:t> variable changes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Scatter Plot: Two continuous variables and their relationship to one another; shows a possible correlation between two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Bar: One categorical variable and one continuous variable; the height of the bars is proportional to the values they represent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Geographical</a:t>
            </a:r>
            <a:r>
              <a:rPr lang="en"/>
              <a:t> Map: Displays geographic data by categories or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Dual-Axis Charts: Show multiple mark types on a shared axis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Marks Card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 down menu allows you choose which type of chart you want to create. The show-me tab also allows you to do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Color, Size, Text, Detail, Tooltip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drag fields onto the cards to show </a:t>
            </a:r>
            <a:r>
              <a:rPr lang="en"/>
              <a:t>different</a:t>
            </a:r>
            <a:r>
              <a:rPr lang="en"/>
              <a:t> categories by size or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also drag measures onto the size or color card to make the “functions” of the </a:t>
            </a:r>
            <a:r>
              <a:rPr lang="en"/>
              <a:t>size</a:t>
            </a:r>
            <a:r>
              <a:rPr lang="en"/>
              <a:t> or color spectrum, such as a heat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add labels to measures by dragging fields onto the text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use the tool tip to include or exclude data, or even add </a:t>
            </a:r>
            <a:r>
              <a:rPr lang="en"/>
              <a:t>sheets</a:t>
            </a:r>
            <a:r>
              <a:rPr lang="en"/>
              <a:t> to give more context to your visualizations.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Aggregations, Calculated Fields 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aggregate measures once you placed them on the column or row shelf; Sum, Average, Median, Count, Count (Distinct)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default aggregation will be SUM; you can change this by right clicking on the “pill”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</a:t>
            </a:r>
            <a:r>
              <a:rPr lang="en"/>
              <a:t>create new fields out of existing fields using mathematical operations logic, or built in functions in Tableau.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Table Calculations allow you to change a measure into built in calculation : running total, moving average, percent of total, difference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Right click the pill to select a quick table calculation; select the drop down menu at the top of your data tab to create a calculated field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r>
              <a:rPr lang="en"/>
              <a:t> Tab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add </a:t>
            </a:r>
            <a:r>
              <a:rPr lang="en"/>
              <a:t>reference</a:t>
            </a:r>
            <a:r>
              <a:rPr lang="en"/>
              <a:t> lines to give more clarity to your </a:t>
            </a:r>
            <a:r>
              <a:rPr lang="en"/>
              <a:t>visualizations.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Average lines are already given as well as box plots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also add a custom reference line i.e a specific date or a range of dates such as the holiday season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also add forecasting to your visualizations if you want to predict how a measure would change in the future; almost always done with a line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forecast will show a line in the middle of a shaded range. The shaded range will be the confidence interval and the line is the average.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Drag the forecast icon into your sheet; right click your forecast, select forecast options to adjust the confidence interval or how far out you want the forecast to go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Dashboards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place your </a:t>
            </a:r>
            <a:r>
              <a:rPr lang="en"/>
              <a:t>visualizations</a:t>
            </a:r>
            <a:r>
              <a:rPr lang="en"/>
              <a:t> in one place using a dashboard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your blank dashboard you can see the list of all your sheets in the dashboard tab; drag a sheet to your dashboard to add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move around your chart you must first </a:t>
            </a:r>
            <a:r>
              <a:rPr lang="en"/>
              <a:t>select</a:t>
            </a:r>
            <a:r>
              <a:rPr lang="en"/>
              <a:t> the layout tab and chose “floating”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have a filter on a particular sheet and you want to apply that to all charts on your dashboard, right click your filter on your dashboard, select apply to worksheets then </a:t>
            </a:r>
            <a:r>
              <a:rPr lang="en"/>
              <a:t>selected</a:t>
            </a:r>
            <a:r>
              <a:rPr lang="en"/>
              <a:t> worksheets.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575900"/>
            <a:ext cx="85206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Joins, Relationships, Unions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Types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Organizing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Chart Types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Marks Card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Aggregations and </a:t>
            </a:r>
            <a:r>
              <a:rPr lang="en" sz="1800"/>
              <a:t>Calculated</a:t>
            </a:r>
            <a:r>
              <a:rPr lang="en" sz="1800"/>
              <a:t> Fields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Analytics</a:t>
            </a:r>
            <a:r>
              <a:rPr lang="en" sz="1800"/>
              <a:t> Tab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Dashboards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Joins, Relationships, Unions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: Similar to joins in SQL, </a:t>
            </a:r>
            <a:r>
              <a:rPr lang="en"/>
              <a:t>creates</a:t>
            </a:r>
            <a:r>
              <a:rPr lang="en"/>
              <a:t> one mega-table; inner, left, right, full outer; strong, yet rigid connection, possible </a:t>
            </a:r>
            <a:r>
              <a:rPr lang="en"/>
              <a:t>duplication</a:t>
            </a:r>
            <a:r>
              <a:rPr lang="en"/>
              <a:t> of data; “physical layer”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Relationships: </a:t>
            </a:r>
            <a:r>
              <a:rPr lang="en"/>
              <a:t>Default</a:t>
            </a:r>
            <a:r>
              <a:rPr lang="en"/>
              <a:t> method and used most of the time; orange “noodle”; tables are </a:t>
            </a:r>
            <a:r>
              <a:rPr lang="en"/>
              <a:t>loseley</a:t>
            </a:r>
            <a:r>
              <a:rPr lang="en"/>
              <a:t> joined and their </a:t>
            </a:r>
            <a:r>
              <a:rPr lang="en"/>
              <a:t>original</a:t>
            </a:r>
            <a:r>
              <a:rPr lang="en"/>
              <a:t> structure is maintained; flexible </a:t>
            </a:r>
            <a:r>
              <a:rPr lang="en"/>
              <a:t>relationship; “Logical layer”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Unions : takes tables with similar fields and “stacks” them on top of each other, creating one large table.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37" y="1152475"/>
            <a:ext cx="8240324" cy="37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23" y="1152476"/>
            <a:ext cx="3900275" cy="15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002" y="1152475"/>
            <a:ext cx="4434124" cy="24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49" y="1152475"/>
            <a:ext cx="636885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vs Discrete, Dimension vs Measure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Field, or column, can either </a:t>
            </a:r>
            <a:r>
              <a:rPr lang="en" sz="1500"/>
              <a:t>continuous</a:t>
            </a:r>
            <a:r>
              <a:rPr lang="en" sz="1500"/>
              <a:t> or </a:t>
            </a:r>
            <a:r>
              <a:rPr lang="en" sz="1500"/>
              <a:t>discrete</a:t>
            </a:r>
            <a:r>
              <a:rPr lang="en" sz="1500"/>
              <a:t>, a dimension or measure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Measures can be continuous </a:t>
            </a:r>
            <a:r>
              <a:rPr lang="en" sz="1500"/>
              <a:t>variables i.e. weight, temperature, sales; in Tableau they are labeled green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Dimensions are categorical variables i.e country, company name or any string value or boolean value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Time can be changed to a dimension or measure; showing time continuously would be a measure. If you wanted to show date parts it would be a dimension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Dates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25" y="1152475"/>
            <a:ext cx="7627050" cy="32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Dates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25" y="1434650"/>
            <a:ext cx="5885275" cy="371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25" y="925625"/>
            <a:ext cx="8708550" cy="5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