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3716000" cx="24384000"/>
  <p:notesSz cx="6858000" cy="9144000"/>
  <p:embeddedFontLs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ObHFC5ao+lh4grvoYCepf8V1O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5250DF-63D8-4BE6-BE1E-C2FA6737FBEE}">
  <a:tblStyle styleId="{395250DF-63D8-4BE6-BE1E-C2FA6737FB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752e1c087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g15752e1c087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b8ad44e7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g11b8ad44e7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537452f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b537452f5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bb0221cf2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g11bb0221cf2_0_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bb0221cf2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g11bb0221cf2_0_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b537452f5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b537452f5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bb0221cf2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g11bb0221cf2_0_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f131634de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ff131634de_0_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b537452f5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b537452f5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bb0221cf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g11bb0221cf2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f131634de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gff131634de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762aa3a82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g12762aa3a82_0_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b537452f5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b537452f5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bb0221cf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g11bb0221cf2_0_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f131634d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ff131634de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752e1c087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15752e1c087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de011cd5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126de011cd5_0_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f131634d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gff131634de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type="title">
  <p:cSld name="TITLE">
    <p:spTree>
      <p:nvGrpSpPr>
        <p:cNvPr id="12" name="Shape 12"/>
        <p:cNvGrpSpPr/>
        <p:nvPr/>
      </p:nvGrpSpPr>
      <p:grpSpPr>
        <a:xfrm>
          <a:off x="0" y="0"/>
          <a:ext cx="0" cy="0"/>
          <a:chOff x="0" y="0"/>
          <a:chExt cx="0" cy="0"/>
        </a:xfrm>
      </p:grpSpPr>
      <p:sp>
        <p:nvSpPr>
          <p:cNvPr id="13" name="Google Shape;13;p35"/>
          <p:cNvSpPr/>
          <p:nvPr/>
        </p:nvSpPr>
        <p:spPr>
          <a:xfrm>
            <a:off x="-25399" y="12818533"/>
            <a:ext cx="24434698" cy="930002"/>
          </a:xfrm>
          <a:prstGeom prst="rect">
            <a:avLst/>
          </a:prstGeom>
          <a:blipFill rotWithShape="1">
            <a:blip r:embed="rId2">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14" name="Google Shape;14;p35"/>
          <p:cNvPicPr preferRelativeResize="0"/>
          <p:nvPr/>
        </p:nvPicPr>
        <p:blipFill rotWithShape="1">
          <a:blip r:embed="rId3">
            <a:alphaModFix/>
          </a:blip>
          <a:srcRect b="0" l="0" r="0" t="0"/>
          <a:stretch/>
        </p:blipFill>
        <p:spPr>
          <a:xfrm>
            <a:off x="2771444" y="13058232"/>
            <a:ext cx="432902" cy="432902"/>
          </a:xfrm>
          <a:prstGeom prst="rect">
            <a:avLst/>
          </a:prstGeom>
          <a:noFill/>
          <a:ln>
            <a:noFill/>
          </a:ln>
        </p:spPr>
      </p:pic>
      <p:pic>
        <p:nvPicPr>
          <p:cNvPr descr="Google Shape;8;p1" id="15" name="Google Shape;15;p35"/>
          <p:cNvPicPr preferRelativeResize="0"/>
          <p:nvPr/>
        </p:nvPicPr>
        <p:blipFill rotWithShape="1">
          <a:blip r:embed="rId4">
            <a:alphaModFix/>
          </a:blip>
          <a:srcRect b="0" l="0" r="0" t="0"/>
          <a:stretch/>
        </p:blipFill>
        <p:spPr>
          <a:xfrm>
            <a:off x="3325519" y="13170067"/>
            <a:ext cx="1705502" cy="228302"/>
          </a:xfrm>
          <a:prstGeom prst="rect">
            <a:avLst/>
          </a:prstGeom>
          <a:noFill/>
          <a:ln>
            <a:noFill/>
          </a:ln>
        </p:spPr>
      </p:pic>
      <p:sp>
        <p:nvSpPr>
          <p:cNvPr id="16" name="Google Shape;16;p35"/>
          <p:cNvSpPr txBox="1"/>
          <p:nvPr>
            <p:ph type="title"/>
          </p:nvPr>
        </p:nvSpPr>
        <p:spPr>
          <a:xfrm>
            <a:off x="2635843" y="2368550"/>
            <a:ext cx="19112402" cy="46482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17" name="Google Shape;17;p35"/>
          <p:cNvSpPr txBox="1"/>
          <p:nvPr>
            <p:ph idx="1" type="body"/>
          </p:nvPr>
        </p:nvSpPr>
        <p:spPr>
          <a:xfrm>
            <a:off x="2635843" y="7823200"/>
            <a:ext cx="19112402" cy="1587600"/>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7B7B7B"/>
              </a:buClr>
              <a:buSzPts val="5400"/>
              <a:buFont typeface="Arial"/>
              <a:buNone/>
              <a:defRPr i="1" sz="5400">
                <a:solidFill>
                  <a:srgbClr val="7B7B7B"/>
                </a:solidFill>
              </a:defRPr>
            </a:lvl1pPr>
            <a:lvl2pPr indent="-228600" lvl="1" marL="914400" algn="ctr">
              <a:lnSpc>
                <a:spcPct val="100000"/>
              </a:lnSpc>
              <a:spcBef>
                <a:spcPts val="0"/>
              </a:spcBef>
              <a:spcAft>
                <a:spcPts val="0"/>
              </a:spcAft>
              <a:buClr>
                <a:srgbClr val="7B7B7B"/>
              </a:buClr>
              <a:buSzPts val="5400"/>
              <a:buFont typeface="Arial"/>
              <a:buNone/>
              <a:defRPr i="1" sz="5400">
                <a:solidFill>
                  <a:srgbClr val="7B7B7B"/>
                </a:solidFill>
              </a:defRPr>
            </a:lvl2pPr>
            <a:lvl3pPr indent="-228600" lvl="2" marL="1371600" algn="ctr">
              <a:lnSpc>
                <a:spcPct val="100000"/>
              </a:lnSpc>
              <a:spcBef>
                <a:spcPts val="0"/>
              </a:spcBef>
              <a:spcAft>
                <a:spcPts val="0"/>
              </a:spcAft>
              <a:buClr>
                <a:srgbClr val="7B7B7B"/>
              </a:buClr>
              <a:buSzPts val="5400"/>
              <a:buFont typeface="Arial"/>
              <a:buNone/>
              <a:defRPr i="1" sz="5400">
                <a:solidFill>
                  <a:srgbClr val="7B7B7B"/>
                </a:solidFill>
              </a:defRPr>
            </a:lvl3pPr>
            <a:lvl4pPr indent="-228600" lvl="3" marL="1828800" algn="ctr">
              <a:lnSpc>
                <a:spcPct val="100000"/>
              </a:lnSpc>
              <a:spcBef>
                <a:spcPts val="0"/>
              </a:spcBef>
              <a:spcAft>
                <a:spcPts val="0"/>
              </a:spcAft>
              <a:buClr>
                <a:srgbClr val="7B7B7B"/>
              </a:buClr>
              <a:buSzPts val="5400"/>
              <a:buFont typeface="Arial"/>
              <a:buNone/>
              <a:defRPr i="1" sz="5400">
                <a:solidFill>
                  <a:srgbClr val="7B7B7B"/>
                </a:solidFill>
              </a:defRPr>
            </a:lvl4pPr>
            <a:lvl5pPr indent="-228600" lvl="4" marL="2286000" algn="ctr">
              <a:lnSpc>
                <a:spcPct val="100000"/>
              </a:lnSpc>
              <a:spcBef>
                <a:spcPts val="0"/>
              </a:spcBef>
              <a:spcAft>
                <a:spcPts val="0"/>
              </a:spcAft>
              <a:buClr>
                <a:srgbClr val="7B7B7B"/>
              </a:buClr>
              <a:buSzPts val="5400"/>
              <a:buFont typeface="Arial"/>
              <a:buNone/>
              <a:defRPr i="1" sz="5400">
                <a:solidFill>
                  <a:srgbClr val="7B7B7B"/>
                </a:solidFill>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pic>
        <p:nvPicPr>
          <p:cNvPr descr="Google Shape;15;p2" id="18" name="Google Shape;18;p35"/>
          <p:cNvPicPr preferRelativeResize="0"/>
          <p:nvPr/>
        </p:nvPicPr>
        <p:blipFill rotWithShape="1">
          <a:blip r:embed="rId5">
            <a:alphaModFix/>
          </a:blip>
          <a:srcRect b="0" l="0" r="0" t="0"/>
          <a:stretch/>
        </p:blipFill>
        <p:spPr>
          <a:xfrm>
            <a:off x="8679284" y="7337425"/>
            <a:ext cx="7025401" cy="88801"/>
          </a:xfrm>
          <a:prstGeom prst="rect">
            <a:avLst/>
          </a:prstGeom>
          <a:noFill/>
          <a:ln>
            <a:noFill/>
          </a:ln>
        </p:spPr>
      </p:pic>
      <p:sp>
        <p:nvSpPr>
          <p:cNvPr id="19" name="Google Shape;19;p35"/>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Left">
  <p:cSld name="Title &amp; Bullets on Left">
    <p:spTree>
      <p:nvGrpSpPr>
        <p:cNvPr id="53" name="Shape 53"/>
        <p:cNvGrpSpPr/>
        <p:nvPr/>
      </p:nvGrpSpPr>
      <p:grpSpPr>
        <a:xfrm>
          <a:off x="0" y="0"/>
          <a:ext cx="0" cy="0"/>
          <a:chOff x="0" y="0"/>
          <a:chExt cx="0" cy="0"/>
        </a:xfrm>
      </p:grpSpPr>
      <p:sp>
        <p:nvSpPr>
          <p:cNvPr id="54" name="Google Shape;54;p41"/>
          <p:cNvSpPr txBox="1"/>
          <p:nvPr>
            <p:ph idx="1" type="body"/>
          </p:nvPr>
        </p:nvSpPr>
        <p:spPr>
          <a:xfrm>
            <a:off x="2814747" y="3603314"/>
            <a:ext cx="8912703"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55" name="Google Shape;55;p41"/>
          <p:cNvSpPr txBox="1"/>
          <p:nvPr>
            <p:ph type="title"/>
          </p:nvPr>
        </p:nvSpPr>
        <p:spPr>
          <a:xfrm>
            <a:off x="2841773" y="1233671"/>
            <a:ext cx="18700501" cy="16983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56" name="Google Shape;56;p41"/>
          <p:cNvSpPr txBox="1"/>
          <p:nvPr>
            <p:ph idx="12" type="sldNum"/>
          </p:nvPr>
        </p:nvSpPr>
        <p:spPr>
          <a:xfrm>
            <a:off x="11992403"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on Right">
  <p:cSld name="Title &amp; Bullets on Right">
    <p:spTree>
      <p:nvGrpSpPr>
        <p:cNvPr id="57" name="Shape 57"/>
        <p:cNvGrpSpPr/>
        <p:nvPr/>
      </p:nvGrpSpPr>
      <p:grpSpPr>
        <a:xfrm>
          <a:off x="0" y="0"/>
          <a:ext cx="0" cy="0"/>
          <a:chOff x="0" y="0"/>
          <a:chExt cx="0" cy="0"/>
        </a:xfrm>
      </p:grpSpPr>
      <p:sp>
        <p:nvSpPr>
          <p:cNvPr id="58" name="Google Shape;58;p42"/>
          <p:cNvSpPr txBox="1"/>
          <p:nvPr>
            <p:ph idx="1" type="body"/>
          </p:nvPr>
        </p:nvSpPr>
        <p:spPr>
          <a:xfrm>
            <a:off x="12597155" y="3603314"/>
            <a:ext cx="8912702"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59" name="Google Shape;59;p42"/>
          <p:cNvSpPr txBox="1"/>
          <p:nvPr>
            <p:ph type="title"/>
          </p:nvPr>
        </p:nvSpPr>
        <p:spPr>
          <a:xfrm>
            <a:off x="2876456" y="1241558"/>
            <a:ext cx="18631201" cy="16572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0" name="Google Shape;60;p42"/>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Bullets">
  <p:cSld name="Title &amp; Two Column Bullets">
    <p:spTree>
      <p:nvGrpSpPr>
        <p:cNvPr id="61" name="Shape 61"/>
        <p:cNvGrpSpPr/>
        <p:nvPr/>
      </p:nvGrpSpPr>
      <p:grpSpPr>
        <a:xfrm>
          <a:off x="0" y="0"/>
          <a:ext cx="0" cy="0"/>
          <a:chOff x="0" y="0"/>
          <a:chExt cx="0" cy="0"/>
        </a:xfrm>
      </p:grpSpPr>
      <p:sp>
        <p:nvSpPr>
          <p:cNvPr id="62" name="Google Shape;62;p43"/>
          <p:cNvSpPr txBox="1"/>
          <p:nvPr>
            <p:ph idx="1" type="body"/>
          </p:nvPr>
        </p:nvSpPr>
        <p:spPr>
          <a:xfrm>
            <a:off x="2822674" y="3603314"/>
            <a:ext cx="18712500"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63" name="Google Shape;63;p43"/>
          <p:cNvSpPr txBox="1"/>
          <p:nvPr>
            <p:ph type="title"/>
          </p:nvPr>
        </p:nvSpPr>
        <p:spPr>
          <a:xfrm>
            <a:off x="2876456" y="1241558"/>
            <a:ext cx="18631201" cy="1657202"/>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4" name="Google Shape;64;p43"/>
          <p:cNvSpPr txBox="1"/>
          <p:nvPr>
            <p:ph idx="12" type="sldNum"/>
          </p:nvPr>
        </p:nvSpPr>
        <p:spPr>
          <a:xfrm>
            <a:off x="11994646"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65" name="Shape 65"/>
        <p:cNvGrpSpPr/>
        <p:nvPr/>
      </p:nvGrpSpPr>
      <p:grpSpPr>
        <a:xfrm>
          <a:off x="0" y="0"/>
          <a:ext cx="0" cy="0"/>
          <a:chOff x="0" y="0"/>
          <a:chExt cx="0" cy="0"/>
        </a:xfrm>
      </p:grpSpPr>
      <p:sp>
        <p:nvSpPr>
          <p:cNvPr id="66" name="Google Shape;66;p45"/>
          <p:cNvSpPr txBox="1"/>
          <p:nvPr>
            <p:ph type="title"/>
          </p:nvPr>
        </p:nvSpPr>
        <p:spPr>
          <a:xfrm>
            <a:off x="635000" y="9944100"/>
            <a:ext cx="23114101" cy="20067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67" name="Google Shape;67;p45"/>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68" name="Shape 68"/>
        <p:cNvGrpSpPr/>
        <p:nvPr/>
      </p:nvGrpSpPr>
      <p:grpSpPr>
        <a:xfrm>
          <a:off x="0" y="0"/>
          <a:ext cx="0" cy="0"/>
          <a:chOff x="0" y="0"/>
          <a:chExt cx="0" cy="0"/>
        </a:xfrm>
      </p:grpSpPr>
      <p:sp>
        <p:nvSpPr>
          <p:cNvPr id="69" name="Google Shape;69;p46"/>
          <p:cNvSpPr txBox="1"/>
          <p:nvPr>
            <p:ph type="title"/>
          </p:nvPr>
        </p:nvSpPr>
        <p:spPr>
          <a:xfrm>
            <a:off x="2836641" y="2395338"/>
            <a:ext cx="8709002" cy="38826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70" name="Google Shape;70;p46"/>
          <p:cNvSpPr txBox="1"/>
          <p:nvPr>
            <p:ph idx="1" type="body"/>
          </p:nvPr>
        </p:nvSpPr>
        <p:spPr>
          <a:xfrm>
            <a:off x="2836641" y="7226300"/>
            <a:ext cx="8709002" cy="4008300"/>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7B7B7B"/>
              </a:buClr>
              <a:buSzPts val="4400"/>
              <a:buFont typeface="Arial"/>
              <a:buNone/>
              <a:defRPr baseline="30000" i="1" sz="4400">
                <a:solidFill>
                  <a:srgbClr val="7B7B7B"/>
                </a:solidFill>
              </a:defRPr>
            </a:lvl1pPr>
            <a:lvl2pPr indent="-228600" lvl="1" marL="914400" algn="ctr">
              <a:lnSpc>
                <a:spcPct val="100000"/>
              </a:lnSpc>
              <a:spcBef>
                <a:spcPts val="0"/>
              </a:spcBef>
              <a:spcAft>
                <a:spcPts val="0"/>
              </a:spcAft>
              <a:buClr>
                <a:srgbClr val="7B7B7B"/>
              </a:buClr>
              <a:buSzPts val="4400"/>
              <a:buFont typeface="Arial"/>
              <a:buNone/>
              <a:defRPr baseline="30000" i="1" sz="4400">
                <a:solidFill>
                  <a:srgbClr val="7B7B7B"/>
                </a:solidFill>
              </a:defRPr>
            </a:lvl2pPr>
            <a:lvl3pPr indent="-228600" lvl="2" marL="1371600" algn="ctr">
              <a:lnSpc>
                <a:spcPct val="100000"/>
              </a:lnSpc>
              <a:spcBef>
                <a:spcPts val="0"/>
              </a:spcBef>
              <a:spcAft>
                <a:spcPts val="0"/>
              </a:spcAft>
              <a:buClr>
                <a:srgbClr val="7B7B7B"/>
              </a:buClr>
              <a:buSzPts val="4400"/>
              <a:buFont typeface="Arial"/>
              <a:buNone/>
              <a:defRPr baseline="30000" i="1" sz="4400">
                <a:solidFill>
                  <a:srgbClr val="7B7B7B"/>
                </a:solidFill>
              </a:defRPr>
            </a:lvl3pPr>
            <a:lvl4pPr indent="-228600" lvl="3" marL="1828800" algn="ctr">
              <a:lnSpc>
                <a:spcPct val="100000"/>
              </a:lnSpc>
              <a:spcBef>
                <a:spcPts val="0"/>
              </a:spcBef>
              <a:spcAft>
                <a:spcPts val="0"/>
              </a:spcAft>
              <a:buClr>
                <a:srgbClr val="7B7B7B"/>
              </a:buClr>
              <a:buSzPts val="4400"/>
              <a:buFont typeface="Arial"/>
              <a:buNone/>
              <a:defRPr baseline="30000" i="1" sz="4400">
                <a:solidFill>
                  <a:srgbClr val="7B7B7B"/>
                </a:solidFill>
              </a:defRPr>
            </a:lvl4pPr>
            <a:lvl5pPr indent="-228600" lvl="4" marL="2286000" algn="ctr">
              <a:lnSpc>
                <a:spcPct val="100000"/>
              </a:lnSpc>
              <a:spcBef>
                <a:spcPts val="0"/>
              </a:spcBef>
              <a:spcAft>
                <a:spcPts val="0"/>
              </a:spcAft>
              <a:buClr>
                <a:srgbClr val="7B7B7B"/>
              </a:buClr>
              <a:buSzPts val="4400"/>
              <a:buFont typeface="Arial"/>
              <a:buNone/>
              <a:defRPr baseline="30000" i="1" sz="4400">
                <a:solidFill>
                  <a:srgbClr val="7B7B7B"/>
                </a:solidFill>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pic>
        <p:nvPicPr>
          <p:cNvPr descr="Google Shape;57;p13" id="71" name="Google Shape;71;p46"/>
          <p:cNvPicPr preferRelativeResize="0"/>
          <p:nvPr/>
        </p:nvPicPr>
        <p:blipFill rotWithShape="1">
          <a:blip r:embed="rId2">
            <a:alphaModFix/>
          </a:blip>
          <a:srcRect b="0" l="0" r="0" t="0"/>
          <a:stretch/>
        </p:blipFill>
        <p:spPr>
          <a:xfrm>
            <a:off x="4482391" y="6707716"/>
            <a:ext cx="5417402" cy="88802"/>
          </a:xfrm>
          <a:prstGeom prst="rect">
            <a:avLst/>
          </a:prstGeom>
          <a:noFill/>
          <a:ln>
            <a:noFill/>
          </a:ln>
        </p:spPr>
      </p:pic>
      <p:sp>
        <p:nvSpPr>
          <p:cNvPr id="72" name="Google Shape;72;p46"/>
          <p:cNvSpPr txBox="1"/>
          <p:nvPr>
            <p:ph idx="12" type="sldNum"/>
          </p:nvPr>
        </p:nvSpPr>
        <p:spPr>
          <a:xfrm>
            <a:off x="11953579"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3" name="Shape 73"/>
        <p:cNvGrpSpPr/>
        <p:nvPr/>
      </p:nvGrpSpPr>
      <p:grpSpPr>
        <a:xfrm>
          <a:off x="0" y="0"/>
          <a:ext cx="0" cy="0"/>
          <a:chOff x="0" y="0"/>
          <a:chExt cx="0" cy="0"/>
        </a:xfrm>
      </p:grpSpPr>
      <p:sp>
        <p:nvSpPr>
          <p:cNvPr id="74" name="Google Shape;74;p48"/>
          <p:cNvSpPr txBox="1"/>
          <p:nvPr>
            <p:ph idx="12" type="sldNum"/>
          </p:nvPr>
        </p:nvSpPr>
        <p:spPr>
          <a:xfrm>
            <a:off x="12058551" y="13115925"/>
            <a:ext cx="266974" cy="259222"/>
          </a:xfrm>
          <a:prstGeom prst="rect">
            <a:avLst/>
          </a:prstGeom>
          <a:noFill/>
          <a:ln>
            <a:noFill/>
          </a:ln>
        </p:spPr>
        <p:txBody>
          <a:bodyPr anchorCtr="0" anchor="t" bIns="0" lIns="0" spcFirstLastPara="1" rIns="0" wrap="square" tIns="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75" name="Shape 75"/>
        <p:cNvGrpSpPr/>
        <p:nvPr/>
      </p:nvGrpSpPr>
      <p:grpSpPr>
        <a:xfrm>
          <a:off x="0" y="0"/>
          <a:ext cx="0" cy="0"/>
          <a:chOff x="0" y="0"/>
          <a:chExt cx="0" cy="0"/>
        </a:xfrm>
      </p:grpSpPr>
      <p:sp>
        <p:nvSpPr>
          <p:cNvPr id="76" name="Google Shape;76;p49"/>
          <p:cNvSpPr txBox="1"/>
          <p:nvPr>
            <p:ph idx="12" type="sldNum"/>
          </p:nvPr>
        </p:nvSpPr>
        <p:spPr>
          <a:xfrm>
            <a:off x="17290913" y="12712700"/>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20" name="Shape 20"/>
        <p:cNvGrpSpPr/>
        <p:nvPr/>
      </p:nvGrpSpPr>
      <p:grpSpPr>
        <a:xfrm>
          <a:off x="0" y="0"/>
          <a:ext cx="0" cy="0"/>
          <a:chOff x="0" y="0"/>
          <a:chExt cx="0" cy="0"/>
        </a:xfrm>
      </p:grpSpPr>
      <p:sp>
        <p:nvSpPr>
          <p:cNvPr id="21" name="Google Shape;21;p4"/>
          <p:cNvSpPr txBox="1"/>
          <p:nvPr>
            <p:ph idx="12" type="sldNum"/>
          </p:nvPr>
        </p:nvSpPr>
        <p:spPr>
          <a:xfrm>
            <a:off x="12007653" y="13074035"/>
            <a:ext cx="368574" cy="656590"/>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showMasterSp="0" type="tx">
  <p:cSld name="TITLE_AND_BODY">
    <p:spTree>
      <p:nvGrpSpPr>
        <p:cNvPr id="22" name="Shape 22"/>
        <p:cNvGrpSpPr/>
        <p:nvPr/>
      </p:nvGrpSpPr>
      <p:grpSpPr>
        <a:xfrm>
          <a:off x="0" y="0"/>
          <a:ext cx="0" cy="0"/>
          <a:chOff x="0" y="0"/>
          <a:chExt cx="0" cy="0"/>
        </a:xfrm>
      </p:grpSpPr>
      <p:sp>
        <p:nvSpPr>
          <p:cNvPr id="23" name="Google Shape;23;p36"/>
          <p:cNvSpPr/>
          <p:nvPr/>
        </p:nvSpPr>
        <p:spPr>
          <a:xfrm>
            <a:off x="-25399" y="12818533"/>
            <a:ext cx="24434698" cy="930002"/>
          </a:xfrm>
          <a:prstGeom prst="rect">
            <a:avLst/>
          </a:prstGeom>
          <a:blipFill rotWithShape="1">
            <a:blip r:embed="rId2">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24" name="Google Shape;24;p36"/>
          <p:cNvPicPr preferRelativeResize="0"/>
          <p:nvPr/>
        </p:nvPicPr>
        <p:blipFill rotWithShape="1">
          <a:blip r:embed="rId3">
            <a:alphaModFix/>
          </a:blip>
          <a:srcRect b="0" l="0" r="0" t="0"/>
          <a:stretch/>
        </p:blipFill>
        <p:spPr>
          <a:xfrm>
            <a:off x="2771444" y="13058232"/>
            <a:ext cx="432902" cy="432902"/>
          </a:xfrm>
          <a:prstGeom prst="rect">
            <a:avLst/>
          </a:prstGeom>
          <a:noFill/>
          <a:ln>
            <a:noFill/>
          </a:ln>
        </p:spPr>
      </p:pic>
      <p:pic>
        <p:nvPicPr>
          <p:cNvPr descr="Google Shape;8;p1" id="25" name="Google Shape;25;p36"/>
          <p:cNvPicPr preferRelativeResize="0"/>
          <p:nvPr/>
        </p:nvPicPr>
        <p:blipFill rotWithShape="1">
          <a:blip r:embed="rId4">
            <a:alphaModFix/>
          </a:blip>
          <a:srcRect b="0" l="0" r="0" t="0"/>
          <a:stretch/>
        </p:blipFill>
        <p:spPr>
          <a:xfrm>
            <a:off x="3325519" y="13170067"/>
            <a:ext cx="1705502" cy="228302"/>
          </a:xfrm>
          <a:prstGeom prst="rect">
            <a:avLst/>
          </a:prstGeom>
          <a:noFill/>
          <a:ln>
            <a:noFill/>
          </a:ln>
        </p:spPr>
      </p:pic>
      <p:sp>
        <p:nvSpPr>
          <p:cNvPr id="26" name="Google Shape;26;p36"/>
          <p:cNvSpPr txBox="1"/>
          <p:nvPr>
            <p:ph type="title"/>
          </p:nvPr>
        </p:nvSpPr>
        <p:spPr>
          <a:xfrm>
            <a:off x="1778000" y="4152900"/>
            <a:ext cx="20828101" cy="46482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1800"/>
              <a:buNone/>
              <a:defRPr/>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27" name="Google Shape;27;p36"/>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28" name="Shape 28"/>
        <p:cNvGrpSpPr/>
        <p:nvPr/>
      </p:nvGrpSpPr>
      <p:grpSpPr>
        <a:xfrm>
          <a:off x="0" y="0"/>
          <a:ext cx="0" cy="0"/>
          <a:chOff x="0" y="0"/>
          <a:chExt cx="0" cy="0"/>
        </a:xfrm>
      </p:grpSpPr>
      <p:sp>
        <p:nvSpPr>
          <p:cNvPr id="29" name="Google Shape;29;p44"/>
          <p:cNvSpPr txBox="1"/>
          <p:nvPr>
            <p:ph idx="1" type="body"/>
          </p:nvPr>
        </p:nvSpPr>
        <p:spPr>
          <a:xfrm>
            <a:off x="2838063" y="1246941"/>
            <a:ext cx="18678000" cy="10818001"/>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30" name="Google Shape;30;p44"/>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g124c79298af_0_140"/>
          <p:cNvSpPr txBox="1"/>
          <p:nvPr>
            <p:ph type="title"/>
          </p:nvPr>
        </p:nvSpPr>
        <p:spPr>
          <a:xfrm>
            <a:off x="1676400" y="730250"/>
            <a:ext cx="21031200" cy="2651400"/>
          </a:xfrm>
          <a:prstGeom prst="rect">
            <a:avLst/>
          </a:prstGeom>
          <a:noFill/>
          <a:ln>
            <a:noFill/>
          </a:ln>
        </p:spPr>
        <p:txBody>
          <a:bodyPr anchorCtr="0" anchor="ctr" bIns="91400" lIns="182850" spcFirstLastPara="1" rIns="182850" wrap="square" tIns="91400">
            <a:normAutofit/>
          </a:bodyPr>
          <a:lstStyle>
            <a:lvl1pPr lvl="0" algn="l">
              <a:lnSpc>
                <a:spcPct val="90000"/>
              </a:lnSpc>
              <a:spcBef>
                <a:spcPts val="0"/>
              </a:spcBef>
              <a:spcAft>
                <a:spcPts val="0"/>
              </a:spcAft>
              <a:buClr>
                <a:schemeClr val="dk1"/>
              </a:buClr>
              <a:buSzPts val="3600"/>
              <a:buNone/>
              <a:defRPr/>
            </a:lvl1pPr>
            <a:lvl2pPr lvl="1" algn="ctr">
              <a:lnSpc>
                <a:spcPct val="100000"/>
              </a:lnSpc>
              <a:spcBef>
                <a:spcPts val="0"/>
              </a:spcBef>
              <a:spcAft>
                <a:spcPts val="0"/>
              </a:spcAft>
              <a:buSzPts val="10000"/>
              <a:buNone/>
              <a:defRPr/>
            </a:lvl2pPr>
            <a:lvl3pPr lvl="2" algn="ctr">
              <a:lnSpc>
                <a:spcPct val="100000"/>
              </a:lnSpc>
              <a:spcBef>
                <a:spcPts val="0"/>
              </a:spcBef>
              <a:spcAft>
                <a:spcPts val="0"/>
              </a:spcAft>
              <a:buSzPts val="10000"/>
              <a:buNone/>
              <a:defRPr/>
            </a:lvl3pPr>
            <a:lvl4pPr lvl="3" algn="ctr">
              <a:lnSpc>
                <a:spcPct val="100000"/>
              </a:lnSpc>
              <a:spcBef>
                <a:spcPts val="0"/>
              </a:spcBef>
              <a:spcAft>
                <a:spcPts val="0"/>
              </a:spcAft>
              <a:buSzPts val="10000"/>
              <a:buNone/>
              <a:defRPr/>
            </a:lvl4pPr>
            <a:lvl5pPr lvl="4" algn="ctr">
              <a:lnSpc>
                <a:spcPct val="100000"/>
              </a:lnSpc>
              <a:spcBef>
                <a:spcPts val="0"/>
              </a:spcBef>
              <a:spcAft>
                <a:spcPts val="0"/>
              </a:spcAft>
              <a:buSzPts val="10000"/>
              <a:buNone/>
              <a:defRPr/>
            </a:lvl5pPr>
            <a:lvl6pPr lvl="5" algn="ctr">
              <a:lnSpc>
                <a:spcPct val="100000"/>
              </a:lnSpc>
              <a:spcBef>
                <a:spcPts val="0"/>
              </a:spcBef>
              <a:spcAft>
                <a:spcPts val="0"/>
              </a:spcAft>
              <a:buSzPts val="10000"/>
              <a:buNone/>
              <a:defRPr/>
            </a:lvl6pPr>
            <a:lvl7pPr lvl="6" algn="ctr">
              <a:lnSpc>
                <a:spcPct val="100000"/>
              </a:lnSpc>
              <a:spcBef>
                <a:spcPts val="0"/>
              </a:spcBef>
              <a:spcAft>
                <a:spcPts val="0"/>
              </a:spcAft>
              <a:buSzPts val="10000"/>
              <a:buNone/>
              <a:defRPr/>
            </a:lvl7pPr>
            <a:lvl8pPr lvl="7" algn="ctr">
              <a:lnSpc>
                <a:spcPct val="100000"/>
              </a:lnSpc>
              <a:spcBef>
                <a:spcPts val="0"/>
              </a:spcBef>
              <a:spcAft>
                <a:spcPts val="0"/>
              </a:spcAft>
              <a:buSzPts val="10000"/>
              <a:buNone/>
              <a:defRPr/>
            </a:lvl8pPr>
            <a:lvl9pPr lvl="8" algn="ctr">
              <a:lnSpc>
                <a:spcPct val="100000"/>
              </a:lnSpc>
              <a:spcBef>
                <a:spcPts val="0"/>
              </a:spcBef>
              <a:spcAft>
                <a:spcPts val="0"/>
              </a:spcAft>
              <a:buSzPts val="10000"/>
              <a:buNone/>
              <a:defRPr/>
            </a:lvl9pPr>
          </a:lstStyle>
          <a:p/>
        </p:txBody>
      </p:sp>
      <p:sp>
        <p:nvSpPr>
          <p:cNvPr id="33" name="Google Shape;33;g124c79298af_0_140"/>
          <p:cNvSpPr txBox="1"/>
          <p:nvPr>
            <p:ph idx="1" type="body"/>
          </p:nvPr>
        </p:nvSpPr>
        <p:spPr>
          <a:xfrm>
            <a:off x="1676400" y="3651250"/>
            <a:ext cx="21031200" cy="8702400"/>
          </a:xfrm>
          <a:prstGeom prst="rect">
            <a:avLst/>
          </a:prstGeom>
          <a:noFill/>
          <a:ln>
            <a:noFill/>
          </a:ln>
        </p:spPr>
        <p:txBody>
          <a:bodyPr anchorCtr="0" anchor="t" bIns="91400" lIns="182850" spcFirstLastPara="1" rIns="182850" wrap="square" tIns="91400">
            <a:normAutofit/>
          </a:bodyPr>
          <a:lstStyle>
            <a:lvl1pPr indent="-457200" lvl="0" marL="457200" algn="l">
              <a:lnSpc>
                <a:spcPct val="90000"/>
              </a:lnSpc>
              <a:spcBef>
                <a:spcPts val="2000"/>
              </a:spcBef>
              <a:spcAft>
                <a:spcPts val="0"/>
              </a:spcAft>
              <a:buClr>
                <a:schemeClr val="dk1"/>
              </a:buClr>
              <a:buSzPts val="3600"/>
              <a:buChar char="๏"/>
              <a:defRPr/>
            </a:lvl1pPr>
            <a:lvl2pPr indent="-457200" lvl="1" marL="914400" algn="l">
              <a:lnSpc>
                <a:spcPct val="90000"/>
              </a:lnSpc>
              <a:spcBef>
                <a:spcPts val="1000"/>
              </a:spcBef>
              <a:spcAft>
                <a:spcPts val="0"/>
              </a:spcAft>
              <a:buClr>
                <a:schemeClr val="dk1"/>
              </a:buClr>
              <a:buSzPts val="3600"/>
              <a:buChar char="•"/>
              <a:defRPr/>
            </a:lvl2pPr>
            <a:lvl3pPr indent="-457200" lvl="2" marL="1371600" algn="l">
              <a:lnSpc>
                <a:spcPct val="90000"/>
              </a:lnSpc>
              <a:spcBef>
                <a:spcPts val="1000"/>
              </a:spcBef>
              <a:spcAft>
                <a:spcPts val="0"/>
              </a:spcAft>
              <a:buClr>
                <a:schemeClr val="dk1"/>
              </a:buClr>
              <a:buSzPts val="3600"/>
              <a:buChar char="•"/>
              <a:defRPr/>
            </a:lvl3pPr>
            <a:lvl4pPr indent="-457200" lvl="3" marL="1828800" algn="l">
              <a:lnSpc>
                <a:spcPct val="90000"/>
              </a:lnSpc>
              <a:spcBef>
                <a:spcPts val="1000"/>
              </a:spcBef>
              <a:spcAft>
                <a:spcPts val="0"/>
              </a:spcAft>
              <a:buClr>
                <a:schemeClr val="dk1"/>
              </a:buClr>
              <a:buSzPts val="3600"/>
              <a:buChar char="•"/>
              <a:defRPr/>
            </a:lvl4pPr>
            <a:lvl5pPr indent="-457200" lvl="4" marL="2286000" algn="l">
              <a:lnSpc>
                <a:spcPct val="90000"/>
              </a:lnSpc>
              <a:spcBef>
                <a:spcPts val="1000"/>
              </a:spcBef>
              <a:spcAft>
                <a:spcPts val="0"/>
              </a:spcAft>
              <a:buClr>
                <a:schemeClr val="dk1"/>
              </a:buClr>
              <a:buSzPts val="3600"/>
              <a:buChar char="•"/>
              <a:defRPr/>
            </a:lvl5pPr>
            <a:lvl6pPr indent="-457200" lvl="5" marL="2743200" algn="l">
              <a:lnSpc>
                <a:spcPct val="90000"/>
              </a:lnSpc>
              <a:spcBef>
                <a:spcPts val="1000"/>
              </a:spcBef>
              <a:spcAft>
                <a:spcPts val="0"/>
              </a:spcAft>
              <a:buClr>
                <a:schemeClr val="dk1"/>
              </a:buClr>
              <a:buSzPts val="3600"/>
              <a:buChar char="•"/>
              <a:defRPr/>
            </a:lvl6pPr>
            <a:lvl7pPr indent="-457200" lvl="6" marL="3200400" algn="l">
              <a:lnSpc>
                <a:spcPct val="90000"/>
              </a:lnSpc>
              <a:spcBef>
                <a:spcPts val="1000"/>
              </a:spcBef>
              <a:spcAft>
                <a:spcPts val="0"/>
              </a:spcAft>
              <a:buClr>
                <a:schemeClr val="dk1"/>
              </a:buClr>
              <a:buSzPts val="3600"/>
              <a:buChar char="•"/>
              <a:defRPr/>
            </a:lvl7pPr>
            <a:lvl8pPr indent="-457200" lvl="7" marL="3657600" algn="l">
              <a:lnSpc>
                <a:spcPct val="90000"/>
              </a:lnSpc>
              <a:spcBef>
                <a:spcPts val="1000"/>
              </a:spcBef>
              <a:spcAft>
                <a:spcPts val="0"/>
              </a:spcAft>
              <a:buClr>
                <a:schemeClr val="dk1"/>
              </a:buClr>
              <a:buSzPts val="3600"/>
              <a:buChar char="•"/>
              <a:defRPr/>
            </a:lvl8pPr>
            <a:lvl9pPr indent="-457200" lvl="8" marL="4114800" algn="l">
              <a:lnSpc>
                <a:spcPct val="90000"/>
              </a:lnSpc>
              <a:spcBef>
                <a:spcPts val="1000"/>
              </a:spcBef>
              <a:spcAft>
                <a:spcPts val="0"/>
              </a:spcAft>
              <a:buClr>
                <a:schemeClr val="dk1"/>
              </a:buClr>
              <a:buSzPts val="3600"/>
              <a:buChar char="•"/>
              <a:defRPr/>
            </a:lvl9pPr>
          </a:lstStyle>
          <a:p/>
        </p:txBody>
      </p:sp>
      <p:sp>
        <p:nvSpPr>
          <p:cNvPr id="34" name="Google Shape;34;g124c79298af_0_140"/>
          <p:cNvSpPr txBox="1"/>
          <p:nvPr>
            <p:ph idx="10" type="dt"/>
          </p:nvPr>
        </p:nvSpPr>
        <p:spPr>
          <a:xfrm>
            <a:off x="1676400" y="12712700"/>
            <a:ext cx="5486400" cy="730200"/>
          </a:xfrm>
          <a:prstGeom prst="rect">
            <a:avLst/>
          </a:prstGeom>
          <a:noFill/>
          <a:ln>
            <a:noFill/>
          </a:ln>
        </p:spPr>
        <p:txBody>
          <a:bodyPr anchorCtr="0" anchor="ctr" bIns="91400" lIns="182850" spcFirstLastPara="1" rIns="18285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5" name="Google Shape;35;g124c79298af_0_140"/>
          <p:cNvSpPr txBox="1"/>
          <p:nvPr>
            <p:ph idx="11" type="ftr"/>
          </p:nvPr>
        </p:nvSpPr>
        <p:spPr>
          <a:xfrm>
            <a:off x="8077200" y="12712700"/>
            <a:ext cx="8229600" cy="730200"/>
          </a:xfrm>
          <a:prstGeom prst="rect">
            <a:avLst/>
          </a:prstGeom>
          <a:noFill/>
          <a:ln>
            <a:noFill/>
          </a:ln>
        </p:spPr>
        <p:txBody>
          <a:bodyPr anchorCtr="0" anchor="ctr" bIns="91400" lIns="182850" spcFirstLastPara="1" rIns="182850" wrap="square" tIns="914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6" name="Google Shape;36;g124c79298af_0_140"/>
          <p:cNvSpPr txBox="1"/>
          <p:nvPr>
            <p:ph idx="12" type="sldNum"/>
          </p:nvPr>
        </p:nvSpPr>
        <p:spPr>
          <a:xfrm>
            <a:off x="17221200" y="12712700"/>
            <a:ext cx="5486400" cy="461700"/>
          </a:xfrm>
          <a:prstGeom prst="rect">
            <a:avLst/>
          </a:prstGeom>
          <a:noFill/>
          <a:ln>
            <a:noFill/>
          </a:ln>
        </p:spPr>
        <p:txBody>
          <a:bodyPr anchorCtr="0" anchor="ctr" bIns="91400" lIns="182850" spcFirstLastPara="1" rIns="182850" wrap="square" tIns="91400">
            <a:spAutoFit/>
          </a:bodyPr>
          <a:lstStyle>
            <a:lvl1pPr indent="0" lvl="0"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38"/>
          <p:cNvSpPr txBox="1"/>
          <p:nvPr>
            <p:ph idx="1" type="body"/>
          </p:nvPr>
        </p:nvSpPr>
        <p:spPr>
          <a:xfrm>
            <a:off x="2855459" y="1027692"/>
            <a:ext cx="18673200" cy="10897502"/>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39" name="Google Shape;39;p38"/>
          <p:cNvSpPr txBox="1"/>
          <p:nvPr>
            <p:ph idx="12" type="sldNum"/>
          </p:nvPr>
        </p:nvSpPr>
        <p:spPr>
          <a:xfrm>
            <a:off x="12058551" y="13153924"/>
            <a:ext cx="266974" cy="259222"/>
          </a:xfrm>
          <a:prstGeom prst="rect">
            <a:avLst/>
          </a:prstGeom>
          <a:noFill/>
          <a:ln>
            <a:noFill/>
          </a:ln>
        </p:spPr>
        <p:txBody>
          <a:bodyPr anchorCtr="0" anchor="ctr" bIns="0" lIns="0" spcFirstLastPara="1" rIns="0" wrap="square" tIns="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bject">
  <p:cSld name="Title &amp; Object">
    <p:spTree>
      <p:nvGrpSpPr>
        <p:cNvPr id="40" name="Shape 40"/>
        <p:cNvGrpSpPr/>
        <p:nvPr/>
      </p:nvGrpSpPr>
      <p:grpSpPr>
        <a:xfrm>
          <a:off x="0" y="0"/>
          <a:ext cx="0" cy="0"/>
          <a:chOff x="0" y="0"/>
          <a:chExt cx="0" cy="0"/>
        </a:xfrm>
      </p:grpSpPr>
      <p:sp>
        <p:nvSpPr>
          <p:cNvPr id="41" name="Google Shape;41;p37"/>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Google Shape;23;p4" id="42" name="Google Shape;42;p37"/>
          <p:cNvPicPr preferRelativeResize="0"/>
          <p:nvPr/>
        </p:nvPicPr>
        <p:blipFill rotWithShape="1">
          <a:blip r:embed="rId2">
            <a:alphaModFix/>
          </a:blip>
          <a:srcRect b="0" l="0" r="0" t="0"/>
          <a:stretch/>
        </p:blipFill>
        <p:spPr>
          <a:xfrm>
            <a:off x="2771444" y="243932"/>
            <a:ext cx="432902" cy="432900"/>
          </a:xfrm>
          <a:prstGeom prst="rect">
            <a:avLst/>
          </a:prstGeom>
          <a:noFill/>
          <a:ln>
            <a:noFill/>
          </a:ln>
        </p:spPr>
      </p:pic>
      <p:sp>
        <p:nvSpPr>
          <p:cNvPr id="43" name="Google Shape;43;p37"/>
          <p:cNvSpPr txBox="1"/>
          <p:nvPr>
            <p:ph idx="1" type="body"/>
          </p:nvPr>
        </p:nvSpPr>
        <p:spPr>
          <a:xfrm>
            <a:off x="2820129" y="3811570"/>
            <a:ext cx="18743701" cy="8077201"/>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4" name="Google Shape;44;p37"/>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45" name="Shape 45"/>
        <p:cNvGrpSpPr/>
        <p:nvPr/>
      </p:nvGrpSpPr>
      <p:grpSpPr>
        <a:xfrm>
          <a:off x="0" y="0"/>
          <a:ext cx="0" cy="0"/>
          <a:chOff x="0" y="0"/>
          <a:chExt cx="0" cy="0"/>
        </a:xfrm>
      </p:grpSpPr>
      <p:sp>
        <p:nvSpPr>
          <p:cNvPr id="46" name="Google Shape;46;p39"/>
          <p:cNvSpPr txBox="1"/>
          <p:nvPr>
            <p:ph idx="1" type="body"/>
          </p:nvPr>
        </p:nvSpPr>
        <p:spPr>
          <a:xfrm>
            <a:off x="2814747" y="3603314"/>
            <a:ext cx="18754503" cy="8461800"/>
          </a:xfrm>
          <a:prstGeom prst="rect">
            <a:avLst/>
          </a:prstGeom>
          <a:noFill/>
          <a:ln>
            <a:noFill/>
          </a:ln>
        </p:spPr>
        <p:txBody>
          <a:bodyPr anchorCtr="0" anchor="t" bIns="91400" lIns="91400" spcFirstLastPara="1" rIns="91400" wrap="square" tIns="91400">
            <a:normAutofit/>
          </a:bodyPr>
          <a:lstStyle>
            <a:lvl1pPr indent="-558800" lvl="0" marL="457200" algn="l">
              <a:lnSpc>
                <a:spcPct val="100000"/>
              </a:lnSpc>
              <a:spcBef>
                <a:spcPts val="1600"/>
              </a:spcBef>
              <a:spcAft>
                <a:spcPts val="0"/>
              </a:spcAft>
              <a:buSzPts val="5200"/>
              <a:buChar char="๏"/>
              <a:defRPr/>
            </a:lvl1pPr>
            <a:lvl2pPr indent="-558800" lvl="1" marL="914400" algn="l">
              <a:lnSpc>
                <a:spcPct val="100000"/>
              </a:lnSpc>
              <a:spcBef>
                <a:spcPts val="1600"/>
              </a:spcBef>
              <a:spcAft>
                <a:spcPts val="0"/>
              </a:spcAft>
              <a:buSzPts val="5200"/>
              <a:buChar char="•"/>
              <a:defRPr/>
            </a:lvl2pPr>
            <a:lvl3pPr indent="-558800" lvl="2" marL="1371600" algn="l">
              <a:lnSpc>
                <a:spcPct val="100000"/>
              </a:lnSpc>
              <a:spcBef>
                <a:spcPts val="1600"/>
              </a:spcBef>
              <a:spcAft>
                <a:spcPts val="0"/>
              </a:spcAft>
              <a:buSzPts val="5200"/>
              <a:buChar char="•"/>
              <a:defRPr/>
            </a:lvl3pPr>
            <a:lvl4pPr indent="-558800" lvl="3" marL="1828800" algn="l">
              <a:lnSpc>
                <a:spcPct val="100000"/>
              </a:lnSpc>
              <a:spcBef>
                <a:spcPts val="1600"/>
              </a:spcBef>
              <a:spcAft>
                <a:spcPts val="0"/>
              </a:spcAft>
              <a:buSzPts val="5200"/>
              <a:buChar char="•"/>
              <a:defRPr/>
            </a:lvl4pPr>
            <a:lvl5pPr indent="-558800" lvl="4" marL="2286000" algn="l">
              <a:lnSpc>
                <a:spcPct val="100000"/>
              </a:lnSpc>
              <a:spcBef>
                <a:spcPts val="1600"/>
              </a:spcBef>
              <a:spcAft>
                <a:spcPts val="0"/>
              </a:spcAft>
              <a:buSzPts val="5200"/>
              <a:buChar char="•"/>
              <a:defRPr/>
            </a:lvl5pPr>
            <a:lvl6pPr indent="-558800" lvl="5" marL="2743200" algn="l">
              <a:lnSpc>
                <a:spcPct val="100000"/>
              </a:lnSpc>
              <a:spcBef>
                <a:spcPts val="1600"/>
              </a:spcBef>
              <a:spcAft>
                <a:spcPts val="0"/>
              </a:spcAft>
              <a:buSzPts val="5200"/>
              <a:buChar char="•"/>
              <a:defRPr/>
            </a:lvl6pPr>
            <a:lvl7pPr indent="-558800" lvl="6" marL="3200400" algn="l">
              <a:lnSpc>
                <a:spcPct val="100000"/>
              </a:lnSpc>
              <a:spcBef>
                <a:spcPts val="1600"/>
              </a:spcBef>
              <a:spcAft>
                <a:spcPts val="0"/>
              </a:spcAft>
              <a:buSzPts val="5200"/>
              <a:buChar char="•"/>
              <a:defRPr/>
            </a:lvl7pPr>
            <a:lvl8pPr indent="-558800" lvl="7" marL="3657600" algn="l">
              <a:lnSpc>
                <a:spcPct val="100000"/>
              </a:lnSpc>
              <a:spcBef>
                <a:spcPts val="1600"/>
              </a:spcBef>
              <a:spcAft>
                <a:spcPts val="0"/>
              </a:spcAft>
              <a:buSzPts val="5200"/>
              <a:buChar char="•"/>
              <a:defRPr/>
            </a:lvl8pPr>
            <a:lvl9pPr indent="-558800" lvl="8" marL="4114800" algn="l">
              <a:lnSpc>
                <a:spcPct val="100000"/>
              </a:lnSpc>
              <a:spcBef>
                <a:spcPts val="1600"/>
              </a:spcBef>
              <a:spcAft>
                <a:spcPts val="0"/>
              </a:spcAft>
              <a:buSzPts val="5200"/>
              <a:buChar char="•"/>
              <a:defRPr/>
            </a:lvl9pPr>
          </a:lstStyle>
          <a:p/>
        </p:txBody>
      </p:sp>
      <p:sp>
        <p:nvSpPr>
          <p:cNvPr id="47" name="Google Shape;47;p39"/>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sp>
        <p:nvSpPr>
          <p:cNvPr id="48" name="Google Shape;48;p39"/>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de">
  <p:cSld name="Title &amp; Code">
    <p:spTree>
      <p:nvGrpSpPr>
        <p:cNvPr id="49" name="Shape 49"/>
        <p:cNvGrpSpPr/>
        <p:nvPr/>
      </p:nvGrpSpPr>
      <p:grpSpPr>
        <a:xfrm>
          <a:off x="0" y="0"/>
          <a:ext cx="0" cy="0"/>
          <a:chOff x="0" y="0"/>
          <a:chExt cx="0" cy="0"/>
        </a:xfrm>
      </p:grpSpPr>
      <p:sp>
        <p:nvSpPr>
          <p:cNvPr id="50" name="Google Shape;50;p40"/>
          <p:cNvSpPr txBox="1"/>
          <p:nvPr>
            <p:ph type="title"/>
          </p:nvPr>
        </p:nvSpPr>
        <p:spPr>
          <a:xfrm>
            <a:off x="2635842" y="1232988"/>
            <a:ext cx="19112402" cy="16743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3E3E3E"/>
              </a:buClr>
              <a:buSzPts val="7200"/>
              <a:buFont typeface="Arial"/>
              <a:buNone/>
              <a:defRPr sz="7200"/>
            </a:lvl1pPr>
            <a:lvl2pPr lvl="1" algn="ctr">
              <a:lnSpc>
                <a:spcPct val="100000"/>
              </a:lnSpc>
              <a:spcBef>
                <a:spcPts val="0"/>
              </a:spcBef>
              <a:spcAft>
                <a:spcPts val="0"/>
              </a:spcAft>
              <a:buClr>
                <a:srgbClr val="3E3E3E"/>
              </a:buClr>
              <a:buSzPts val="1800"/>
              <a:buNone/>
              <a:defRPr/>
            </a:lvl2pPr>
            <a:lvl3pPr lvl="2" algn="ctr">
              <a:lnSpc>
                <a:spcPct val="100000"/>
              </a:lnSpc>
              <a:spcBef>
                <a:spcPts val="0"/>
              </a:spcBef>
              <a:spcAft>
                <a:spcPts val="0"/>
              </a:spcAft>
              <a:buClr>
                <a:srgbClr val="3E3E3E"/>
              </a:buClr>
              <a:buSzPts val="1800"/>
              <a:buNone/>
              <a:defRPr/>
            </a:lvl3pPr>
            <a:lvl4pPr lvl="3" algn="ctr">
              <a:lnSpc>
                <a:spcPct val="100000"/>
              </a:lnSpc>
              <a:spcBef>
                <a:spcPts val="0"/>
              </a:spcBef>
              <a:spcAft>
                <a:spcPts val="0"/>
              </a:spcAft>
              <a:buClr>
                <a:srgbClr val="3E3E3E"/>
              </a:buClr>
              <a:buSzPts val="1800"/>
              <a:buNone/>
              <a:defRPr/>
            </a:lvl4pPr>
            <a:lvl5pPr lvl="4" algn="ctr">
              <a:lnSpc>
                <a:spcPct val="100000"/>
              </a:lnSpc>
              <a:spcBef>
                <a:spcPts val="0"/>
              </a:spcBef>
              <a:spcAft>
                <a:spcPts val="0"/>
              </a:spcAft>
              <a:buClr>
                <a:srgbClr val="3E3E3E"/>
              </a:buClr>
              <a:buSzPts val="1800"/>
              <a:buNone/>
              <a:defRPr/>
            </a:lvl5pPr>
            <a:lvl6pPr lvl="5" algn="ctr">
              <a:lnSpc>
                <a:spcPct val="100000"/>
              </a:lnSpc>
              <a:spcBef>
                <a:spcPts val="0"/>
              </a:spcBef>
              <a:spcAft>
                <a:spcPts val="0"/>
              </a:spcAft>
              <a:buClr>
                <a:srgbClr val="3E3E3E"/>
              </a:buClr>
              <a:buSzPts val="1800"/>
              <a:buNone/>
              <a:defRPr/>
            </a:lvl6pPr>
            <a:lvl7pPr lvl="6" algn="ctr">
              <a:lnSpc>
                <a:spcPct val="100000"/>
              </a:lnSpc>
              <a:spcBef>
                <a:spcPts val="0"/>
              </a:spcBef>
              <a:spcAft>
                <a:spcPts val="0"/>
              </a:spcAft>
              <a:buClr>
                <a:srgbClr val="3E3E3E"/>
              </a:buClr>
              <a:buSzPts val="1800"/>
              <a:buNone/>
              <a:defRPr/>
            </a:lvl7pPr>
            <a:lvl8pPr lvl="7" algn="ctr">
              <a:lnSpc>
                <a:spcPct val="100000"/>
              </a:lnSpc>
              <a:spcBef>
                <a:spcPts val="0"/>
              </a:spcBef>
              <a:spcAft>
                <a:spcPts val="0"/>
              </a:spcAft>
              <a:buClr>
                <a:srgbClr val="3E3E3E"/>
              </a:buClr>
              <a:buSzPts val="1800"/>
              <a:buNone/>
              <a:defRPr/>
            </a:lvl8pPr>
            <a:lvl9pPr lvl="8" algn="ctr">
              <a:lnSpc>
                <a:spcPct val="100000"/>
              </a:lnSpc>
              <a:spcBef>
                <a:spcPts val="0"/>
              </a:spcBef>
              <a:spcAft>
                <a:spcPts val="0"/>
              </a:spcAft>
              <a:buClr>
                <a:srgbClr val="3E3E3E"/>
              </a:buClr>
              <a:buSzPts val="1800"/>
              <a:buNone/>
              <a:defRPr/>
            </a:lvl9pPr>
          </a:lstStyle>
          <a:p/>
        </p:txBody>
      </p:sp>
      <p:pic>
        <p:nvPicPr>
          <p:cNvPr descr="Google Shape;35;p7" id="51" name="Google Shape;51;p40"/>
          <p:cNvPicPr preferRelativeResize="0"/>
          <p:nvPr/>
        </p:nvPicPr>
        <p:blipFill rotWithShape="1">
          <a:blip r:embed="rId2">
            <a:alphaModFix/>
          </a:blip>
          <a:srcRect b="0" l="0" r="0" t="0"/>
          <a:stretch/>
        </p:blipFill>
        <p:spPr>
          <a:xfrm>
            <a:off x="2771444" y="243932"/>
            <a:ext cx="432902" cy="432900"/>
          </a:xfrm>
          <a:prstGeom prst="rect">
            <a:avLst/>
          </a:prstGeom>
          <a:noFill/>
          <a:ln>
            <a:noFill/>
          </a:ln>
        </p:spPr>
      </p:pic>
      <p:sp>
        <p:nvSpPr>
          <p:cNvPr id="52" name="Google Shape;52;p40"/>
          <p:cNvSpPr txBox="1"/>
          <p:nvPr>
            <p:ph idx="12" type="sldNum"/>
          </p:nvPr>
        </p:nvSpPr>
        <p:spPr>
          <a:xfrm>
            <a:off x="12007651" y="13074034"/>
            <a:ext cx="368574" cy="360822"/>
          </a:xfrm>
          <a:prstGeom prst="rect">
            <a:avLst/>
          </a:prstGeom>
          <a:noFill/>
          <a:ln>
            <a:noFill/>
          </a:ln>
        </p:spPr>
        <p:txBody>
          <a:bodyPr anchorCtr="0" anchor="t"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4"/>
          <p:cNvSpPr/>
          <p:nvPr/>
        </p:nvSpPr>
        <p:spPr>
          <a:xfrm>
            <a:off x="-25399" y="12818533"/>
            <a:ext cx="24434698" cy="930002"/>
          </a:xfrm>
          <a:prstGeom prst="rect">
            <a:avLst/>
          </a:prstGeom>
          <a:blipFill rotWithShape="1">
            <a:blip r:embed="rId1">
              <a:alphaModFix/>
            </a:blip>
            <a:stretch>
              <a:fillRect b="0" l="0" r="0" t="0"/>
            </a:stretch>
          </a:blip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Google Shape;7;p1" id="7" name="Google Shape;7;p34"/>
          <p:cNvPicPr preferRelativeResize="0"/>
          <p:nvPr/>
        </p:nvPicPr>
        <p:blipFill rotWithShape="1">
          <a:blip r:embed="rId2">
            <a:alphaModFix/>
          </a:blip>
          <a:srcRect b="0" l="0" r="0" t="0"/>
          <a:stretch/>
        </p:blipFill>
        <p:spPr>
          <a:xfrm>
            <a:off x="2771444" y="13058232"/>
            <a:ext cx="432902" cy="432902"/>
          </a:xfrm>
          <a:prstGeom prst="rect">
            <a:avLst/>
          </a:prstGeom>
          <a:noFill/>
          <a:ln>
            <a:noFill/>
          </a:ln>
        </p:spPr>
      </p:pic>
      <p:pic>
        <p:nvPicPr>
          <p:cNvPr descr="Google Shape;8;p1" id="8" name="Google Shape;8;p34"/>
          <p:cNvPicPr preferRelativeResize="0"/>
          <p:nvPr/>
        </p:nvPicPr>
        <p:blipFill rotWithShape="1">
          <a:blip r:embed="rId3">
            <a:alphaModFix/>
          </a:blip>
          <a:srcRect b="0" l="0" r="0" t="0"/>
          <a:stretch/>
        </p:blipFill>
        <p:spPr>
          <a:xfrm>
            <a:off x="3325519" y="13170067"/>
            <a:ext cx="1705502" cy="228302"/>
          </a:xfrm>
          <a:prstGeom prst="rect">
            <a:avLst/>
          </a:prstGeom>
          <a:noFill/>
          <a:ln>
            <a:noFill/>
          </a:ln>
        </p:spPr>
      </p:pic>
      <p:sp>
        <p:nvSpPr>
          <p:cNvPr id="9" name="Google Shape;9;p34"/>
          <p:cNvSpPr txBox="1"/>
          <p:nvPr>
            <p:ph idx="1" type="body"/>
          </p:nvPr>
        </p:nvSpPr>
        <p:spPr>
          <a:xfrm>
            <a:off x="2855459" y="1027692"/>
            <a:ext cx="18673200" cy="10897502"/>
          </a:xfrm>
          <a:prstGeom prst="rect">
            <a:avLst/>
          </a:prstGeom>
          <a:noFill/>
          <a:ln>
            <a:noFill/>
          </a:ln>
        </p:spPr>
        <p:txBody>
          <a:bodyPr anchorCtr="0" anchor="t" bIns="91400" lIns="91400" spcFirstLastPara="1" rIns="91400" wrap="square" tIns="91400">
            <a:normAutofit/>
          </a:bodyPr>
          <a:lstStyle>
            <a:lvl1pPr indent="-558800" lvl="0" marL="4572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1pPr>
            <a:lvl2pPr indent="-558800" lvl="1" marL="9144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2pPr>
            <a:lvl3pPr indent="-558800" lvl="2" marL="13716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3pPr>
            <a:lvl4pPr indent="-558800" lvl="3" marL="18288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4pPr>
            <a:lvl5pPr indent="-558800" lvl="4" marL="22860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5pPr>
            <a:lvl6pPr indent="-558800" lvl="5" marL="27432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6pPr>
            <a:lvl7pPr indent="-558800" lvl="6" marL="32004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7pPr>
            <a:lvl8pPr indent="-558800" lvl="7" marL="36576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8pPr>
            <a:lvl9pPr indent="-558800" lvl="8" marL="4114800" marR="0" rtl="0" algn="l">
              <a:lnSpc>
                <a:spcPct val="100000"/>
              </a:lnSpc>
              <a:spcBef>
                <a:spcPts val="1600"/>
              </a:spcBef>
              <a:spcAft>
                <a:spcPts val="0"/>
              </a:spcAft>
              <a:buClr>
                <a:srgbClr val="BEBEBE"/>
              </a:buClr>
              <a:buSzPts val="5200"/>
              <a:buFont typeface="Arial"/>
              <a:buChar char="•"/>
              <a:defRPr b="0" i="0" sz="5200" u="none" cap="none" strike="noStrike">
                <a:solidFill>
                  <a:srgbClr val="3E3E3E"/>
                </a:solidFill>
                <a:latin typeface="Arial"/>
                <a:ea typeface="Arial"/>
                <a:cs typeface="Arial"/>
                <a:sym typeface="Arial"/>
              </a:defRPr>
            </a:lvl9pPr>
          </a:lstStyle>
          <a:p/>
        </p:txBody>
      </p:sp>
      <p:sp>
        <p:nvSpPr>
          <p:cNvPr id="10" name="Google Shape;10;p34"/>
          <p:cNvSpPr txBox="1"/>
          <p:nvPr>
            <p:ph type="title"/>
          </p:nvPr>
        </p:nvSpPr>
        <p:spPr>
          <a:xfrm>
            <a:off x="3653366" y="2743200"/>
            <a:ext cx="19507201" cy="930275"/>
          </a:xfrm>
          <a:prstGeom prst="rect">
            <a:avLst/>
          </a:prstGeom>
          <a:noFill/>
          <a:ln>
            <a:noFill/>
          </a:ln>
        </p:spPr>
        <p:txBody>
          <a:bodyPr anchorCtr="0" anchor="ctr" bIns="91400" lIns="91400" spcFirstLastPara="1" rIns="91400" wrap="square" tIns="91400">
            <a:normAutofit/>
          </a:bodyPr>
          <a:lstStyle>
            <a:lvl1pPr lvl="0"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1pPr>
            <a:lvl2pPr lvl="1"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2pPr>
            <a:lvl3pPr lvl="2"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3pPr>
            <a:lvl4pPr lvl="3"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4pPr>
            <a:lvl5pPr lvl="4"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5pPr>
            <a:lvl6pPr lvl="5"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6pPr>
            <a:lvl7pPr lvl="6"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7pPr>
            <a:lvl8pPr lvl="7"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8pPr>
            <a:lvl9pPr lvl="8" marR="0" rtl="0" algn="ctr">
              <a:lnSpc>
                <a:spcPct val="100000"/>
              </a:lnSpc>
              <a:spcBef>
                <a:spcPts val="0"/>
              </a:spcBef>
              <a:spcAft>
                <a:spcPts val="0"/>
              </a:spcAft>
              <a:buClr>
                <a:srgbClr val="3E3E3E"/>
              </a:buClr>
              <a:buSzPts val="10000"/>
              <a:buFont typeface="Arial"/>
              <a:buNone/>
              <a:defRPr b="1" i="0" sz="10000" u="none" cap="none" strike="noStrike">
                <a:solidFill>
                  <a:srgbClr val="3E3E3E"/>
                </a:solidFill>
                <a:latin typeface="Arial"/>
                <a:ea typeface="Arial"/>
                <a:cs typeface="Arial"/>
                <a:sym typeface="Arial"/>
              </a:defRPr>
            </a:lvl9pPr>
          </a:lstStyle>
          <a:p/>
        </p:txBody>
      </p:sp>
      <p:sp>
        <p:nvSpPr>
          <p:cNvPr id="11" name="Google Shape;11;p34"/>
          <p:cNvSpPr txBox="1"/>
          <p:nvPr>
            <p:ph idx="12" type="sldNum"/>
          </p:nvPr>
        </p:nvSpPr>
        <p:spPr>
          <a:xfrm>
            <a:off x="12058551" y="13153924"/>
            <a:ext cx="266974" cy="259222"/>
          </a:xfrm>
          <a:prstGeom prst="rect">
            <a:avLst/>
          </a:prstGeom>
          <a:noFill/>
          <a:ln>
            <a:noFill/>
          </a:ln>
        </p:spPr>
        <p:txBody>
          <a:bodyPr anchorCtr="0" anchor="ctr" bIns="0" lIns="0" spcFirstLastPara="1" rIns="0" wrap="square" tIns="0">
            <a:spAutoFit/>
          </a:bodyPr>
          <a:lstStyle>
            <a:lvl1pPr indent="0" lvl="0"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800"/>
              <a:buFont typeface="Arial"/>
              <a:buNone/>
              <a:defRPr b="1" i="0" sz="1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8.png"/><Relationship Id="rId4" Type="http://schemas.openxmlformats.org/officeDocument/2006/relationships/image" Target="../media/image66.png"/><Relationship Id="rId5" Type="http://schemas.openxmlformats.org/officeDocument/2006/relationships/image" Target="../media/image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2.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9.png"/><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5.png"/><Relationship Id="rId4" Type="http://schemas.openxmlformats.org/officeDocument/2006/relationships/image" Target="../media/image62.png"/><Relationship Id="rId5" Type="http://schemas.openxmlformats.org/officeDocument/2006/relationships/image" Target="../media/image7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0.png"/><Relationship Id="rId4" Type="http://schemas.openxmlformats.org/officeDocument/2006/relationships/image" Target="../media/image74.png"/><Relationship Id="rId5" Type="http://schemas.openxmlformats.org/officeDocument/2006/relationships/image" Target="../media/image6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3.png"/><Relationship Id="rId4" Type="http://schemas.openxmlformats.org/officeDocument/2006/relationships/image" Target="../media/image7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2.png"/></Relationships>
</file>

<file path=ppt/slides/_rels/slide2.xml.rels><?xml version="1.0" encoding="UTF-8" standalone="yes"?><Relationships xmlns="http://schemas.openxmlformats.org/package/2006/relationships"><Relationship Id="rId20" Type="http://schemas.openxmlformats.org/officeDocument/2006/relationships/image" Target="../media/image25.png"/><Relationship Id="rId22" Type="http://schemas.openxmlformats.org/officeDocument/2006/relationships/image" Target="../media/image31.png"/><Relationship Id="rId21" Type="http://schemas.openxmlformats.org/officeDocument/2006/relationships/image" Target="../media/image33.png"/><Relationship Id="rId24" Type="http://schemas.openxmlformats.org/officeDocument/2006/relationships/image" Target="../media/image27.png"/><Relationship Id="rId23"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13.png"/><Relationship Id="rId26" Type="http://schemas.openxmlformats.org/officeDocument/2006/relationships/image" Target="../media/image39.png"/><Relationship Id="rId25" Type="http://schemas.openxmlformats.org/officeDocument/2006/relationships/image" Target="../media/image30.png"/><Relationship Id="rId28" Type="http://schemas.openxmlformats.org/officeDocument/2006/relationships/image" Target="../media/image42.png"/><Relationship Id="rId27" Type="http://schemas.openxmlformats.org/officeDocument/2006/relationships/image" Target="../media/image34.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21.png"/><Relationship Id="rId13" Type="http://schemas.openxmlformats.org/officeDocument/2006/relationships/image" Target="../media/image22.png"/><Relationship Id="rId12" Type="http://schemas.openxmlformats.org/officeDocument/2006/relationships/image" Target="../media/image23.png"/><Relationship Id="rId15" Type="http://schemas.openxmlformats.org/officeDocument/2006/relationships/image" Target="../media/image26.png"/><Relationship Id="rId14" Type="http://schemas.openxmlformats.org/officeDocument/2006/relationships/image" Target="../media/image55.png"/><Relationship Id="rId17" Type="http://schemas.openxmlformats.org/officeDocument/2006/relationships/image" Target="../media/image29.png"/><Relationship Id="rId16" Type="http://schemas.openxmlformats.org/officeDocument/2006/relationships/image" Target="../media/image35.png"/><Relationship Id="rId19" Type="http://schemas.openxmlformats.org/officeDocument/2006/relationships/image" Target="../media/image32.png"/><Relationship Id="rId18"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help.tableau.com/current/pro/desktop/en-us/bookshop_data.htm" TargetMode="External"/><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7.png"/><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6.png"/><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6.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nvSpPr>
        <p:spPr>
          <a:xfrm>
            <a:off x="18221493" y="13103173"/>
            <a:ext cx="3358136" cy="360822"/>
          </a:xfrm>
          <a:prstGeom prst="rect">
            <a:avLst/>
          </a:prstGeom>
          <a:noFill/>
          <a:ln>
            <a:noFill/>
          </a:ln>
        </p:spPr>
        <p:txBody>
          <a:bodyPr anchorCtr="0" anchor="ctr" bIns="50800" lIns="50800" spcFirstLastPara="1" rIns="50800" wrap="square" tIns="50800">
            <a:spAutoFit/>
          </a:bodyPr>
          <a:lstStyle/>
          <a:p>
            <a:pPr indent="0" lvl="0" marL="0" marR="0" rtl="0" algn="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Data Analytics</a:t>
            </a:r>
            <a:endParaRPr b="0" i="0" sz="1400" u="none" cap="none" strike="noStrike">
              <a:solidFill>
                <a:srgbClr val="000000"/>
              </a:solidFill>
              <a:latin typeface="Arial"/>
              <a:ea typeface="Arial"/>
              <a:cs typeface="Arial"/>
              <a:sym typeface="Arial"/>
            </a:endParaRPr>
          </a:p>
        </p:txBody>
      </p:sp>
      <p:sp>
        <p:nvSpPr>
          <p:cNvPr id="82" name="Google Shape;82;p1"/>
          <p:cNvSpPr txBox="1"/>
          <p:nvPr>
            <p:ph idx="4294967295" type="ctrTitle"/>
          </p:nvPr>
        </p:nvSpPr>
        <p:spPr>
          <a:xfrm>
            <a:off x="2589458" y="3721079"/>
            <a:ext cx="19205084" cy="3475668"/>
          </a:xfrm>
          <a:prstGeom prst="rect">
            <a:avLst/>
          </a:prstGeom>
          <a:noFill/>
          <a:ln>
            <a:noFill/>
          </a:ln>
        </p:spPr>
        <p:txBody>
          <a:bodyPr anchorCtr="0" anchor="b" bIns="50800" lIns="50800" spcFirstLastPara="1" rIns="50800" wrap="square" tIns="50800">
            <a:normAutofit/>
          </a:bodyPr>
          <a:lstStyle/>
          <a:p>
            <a:pPr indent="0" lvl="0" marL="0" marR="0" rtl="0" algn="ctr">
              <a:lnSpc>
                <a:spcPct val="100000"/>
              </a:lnSpc>
              <a:spcBef>
                <a:spcPts val="0"/>
              </a:spcBef>
              <a:spcAft>
                <a:spcPts val="0"/>
              </a:spcAft>
              <a:buClr>
                <a:srgbClr val="151618"/>
              </a:buClr>
              <a:buSzPts val="7700"/>
              <a:buFont typeface="Arial"/>
              <a:buNone/>
            </a:pPr>
            <a:r>
              <a:rPr b="1" i="0" lang="en-US" sz="7700" u="none" cap="none" strike="noStrike">
                <a:solidFill>
                  <a:srgbClr val="151618"/>
                </a:solidFill>
                <a:latin typeface="Arial"/>
                <a:ea typeface="Arial"/>
                <a:cs typeface="Arial"/>
                <a:sym typeface="Arial"/>
              </a:rPr>
              <a:t>Tableau</a:t>
            </a:r>
            <a:r>
              <a:rPr lang="en-US" sz="7700">
                <a:solidFill>
                  <a:srgbClr val="151618"/>
                </a:solidFill>
              </a:rPr>
              <a:t>: Joins, Relationships, </a:t>
            </a:r>
            <a:endParaRPr sz="7700">
              <a:solidFill>
                <a:srgbClr val="151618"/>
              </a:solidFill>
            </a:endParaRPr>
          </a:p>
          <a:p>
            <a:pPr indent="0" lvl="0" marL="0" marR="0" rtl="0" algn="ctr">
              <a:lnSpc>
                <a:spcPct val="100000"/>
              </a:lnSpc>
              <a:spcBef>
                <a:spcPts val="0"/>
              </a:spcBef>
              <a:spcAft>
                <a:spcPts val="0"/>
              </a:spcAft>
              <a:buClr>
                <a:srgbClr val="151618"/>
              </a:buClr>
              <a:buSzPts val="7700"/>
              <a:buFont typeface="Arial"/>
              <a:buNone/>
            </a:pPr>
            <a:r>
              <a:rPr lang="en-US" sz="7700">
                <a:solidFill>
                  <a:srgbClr val="151618"/>
                </a:solidFill>
              </a:rPr>
              <a:t>Blends, and Unions</a:t>
            </a:r>
            <a:endParaRPr b="1" i="0" sz="10000" u="none" cap="none" strike="noStrike">
              <a:solidFill>
                <a:srgbClr val="3E3E3E"/>
              </a:solidFill>
              <a:latin typeface="Arial"/>
              <a:ea typeface="Arial"/>
              <a:cs typeface="Arial"/>
              <a:sym typeface="Arial"/>
            </a:endParaRPr>
          </a:p>
        </p:txBody>
      </p:sp>
      <p:sp>
        <p:nvSpPr>
          <p:cNvPr id="83" name="Google Shape;83;p1"/>
          <p:cNvSpPr txBox="1"/>
          <p:nvPr>
            <p:ph idx="4294967295" type="sldNum"/>
          </p:nvPr>
        </p:nvSpPr>
        <p:spPr>
          <a:xfrm>
            <a:off x="12071280" y="13074034"/>
            <a:ext cx="241438" cy="360822"/>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1800"/>
              <a:buFont typeface="Arial"/>
              <a:buNone/>
            </a:pPr>
            <a:fld id="{00000000-1234-1234-1234-123412341234}" type="slidenum">
              <a:rPr b="1" lang="en-US" sz="1800">
                <a:solidFill>
                  <a:srgbClr val="FFFFFF"/>
                </a:solidFil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5752e1c087_0_10"/>
          <p:cNvPicPr preferRelativeResize="0"/>
          <p:nvPr/>
        </p:nvPicPr>
        <p:blipFill rotWithShape="1">
          <a:blip r:embed="rId3">
            <a:alphaModFix/>
          </a:blip>
          <a:srcRect b="0" l="0" r="0" t="0"/>
          <a:stretch/>
        </p:blipFill>
        <p:spPr>
          <a:xfrm>
            <a:off x="857250" y="784100"/>
            <a:ext cx="22059901" cy="11821124"/>
          </a:xfrm>
          <a:prstGeom prst="rect">
            <a:avLst/>
          </a:prstGeom>
          <a:noFill/>
          <a:ln>
            <a:noFill/>
          </a:ln>
        </p:spPr>
      </p:pic>
      <p:sp>
        <p:nvSpPr>
          <p:cNvPr id="212" name="Google Shape;212;g15752e1c087_0_10"/>
          <p:cNvSpPr txBox="1"/>
          <p:nvPr/>
        </p:nvSpPr>
        <p:spPr>
          <a:xfrm>
            <a:off x="1526300" y="2831800"/>
            <a:ext cx="14158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t>Relationships</a:t>
            </a:r>
            <a:endParaRPr sz="4800"/>
          </a:p>
        </p:txBody>
      </p:sp>
      <p:sp>
        <p:nvSpPr>
          <p:cNvPr id="213" name="Google Shape;213;g15752e1c087_0_10"/>
          <p:cNvSpPr txBox="1"/>
          <p:nvPr/>
        </p:nvSpPr>
        <p:spPr>
          <a:xfrm>
            <a:off x="1359175" y="7261225"/>
            <a:ext cx="14158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t>Joins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b8ad44e75_0_0"/>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Relationships</a:t>
            </a:r>
            <a:endParaRPr/>
          </a:p>
        </p:txBody>
      </p:sp>
      <p:pic>
        <p:nvPicPr>
          <p:cNvPr id="219" name="Google Shape;219;g11b8ad44e75_0_0"/>
          <p:cNvPicPr preferRelativeResize="0"/>
          <p:nvPr/>
        </p:nvPicPr>
        <p:blipFill rotWithShape="1">
          <a:blip r:embed="rId3">
            <a:alphaModFix/>
          </a:blip>
          <a:srcRect b="0" l="0" r="0" t="0"/>
          <a:stretch/>
        </p:blipFill>
        <p:spPr>
          <a:xfrm>
            <a:off x="13843725" y="3116250"/>
            <a:ext cx="8440625" cy="6530975"/>
          </a:xfrm>
          <a:prstGeom prst="rect">
            <a:avLst/>
          </a:prstGeom>
          <a:noFill/>
          <a:ln>
            <a:noFill/>
          </a:ln>
        </p:spPr>
      </p:pic>
      <p:pic>
        <p:nvPicPr>
          <p:cNvPr id="220" name="Google Shape;220;g11b8ad44e75_0_0"/>
          <p:cNvPicPr preferRelativeResize="0"/>
          <p:nvPr/>
        </p:nvPicPr>
        <p:blipFill rotWithShape="1">
          <a:blip r:embed="rId4">
            <a:alphaModFix/>
          </a:blip>
          <a:srcRect b="0" l="0" r="0" t="0"/>
          <a:stretch/>
        </p:blipFill>
        <p:spPr>
          <a:xfrm>
            <a:off x="1486375" y="3215750"/>
            <a:ext cx="11148775" cy="3846425"/>
          </a:xfrm>
          <a:prstGeom prst="rect">
            <a:avLst/>
          </a:prstGeom>
          <a:noFill/>
          <a:ln>
            <a:noFill/>
          </a:ln>
        </p:spPr>
      </p:pic>
      <p:sp>
        <p:nvSpPr>
          <p:cNvPr id="221" name="Google Shape;221;g11b8ad44e75_0_0"/>
          <p:cNvSpPr txBox="1"/>
          <p:nvPr/>
        </p:nvSpPr>
        <p:spPr>
          <a:xfrm>
            <a:off x="799200" y="7356975"/>
            <a:ext cx="13836000" cy="3648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Open a file (.xlsx, .csv, .geojson, etc)</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Drag a table out into the workspace</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Drag another table into the workspace</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The ‘noodle’ will appear!</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Specify the relationship between the tables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2b537452f5_0_0"/>
          <p:cNvSpPr txBox="1"/>
          <p:nvPr>
            <p:ph idx="1" type="body"/>
          </p:nvPr>
        </p:nvSpPr>
        <p:spPr>
          <a:xfrm>
            <a:off x="1378825" y="1246950"/>
            <a:ext cx="21090300" cy="108180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b="1" lang="en-US" sz="6800"/>
              <a:t>Relationships can be complex (i.e. multiple tables)</a:t>
            </a:r>
            <a:endParaRPr b="1" sz="6800"/>
          </a:p>
        </p:txBody>
      </p:sp>
      <p:pic>
        <p:nvPicPr>
          <p:cNvPr id="227" name="Google Shape;227;g22b537452f5_0_0"/>
          <p:cNvPicPr preferRelativeResize="0"/>
          <p:nvPr/>
        </p:nvPicPr>
        <p:blipFill>
          <a:blip r:embed="rId3">
            <a:alphaModFix/>
          </a:blip>
          <a:stretch>
            <a:fillRect/>
          </a:stretch>
        </p:blipFill>
        <p:spPr>
          <a:xfrm>
            <a:off x="6766275" y="3640386"/>
            <a:ext cx="10195726" cy="3689700"/>
          </a:xfrm>
          <a:prstGeom prst="rect">
            <a:avLst/>
          </a:prstGeom>
          <a:noFill/>
          <a:ln>
            <a:noFill/>
          </a:ln>
        </p:spPr>
      </p:pic>
      <p:sp>
        <p:nvSpPr>
          <p:cNvPr id="228" name="Google Shape;228;g22b537452f5_0_0"/>
          <p:cNvSpPr txBox="1"/>
          <p:nvPr/>
        </p:nvSpPr>
        <p:spPr>
          <a:xfrm>
            <a:off x="3539600" y="8111600"/>
            <a:ext cx="18388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solidFill>
                  <a:srgbClr val="202124"/>
                </a:solidFill>
                <a:highlight>
                  <a:srgbClr val="FFFFFF"/>
                </a:highlight>
              </a:rPr>
              <a:t> The maximum number of </a:t>
            </a:r>
            <a:r>
              <a:rPr b="1" lang="en-US" sz="4400">
                <a:solidFill>
                  <a:srgbClr val="202124"/>
                </a:solidFill>
              </a:rPr>
              <a:t>32 tables</a:t>
            </a:r>
            <a:r>
              <a:rPr lang="en-US" sz="4400">
                <a:solidFill>
                  <a:srgbClr val="202124"/>
                </a:solidFill>
                <a:highlight>
                  <a:srgbClr val="FFFFFF"/>
                </a:highlight>
              </a:rPr>
              <a:t> can be joined in Tableau. </a:t>
            </a:r>
            <a:endParaRPr sz="4400">
              <a:solidFill>
                <a:srgbClr val="202124"/>
              </a:solidFill>
              <a:highlight>
                <a:srgbClr val="FFFFFF"/>
              </a:highlight>
            </a:endParaRPr>
          </a:p>
          <a:p>
            <a:pPr indent="0" lvl="0" marL="0" rtl="0" algn="l">
              <a:spcBef>
                <a:spcPts val="0"/>
              </a:spcBef>
              <a:spcAft>
                <a:spcPts val="0"/>
              </a:spcAft>
              <a:buNone/>
            </a:pPr>
            <a:r>
              <a:rPr lang="en-US" sz="4400">
                <a:solidFill>
                  <a:srgbClr val="202124"/>
                </a:solidFill>
                <a:highlight>
                  <a:srgbClr val="FFFFFF"/>
                </a:highlight>
              </a:rPr>
              <a:t>A table size must also be limited to 255 columns (fields).</a:t>
            </a:r>
            <a:endParaRPr sz="4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bb0221cf2_0_43"/>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Unions</a:t>
            </a:r>
            <a:endParaRPr/>
          </a:p>
        </p:txBody>
      </p:sp>
      <p:pic>
        <p:nvPicPr>
          <p:cNvPr id="234" name="Google Shape;234;g11bb0221cf2_0_43"/>
          <p:cNvPicPr preferRelativeResize="0"/>
          <p:nvPr/>
        </p:nvPicPr>
        <p:blipFill rotWithShape="1">
          <a:blip r:embed="rId3">
            <a:alphaModFix/>
          </a:blip>
          <a:srcRect b="0" l="0" r="0" t="0"/>
          <a:stretch/>
        </p:blipFill>
        <p:spPr>
          <a:xfrm>
            <a:off x="5567375" y="3726213"/>
            <a:ext cx="14244501" cy="2790825"/>
          </a:xfrm>
          <a:prstGeom prst="rect">
            <a:avLst/>
          </a:prstGeom>
          <a:noFill/>
          <a:ln>
            <a:noFill/>
          </a:ln>
        </p:spPr>
      </p:pic>
      <p:pic>
        <p:nvPicPr>
          <p:cNvPr id="235" name="Google Shape;235;g11bb0221cf2_0_43"/>
          <p:cNvPicPr preferRelativeResize="0"/>
          <p:nvPr/>
        </p:nvPicPr>
        <p:blipFill rotWithShape="1">
          <a:blip r:embed="rId4">
            <a:alphaModFix/>
          </a:blip>
          <a:srcRect b="0" l="0" r="0" t="0"/>
          <a:stretch/>
        </p:blipFill>
        <p:spPr>
          <a:xfrm>
            <a:off x="2807450" y="5757175"/>
            <a:ext cx="9007200" cy="5353175"/>
          </a:xfrm>
          <a:prstGeom prst="rect">
            <a:avLst/>
          </a:prstGeom>
          <a:noFill/>
          <a:ln>
            <a:noFill/>
          </a:ln>
        </p:spPr>
      </p:pic>
      <p:pic>
        <p:nvPicPr>
          <p:cNvPr id="236" name="Google Shape;236;g11bb0221cf2_0_43"/>
          <p:cNvPicPr preferRelativeResize="0"/>
          <p:nvPr/>
        </p:nvPicPr>
        <p:blipFill rotWithShape="1">
          <a:blip r:embed="rId5">
            <a:alphaModFix/>
          </a:blip>
          <a:srcRect b="0" l="0" r="0" t="0"/>
          <a:stretch/>
        </p:blipFill>
        <p:spPr>
          <a:xfrm>
            <a:off x="16057500" y="5428800"/>
            <a:ext cx="5206825" cy="6009924"/>
          </a:xfrm>
          <a:prstGeom prst="rect">
            <a:avLst/>
          </a:prstGeom>
          <a:noFill/>
          <a:ln>
            <a:noFill/>
          </a:ln>
        </p:spPr>
      </p:pic>
      <p:cxnSp>
        <p:nvCxnSpPr>
          <p:cNvPr id="237" name="Google Shape;237;g11bb0221cf2_0_43"/>
          <p:cNvCxnSpPr>
            <a:stCxn id="235" idx="3"/>
            <a:endCxn id="236" idx="1"/>
          </p:cNvCxnSpPr>
          <p:nvPr/>
        </p:nvCxnSpPr>
        <p:spPr>
          <a:xfrm>
            <a:off x="11814650" y="8433763"/>
            <a:ext cx="4242900" cy="0"/>
          </a:xfrm>
          <a:prstGeom prst="straightConnector1">
            <a:avLst/>
          </a:prstGeom>
          <a:noFill/>
          <a:ln cap="flat" cmpd="sng" w="38100">
            <a:solidFill>
              <a:schemeClr val="dk2"/>
            </a:solidFill>
            <a:prstDash val="solid"/>
            <a:round/>
            <a:headEnd len="sm" w="sm" type="none"/>
            <a:tailEnd len="med" w="med" type="triangle"/>
          </a:ln>
        </p:spPr>
      </p:cxnSp>
      <p:sp>
        <p:nvSpPr>
          <p:cNvPr id="238" name="Google Shape;238;g11bb0221cf2_0_43"/>
          <p:cNvSpPr txBox="1"/>
          <p:nvPr/>
        </p:nvSpPr>
        <p:spPr>
          <a:xfrm>
            <a:off x="2632425" y="2807225"/>
            <a:ext cx="1941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When tables have the same structure but do not have the same data, create a union instead of a relationship</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bb0221cf2_0_70"/>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Unions</a:t>
            </a:r>
            <a:endParaRPr/>
          </a:p>
        </p:txBody>
      </p:sp>
      <p:pic>
        <p:nvPicPr>
          <p:cNvPr id="244" name="Google Shape;244;g11bb0221cf2_0_70"/>
          <p:cNvPicPr preferRelativeResize="0"/>
          <p:nvPr/>
        </p:nvPicPr>
        <p:blipFill rotWithShape="1">
          <a:blip r:embed="rId3">
            <a:alphaModFix/>
          </a:blip>
          <a:srcRect b="0" l="0" r="0" t="0"/>
          <a:stretch/>
        </p:blipFill>
        <p:spPr>
          <a:xfrm>
            <a:off x="13405750" y="3658975"/>
            <a:ext cx="5959750" cy="6953050"/>
          </a:xfrm>
          <a:prstGeom prst="rect">
            <a:avLst/>
          </a:prstGeom>
          <a:noFill/>
          <a:ln>
            <a:noFill/>
          </a:ln>
        </p:spPr>
      </p:pic>
      <p:pic>
        <p:nvPicPr>
          <p:cNvPr id="245" name="Google Shape;245;g11bb0221cf2_0_70"/>
          <p:cNvPicPr preferRelativeResize="0"/>
          <p:nvPr/>
        </p:nvPicPr>
        <p:blipFill rotWithShape="1">
          <a:blip r:embed="rId4">
            <a:alphaModFix/>
          </a:blip>
          <a:srcRect b="0" l="0" r="0" t="0"/>
          <a:stretch/>
        </p:blipFill>
        <p:spPr>
          <a:xfrm>
            <a:off x="3682875" y="3956363"/>
            <a:ext cx="5508625" cy="6358276"/>
          </a:xfrm>
          <a:prstGeom prst="rect">
            <a:avLst/>
          </a:prstGeom>
          <a:noFill/>
          <a:ln>
            <a:noFill/>
          </a:ln>
        </p:spPr>
      </p:pic>
      <p:cxnSp>
        <p:nvCxnSpPr>
          <p:cNvPr id="246" name="Google Shape;246;g11bb0221cf2_0_70"/>
          <p:cNvCxnSpPr>
            <a:stCxn id="245" idx="3"/>
            <a:endCxn id="244" idx="1"/>
          </p:cNvCxnSpPr>
          <p:nvPr/>
        </p:nvCxnSpPr>
        <p:spPr>
          <a:xfrm>
            <a:off x="9191500" y="7135501"/>
            <a:ext cx="4214400" cy="0"/>
          </a:xfrm>
          <a:prstGeom prst="straightConnector1">
            <a:avLst/>
          </a:prstGeom>
          <a:noFill/>
          <a:ln cap="flat" cmpd="sng" w="114300">
            <a:solidFill>
              <a:schemeClr val="dk2"/>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b537452f5_0_27"/>
          <p:cNvSpPr txBox="1"/>
          <p:nvPr>
            <p:ph idx="1" type="body"/>
          </p:nvPr>
        </p:nvSpPr>
        <p:spPr>
          <a:xfrm>
            <a:off x="2814797" y="3308339"/>
            <a:ext cx="18754500" cy="8461800"/>
          </a:xfrm>
          <a:prstGeom prst="rect">
            <a:avLst/>
          </a:prstGeom>
        </p:spPr>
        <p:txBody>
          <a:bodyPr anchorCtr="0" anchor="t" bIns="91400" lIns="91400" spcFirstLastPara="1" rIns="91400" wrap="square" tIns="91400">
            <a:normAutofit/>
          </a:bodyPr>
          <a:lstStyle/>
          <a:p>
            <a:pPr indent="0" lvl="0" marL="0" rtl="0" algn="l">
              <a:spcBef>
                <a:spcPts val="1600"/>
              </a:spcBef>
              <a:spcAft>
                <a:spcPts val="0"/>
              </a:spcAft>
              <a:buNone/>
            </a:pPr>
            <a:r>
              <a:rPr lang="en-US"/>
              <a:t>Click on the connect icon and select another file</a:t>
            </a:r>
            <a:endParaRPr/>
          </a:p>
          <a:p>
            <a:pPr indent="0" lvl="0" marL="0" rtl="0" algn="l">
              <a:spcBef>
                <a:spcPts val="1600"/>
              </a:spcBef>
              <a:spcAft>
                <a:spcPts val="0"/>
              </a:spcAft>
              <a:buNone/>
            </a:pPr>
            <a:r>
              <a:rPr lang="en-US"/>
              <a:t>Both tables are visible under ‘data’</a:t>
            </a:r>
            <a:endParaRPr/>
          </a:p>
          <a:p>
            <a:pPr indent="0" lvl="0" marL="0" rtl="0" algn="l">
              <a:spcBef>
                <a:spcPts val="1600"/>
              </a:spcBef>
              <a:spcAft>
                <a:spcPts val="0"/>
              </a:spcAft>
              <a:buNone/>
            </a:pPr>
            <a:r>
              <a:rPr lang="en-US"/>
              <a:t>Selecting</a:t>
            </a:r>
            <a:r>
              <a:rPr lang="en-US"/>
              <a:t> data from different tables creates a ‘blend’</a:t>
            </a:r>
            <a:endParaRPr/>
          </a:p>
        </p:txBody>
      </p:sp>
      <p:sp>
        <p:nvSpPr>
          <p:cNvPr id="252" name="Google Shape;252;g22b537452f5_0_27"/>
          <p:cNvSpPr txBox="1"/>
          <p:nvPr>
            <p:ph type="title"/>
          </p:nvPr>
        </p:nvSpPr>
        <p:spPr>
          <a:xfrm>
            <a:off x="2635842" y="1232988"/>
            <a:ext cx="19112400" cy="1674300"/>
          </a:xfrm>
          <a:prstGeom prst="rect">
            <a:avLst/>
          </a:prstGeom>
        </p:spPr>
        <p:txBody>
          <a:bodyPr anchorCtr="0" anchor="ctr" bIns="91400" lIns="91400" spcFirstLastPara="1" rIns="91400" wrap="square" tIns="91400">
            <a:normAutofit/>
          </a:bodyPr>
          <a:lstStyle/>
          <a:p>
            <a:pPr indent="0" lvl="0" marL="0" rtl="0" algn="ctr">
              <a:spcBef>
                <a:spcPts val="0"/>
              </a:spcBef>
              <a:spcAft>
                <a:spcPts val="0"/>
              </a:spcAft>
              <a:buNone/>
            </a:pPr>
            <a:r>
              <a:rPr lang="en-US"/>
              <a:t>Blends</a:t>
            </a:r>
            <a:endParaRPr/>
          </a:p>
        </p:txBody>
      </p:sp>
      <p:pic>
        <p:nvPicPr>
          <p:cNvPr id="253" name="Google Shape;253;g22b537452f5_0_27"/>
          <p:cNvPicPr preferRelativeResize="0"/>
          <p:nvPr/>
        </p:nvPicPr>
        <p:blipFill>
          <a:blip r:embed="rId3">
            <a:alphaModFix/>
          </a:blip>
          <a:stretch>
            <a:fillRect/>
          </a:stretch>
        </p:blipFill>
        <p:spPr>
          <a:xfrm>
            <a:off x="13300450" y="9016876"/>
            <a:ext cx="8639575" cy="3193775"/>
          </a:xfrm>
          <a:prstGeom prst="rect">
            <a:avLst/>
          </a:prstGeom>
          <a:noFill/>
          <a:ln>
            <a:noFill/>
          </a:ln>
        </p:spPr>
      </p:pic>
      <p:pic>
        <p:nvPicPr>
          <p:cNvPr id="254" name="Google Shape;254;g22b537452f5_0_27"/>
          <p:cNvPicPr preferRelativeResize="0"/>
          <p:nvPr/>
        </p:nvPicPr>
        <p:blipFill>
          <a:blip r:embed="rId4">
            <a:alphaModFix/>
          </a:blip>
          <a:stretch>
            <a:fillRect/>
          </a:stretch>
        </p:blipFill>
        <p:spPr>
          <a:xfrm>
            <a:off x="2081705" y="6970896"/>
            <a:ext cx="6983925" cy="5422800"/>
          </a:xfrm>
          <a:prstGeom prst="rect">
            <a:avLst/>
          </a:prstGeom>
          <a:noFill/>
          <a:ln>
            <a:noFill/>
          </a:ln>
        </p:spPr>
      </p:pic>
      <p:sp>
        <p:nvSpPr>
          <p:cNvPr id="255" name="Google Shape;255;g22b537452f5_0_27"/>
          <p:cNvSpPr/>
          <p:nvPr/>
        </p:nvSpPr>
        <p:spPr>
          <a:xfrm>
            <a:off x="10129525" y="9370250"/>
            <a:ext cx="3171000" cy="117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1bb0221cf2_0_53"/>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fontScale="90000"/>
          </a:bodyPr>
          <a:lstStyle/>
          <a:p>
            <a:pPr indent="0" lvl="0" marL="0" rtl="0" algn="ctr">
              <a:lnSpc>
                <a:spcPct val="100000"/>
              </a:lnSpc>
              <a:spcBef>
                <a:spcPts val="0"/>
              </a:spcBef>
              <a:spcAft>
                <a:spcPts val="0"/>
              </a:spcAft>
              <a:buSzPct val="100000"/>
              <a:buNone/>
            </a:pPr>
            <a:r>
              <a:rPr lang="en-US"/>
              <a:t>Editing Blends</a:t>
            </a:r>
            <a:endParaRPr/>
          </a:p>
          <a:p>
            <a:pPr indent="0" lvl="0" marL="0" rtl="0" algn="ctr">
              <a:lnSpc>
                <a:spcPct val="100000"/>
              </a:lnSpc>
              <a:spcBef>
                <a:spcPts val="0"/>
              </a:spcBef>
              <a:spcAft>
                <a:spcPts val="0"/>
              </a:spcAft>
              <a:buSzPct val="100000"/>
              <a:buNone/>
            </a:pPr>
            <a:r>
              <a:t/>
            </a:r>
            <a:endParaRPr/>
          </a:p>
        </p:txBody>
      </p:sp>
      <p:pic>
        <p:nvPicPr>
          <p:cNvPr id="261" name="Google Shape;261;g11bb0221cf2_0_53"/>
          <p:cNvPicPr preferRelativeResize="0"/>
          <p:nvPr/>
        </p:nvPicPr>
        <p:blipFill rotWithShape="1">
          <a:blip r:embed="rId3">
            <a:alphaModFix/>
          </a:blip>
          <a:srcRect b="0" l="0" r="0" t="0"/>
          <a:stretch/>
        </p:blipFill>
        <p:spPr>
          <a:xfrm>
            <a:off x="1583200" y="7852725"/>
            <a:ext cx="5612325" cy="3891375"/>
          </a:xfrm>
          <a:prstGeom prst="rect">
            <a:avLst/>
          </a:prstGeom>
          <a:noFill/>
          <a:ln>
            <a:noFill/>
          </a:ln>
        </p:spPr>
      </p:pic>
      <p:pic>
        <p:nvPicPr>
          <p:cNvPr id="262" name="Google Shape;262;g11bb0221cf2_0_53"/>
          <p:cNvPicPr preferRelativeResize="0"/>
          <p:nvPr/>
        </p:nvPicPr>
        <p:blipFill rotWithShape="1">
          <a:blip r:embed="rId4">
            <a:alphaModFix/>
          </a:blip>
          <a:srcRect b="0" l="0" r="0" t="0"/>
          <a:stretch/>
        </p:blipFill>
        <p:spPr>
          <a:xfrm>
            <a:off x="1777950" y="1449203"/>
            <a:ext cx="4831025" cy="5544975"/>
          </a:xfrm>
          <a:prstGeom prst="rect">
            <a:avLst/>
          </a:prstGeom>
          <a:noFill/>
          <a:ln>
            <a:noFill/>
          </a:ln>
        </p:spPr>
      </p:pic>
      <p:pic>
        <p:nvPicPr>
          <p:cNvPr id="263" name="Google Shape;263;g11bb0221cf2_0_53"/>
          <p:cNvPicPr preferRelativeResize="0"/>
          <p:nvPr/>
        </p:nvPicPr>
        <p:blipFill rotWithShape="1">
          <a:blip r:embed="rId5">
            <a:alphaModFix/>
          </a:blip>
          <a:srcRect b="0" l="0" r="0" t="0"/>
          <a:stretch/>
        </p:blipFill>
        <p:spPr>
          <a:xfrm>
            <a:off x="8712600" y="2445796"/>
            <a:ext cx="14482225" cy="942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ff131634de_0_19"/>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fontScale="90000"/>
          </a:bodyPr>
          <a:lstStyle/>
          <a:p>
            <a:pPr indent="0" lvl="0" marL="0" rtl="0" algn="ctr">
              <a:lnSpc>
                <a:spcPct val="100000"/>
              </a:lnSpc>
              <a:spcBef>
                <a:spcPts val="0"/>
              </a:spcBef>
              <a:spcAft>
                <a:spcPts val="0"/>
              </a:spcAft>
              <a:buSzPct val="100000"/>
              <a:buNone/>
            </a:pPr>
            <a:r>
              <a:rPr lang="en-US"/>
              <a:t>Exercise (not a Challenge)</a:t>
            </a:r>
            <a:endParaRPr/>
          </a:p>
          <a:p>
            <a:pPr indent="0" lvl="0" marL="0" rtl="0" algn="ctr">
              <a:lnSpc>
                <a:spcPct val="100000"/>
              </a:lnSpc>
              <a:spcBef>
                <a:spcPts val="0"/>
              </a:spcBef>
              <a:spcAft>
                <a:spcPts val="0"/>
              </a:spcAft>
              <a:buSzPct val="100000"/>
              <a:buNone/>
            </a:pPr>
            <a:r>
              <a:t/>
            </a:r>
            <a:endParaRPr/>
          </a:p>
        </p:txBody>
      </p:sp>
      <p:sp>
        <p:nvSpPr>
          <p:cNvPr id="269" name="Google Shape;269;gff131634de_0_19"/>
          <p:cNvSpPr txBox="1"/>
          <p:nvPr/>
        </p:nvSpPr>
        <p:spPr>
          <a:xfrm>
            <a:off x="707900" y="1617725"/>
            <a:ext cx="15222300" cy="1179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rgbClr val="000000"/>
                </a:solidFill>
                <a:latin typeface="Arial"/>
                <a:ea typeface="Arial"/>
                <a:cs typeface="Arial"/>
                <a:sym typeface="Arial"/>
              </a:rPr>
              <a:t>Sequence:  </a:t>
            </a:r>
            <a:endParaRPr b="0" i="0" sz="5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5600"/>
              <a:buFont typeface="Arial"/>
              <a:buChar char="●"/>
            </a:pPr>
            <a:r>
              <a:rPr b="0" i="0" lang="en-US" sz="5600" u="none" cap="none" strike="noStrike">
                <a:solidFill>
                  <a:srgbClr val="000000"/>
                </a:solidFill>
                <a:latin typeface="Arial"/>
                <a:ea typeface="Arial"/>
                <a:cs typeface="Arial"/>
                <a:sym typeface="Arial"/>
              </a:rPr>
              <a:t>Open ‘</a:t>
            </a:r>
            <a:r>
              <a:rPr lang="en-US" sz="5600"/>
              <a:t>2012_2016_olympics</a:t>
            </a:r>
            <a:r>
              <a:rPr b="0" i="0" lang="en-US" sz="5600" u="none" cap="none" strike="noStrike">
                <a:solidFill>
                  <a:srgbClr val="000000"/>
                </a:solidFill>
                <a:latin typeface="Arial"/>
                <a:ea typeface="Arial"/>
                <a:cs typeface="Arial"/>
                <a:sym typeface="Arial"/>
              </a:rPr>
              <a:t>.xlsx’</a:t>
            </a:r>
            <a:endParaRPr b="0" i="0" sz="5600" u="none" cap="none" strike="noStrike">
              <a:solidFill>
                <a:srgbClr val="000000"/>
              </a:solidFill>
              <a:latin typeface="Arial"/>
              <a:ea typeface="Arial"/>
              <a:cs typeface="Arial"/>
              <a:sym typeface="Arial"/>
            </a:endParaRPr>
          </a:p>
          <a:p>
            <a:pPr indent="-584200" lvl="0" marL="457200" rtl="0" algn="l">
              <a:spcBef>
                <a:spcPts val="0"/>
              </a:spcBef>
              <a:spcAft>
                <a:spcPts val="0"/>
              </a:spcAft>
              <a:buSzPts val="5600"/>
              <a:buChar char="●"/>
            </a:pPr>
            <a:r>
              <a:rPr lang="en-US" sz="5600"/>
              <a:t>Create a union between 2012 and 2016</a:t>
            </a:r>
            <a:endParaRPr sz="5600"/>
          </a:p>
          <a:p>
            <a:pPr indent="-584200" lvl="0" marL="457200" rtl="0" algn="l">
              <a:spcBef>
                <a:spcPts val="0"/>
              </a:spcBef>
              <a:spcAft>
                <a:spcPts val="0"/>
              </a:spcAft>
              <a:buSzPts val="5600"/>
              <a:buChar char="●"/>
            </a:pPr>
            <a:r>
              <a:rPr lang="en-US" sz="5600"/>
              <a:t>Rename the union ‘2012 and 2016’</a:t>
            </a:r>
            <a:endParaRPr sz="5600"/>
          </a:p>
          <a:p>
            <a:pPr indent="-457200" lvl="0" marL="457200" marR="0" rtl="0" algn="l">
              <a:lnSpc>
                <a:spcPct val="100000"/>
              </a:lnSpc>
              <a:spcBef>
                <a:spcPts val="0"/>
              </a:spcBef>
              <a:spcAft>
                <a:spcPts val="0"/>
              </a:spcAft>
              <a:buClr>
                <a:srgbClr val="000000"/>
              </a:buClr>
              <a:buSzPts val="5600"/>
              <a:buFont typeface="Arial"/>
              <a:buChar char="●"/>
            </a:pPr>
            <a:r>
              <a:rPr b="0" i="0" lang="en-US" sz="5600" u="none" cap="none" strike="noStrike">
                <a:solidFill>
                  <a:srgbClr val="000000"/>
                </a:solidFill>
                <a:latin typeface="Arial"/>
                <a:ea typeface="Arial"/>
                <a:cs typeface="Arial"/>
                <a:sym typeface="Arial"/>
              </a:rPr>
              <a:t>Add ‘Olympics_Country.csv’ table </a:t>
            </a:r>
            <a:endParaRPr b="0" i="0" sz="5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SzPts val="5600"/>
              <a:buChar char="●"/>
            </a:pPr>
            <a:r>
              <a:rPr lang="en-US" sz="5600"/>
              <a:t>Create a relationship between the union and the country data</a:t>
            </a:r>
            <a:endParaRPr sz="5600"/>
          </a:p>
          <a:p>
            <a:pPr indent="-584200" lvl="0" marL="457200" rtl="0" algn="l">
              <a:spcBef>
                <a:spcPts val="0"/>
              </a:spcBef>
              <a:spcAft>
                <a:spcPts val="0"/>
              </a:spcAft>
              <a:buSzPts val="5600"/>
              <a:buChar char="●"/>
            </a:pPr>
            <a:r>
              <a:rPr lang="en-US" sz="5600"/>
              <a:t>Go to sheet 1</a:t>
            </a:r>
            <a:endParaRPr sz="5600"/>
          </a:p>
          <a:p>
            <a:pPr indent="-457200" lvl="0" marL="457200" marR="0" rtl="0" algn="l">
              <a:lnSpc>
                <a:spcPct val="100000"/>
              </a:lnSpc>
              <a:spcBef>
                <a:spcPts val="0"/>
              </a:spcBef>
              <a:spcAft>
                <a:spcPts val="0"/>
              </a:spcAft>
              <a:buClr>
                <a:srgbClr val="000000"/>
              </a:buClr>
              <a:buSzPts val="5600"/>
              <a:buFont typeface="Arial"/>
              <a:buChar char="●"/>
            </a:pPr>
            <a:r>
              <a:rPr b="0" i="0" lang="en-US" sz="5600" u="none" cap="none" strike="noStrike">
                <a:solidFill>
                  <a:srgbClr val="000000"/>
                </a:solidFill>
                <a:latin typeface="Arial"/>
                <a:ea typeface="Arial"/>
                <a:cs typeface="Arial"/>
                <a:sym typeface="Arial"/>
              </a:rPr>
              <a:t>Click on the ‘add data source’ icon</a:t>
            </a:r>
            <a:endParaRPr b="0" i="0" sz="5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5600"/>
              <a:buFont typeface="Arial"/>
              <a:buChar char="●"/>
            </a:pPr>
            <a:r>
              <a:rPr b="0" i="0" lang="en-US" sz="5600" u="none" cap="none" strike="noStrike">
                <a:solidFill>
                  <a:srgbClr val="000000"/>
                </a:solidFill>
                <a:latin typeface="Arial"/>
                <a:ea typeface="Arial"/>
                <a:cs typeface="Arial"/>
                <a:sym typeface="Arial"/>
              </a:rPr>
              <a:t>Add a text file:  ‘</a:t>
            </a:r>
            <a:r>
              <a:rPr lang="en-US" sz="5600"/>
              <a:t>C</a:t>
            </a:r>
            <a:r>
              <a:rPr b="0" i="0" lang="en-US" sz="5600" u="none" cap="none" strike="noStrike">
                <a:solidFill>
                  <a:srgbClr val="000000"/>
                </a:solidFill>
                <a:latin typeface="Arial"/>
                <a:ea typeface="Arial"/>
                <a:cs typeface="Arial"/>
                <a:sym typeface="Arial"/>
              </a:rPr>
              <a:t>ountry</a:t>
            </a:r>
            <a:r>
              <a:rPr lang="en-US" sz="5600"/>
              <a:t>C</a:t>
            </a:r>
            <a:r>
              <a:rPr b="0" i="0" lang="en-US" sz="5600" u="none" cap="none" strike="noStrike">
                <a:solidFill>
                  <a:srgbClr val="000000"/>
                </a:solidFill>
                <a:latin typeface="Arial"/>
                <a:ea typeface="Arial"/>
                <a:cs typeface="Arial"/>
                <a:sym typeface="Arial"/>
              </a:rPr>
              <a:t>ontinent.csv’</a:t>
            </a:r>
            <a:endParaRPr b="0" i="0" sz="5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SzPts val="5600"/>
              <a:buChar char="●"/>
            </a:pPr>
            <a:r>
              <a:rPr lang="en-US" sz="5600"/>
              <a:t>Create a blend</a:t>
            </a:r>
            <a:endParaRPr sz="5600"/>
          </a:p>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0" name="Google Shape;270;gff131634de_0_19"/>
          <p:cNvPicPr preferRelativeResize="0"/>
          <p:nvPr/>
        </p:nvPicPr>
        <p:blipFill rotWithShape="1">
          <a:blip r:embed="rId3">
            <a:alphaModFix/>
          </a:blip>
          <a:srcRect b="0" l="0" r="0" t="0"/>
          <a:stretch/>
        </p:blipFill>
        <p:spPr>
          <a:xfrm>
            <a:off x="16379475" y="8465150"/>
            <a:ext cx="7259740" cy="1895400"/>
          </a:xfrm>
          <a:prstGeom prst="rect">
            <a:avLst/>
          </a:prstGeom>
          <a:noFill/>
          <a:ln>
            <a:noFill/>
          </a:ln>
        </p:spPr>
      </p:pic>
      <p:pic>
        <p:nvPicPr>
          <p:cNvPr id="271" name="Google Shape;271;gff131634de_0_19"/>
          <p:cNvPicPr preferRelativeResize="0"/>
          <p:nvPr/>
        </p:nvPicPr>
        <p:blipFill rotWithShape="1">
          <a:blip r:embed="rId4">
            <a:alphaModFix/>
          </a:blip>
          <a:srcRect b="0" l="0" r="0" t="0"/>
          <a:stretch/>
        </p:blipFill>
        <p:spPr>
          <a:xfrm>
            <a:off x="16772450" y="6181725"/>
            <a:ext cx="1937463" cy="2283425"/>
          </a:xfrm>
          <a:prstGeom prst="rect">
            <a:avLst/>
          </a:prstGeom>
          <a:noFill/>
          <a:ln>
            <a:noFill/>
          </a:ln>
        </p:spPr>
      </p:pic>
      <p:pic>
        <p:nvPicPr>
          <p:cNvPr id="272" name="Google Shape;272;gff131634de_0_19"/>
          <p:cNvPicPr preferRelativeResize="0"/>
          <p:nvPr/>
        </p:nvPicPr>
        <p:blipFill rotWithShape="1">
          <a:blip r:embed="rId5">
            <a:alphaModFix/>
          </a:blip>
          <a:srcRect b="0" l="0" r="0" t="0"/>
          <a:stretch/>
        </p:blipFill>
        <p:spPr>
          <a:xfrm>
            <a:off x="14232550" y="3921500"/>
            <a:ext cx="9958375" cy="163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22b537452f5_0_36"/>
          <p:cNvPicPr preferRelativeResize="0"/>
          <p:nvPr/>
        </p:nvPicPr>
        <p:blipFill>
          <a:blip r:embed="rId3">
            <a:alphaModFix/>
          </a:blip>
          <a:stretch>
            <a:fillRect/>
          </a:stretch>
        </p:blipFill>
        <p:spPr>
          <a:xfrm>
            <a:off x="958025" y="2599625"/>
            <a:ext cx="14916150" cy="3581400"/>
          </a:xfrm>
          <a:prstGeom prst="rect">
            <a:avLst/>
          </a:prstGeom>
          <a:noFill/>
          <a:ln>
            <a:noFill/>
          </a:ln>
        </p:spPr>
      </p:pic>
      <p:sp>
        <p:nvSpPr>
          <p:cNvPr id="278" name="Google Shape;278;g22b537452f5_0_36"/>
          <p:cNvSpPr txBox="1"/>
          <p:nvPr>
            <p:ph idx="4294967295" type="title"/>
          </p:nvPr>
        </p:nvSpPr>
        <p:spPr>
          <a:xfrm>
            <a:off x="158060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Pivoting in Tableau</a:t>
            </a:r>
            <a:endParaRPr/>
          </a:p>
        </p:txBody>
      </p:sp>
      <p:pic>
        <p:nvPicPr>
          <p:cNvPr id="279" name="Google Shape;279;g22b537452f5_0_36"/>
          <p:cNvPicPr preferRelativeResize="0"/>
          <p:nvPr/>
        </p:nvPicPr>
        <p:blipFill>
          <a:blip r:embed="rId4">
            <a:alphaModFix/>
          </a:blip>
          <a:stretch>
            <a:fillRect/>
          </a:stretch>
        </p:blipFill>
        <p:spPr>
          <a:xfrm>
            <a:off x="16573725" y="6306375"/>
            <a:ext cx="5477225" cy="6164750"/>
          </a:xfrm>
          <a:prstGeom prst="rect">
            <a:avLst/>
          </a:prstGeom>
          <a:noFill/>
          <a:ln>
            <a:noFill/>
          </a:ln>
        </p:spPr>
      </p:pic>
      <p:sp>
        <p:nvSpPr>
          <p:cNvPr id="280" name="Google Shape;280;g22b537452f5_0_36"/>
          <p:cNvSpPr txBox="1"/>
          <p:nvPr/>
        </p:nvSpPr>
        <p:spPr>
          <a:xfrm>
            <a:off x="4203350" y="7911100"/>
            <a:ext cx="15582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t>We have this </a:t>
            </a:r>
            <a:endParaRPr sz="6000"/>
          </a:p>
          <a:p>
            <a:pPr indent="0" lvl="0" marL="0" rtl="0" algn="l">
              <a:spcBef>
                <a:spcPts val="0"/>
              </a:spcBef>
              <a:spcAft>
                <a:spcPts val="0"/>
              </a:spcAft>
              <a:buNone/>
            </a:pPr>
            <a:r>
              <a:rPr lang="en-US" sz="6000"/>
              <a:t>But</a:t>
            </a:r>
            <a:endParaRPr sz="6000"/>
          </a:p>
          <a:p>
            <a:pPr indent="0" lvl="0" marL="0" rtl="0" algn="l">
              <a:spcBef>
                <a:spcPts val="0"/>
              </a:spcBef>
              <a:spcAft>
                <a:spcPts val="0"/>
              </a:spcAft>
              <a:buNone/>
            </a:pPr>
            <a:r>
              <a:rPr lang="en-US" sz="6000"/>
              <a:t>We want this</a:t>
            </a:r>
            <a:endParaRPr sz="6000"/>
          </a:p>
        </p:txBody>
      </p:sp>
      <p:cxnSp>
        <p:nvCxnSpPr>
          <p:cNvPr id="281" name="Google Shape;281;g22b537452f5_0_36"/>
          <p:cNvCxnSpPr>
            <a:endCxn id="277" idx="2"/>
          </p:cNvCxnSpPr>
          <p:nvPr/>
        </p:nvCxnSpPr>
        <p:spPr>
          <a:xfrm rot="10800000">
            <a:off x="8416100" y="6181025"/>
            <a:ext cx="0" cy="1859400"/>
          </a:xfrm>
          <a:prstGeom prst="straightConnector1">
            <a:avLst/>
          </a:prstGeom>
          <a:noFill/>
          <a:ln cap="flat" cmpd="sng" w="76200">
            <a:solidFill>
              <a:schemeClr val="accent5"/>
            </a:solidFill>
            <a:prstDash val="solid"/>
            <a:round/>
            <a:headEnd len="med" w="med" type="none"/>
            <a:tailEnd len="med" w="med" type="triangle"/>
          </a:ln>
        </p:spPr>
      </p:cxnSp>
      <p:cxnSp>
        <p:nvCxnSpPr>
          <p:cNvPr id="282" name="Google Shape;282;g22b537452f5_0_36"/>
          <p:cNvCxnSpPr/>
          <p:nvPr/>
        </p:nvCxnSpPr>
        <p:spPr>
          <a:xfrm>
            <a:off x="8848950" y="10231675"/>
            <a:ext cx="7331400" cy="0"/>
          </a:xfrm>
          <a:prstGeom prst="straightConnector1">
            <a:avLst/>
          </a:prstGeom>
          <a:noFill/>
          <a:ln cap="flat" cmpd="sng" w="76200">
            <a:solidFill>
              <a:schemeClr val="accent5"/>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bb0221cf2_0_0"/>
          <p:cNvSpPr txBox="1"/>
          <p:nvPr>
            <p:ph idx="4294967295" type="title"/>
          </p:nvPr>
        </p:nvSpPr>
        <p:spPr>
          <a:xfrm>
            <a:off x="158060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Pivoting in Tableau</a:t>
            </a:r>
            <a:endParaRPr/>
          </a:p>
        </p:txBody>
      </p:sp>
      <p:pic>
        <p:nvPicPr>
          <p:cNvPr id="288" name="Google Shape;288;g11bb0221cf2_0_0"/>
          <p:cNvPicPr preferRelativeResize="0"/>
          <p:nvPr/>
        </p:nvPicPr>
        <p:blipFill rotWithShape="1">
          <a:blip r:embed="rId3">
            <a:alphaModFix/>
          </a:blip>
          <a:srcRect b="0" l="0" r="0" t="0"/>
          <a:stretch/>
        </p:blipFill>
        <p:spPr>
          <a:xfrm>
            <a:off x="6559700" y="3471349"/>
            <a:ext cx="10869900" cy="715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p:nvPr/>
        </p:nvSpPr>
        <p:spPr>
          <a:xfrm>
            <a:off x="8820810" y="8130743"/>
            <a:ext cx="2908328" cy="1922112"/>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9" name="Google Shape;89;p3"/>
          <p:cNvSpPr txBox="1"/>
          <p:nvPr/>
        </p:nvSpPr>
        <p:spPr>
          <a:xfrm>
            <a:off x="4168762" y="10274736"/>
            <a:ext cx="11105700" cy="61552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2800" u="none" cap="none" strike="noStrike">
                <a:solidFill>
                  <a:srgbClr val="FF0000"/>
                </a:solidFill>
                <a:latin typeface="Arial"/>
                <a:ea typeface="Arial"/>
                <a:cs typeface="Arial"/>
                <a:sym typeface="Arial"/>
              </a:rPr>
              <a:t>You are here</a:t>
            </a:r>
            <a:endParaRPr b="0" i="0" sz="2800" u="none" cap="none" strike="noStrike">
              <a:solidFill>
                <a:srgbClr val="FF0000"/>
              </a:solidFill>
              <a:latin typeface="Arial"/>
              <a:ea typeface="Arial"/>
              <a:cs typeface="Arial"/>
              <a:sym typeface="Arial"/>
            </a:endParaRPr>
          </a:p>
        </p:txBody>
      </p:sp>
      <p:cxnSp>
        <p:nvCxnSpPr>
          <p:cNvPr id="90" name="Google Shape;90;p3"/>
          <p:cNvCxnSpPr/>
          <p:nvPr/>
        </p:nvCxnSpPr>
        <p:spPr>
          <a:xfrm flipH="1" rot="10800000">
            <a:off x="5358548" y="9137242"/>
            <a:ext cx="3414752" cy="1137494"/>
          </a:xfrm>
          <a:prstGeom prst="straightConnector1">
            <a:avLst/>
          </a:prstGeom>
          <a:noFill/>
          <a:ln cap="flat" cmpd="sng" w="76200">
            <a:solidFill>
              <a:srgbClr val="FF0000"/>
            </a:solidFill>
            <a:prstDash val="solid"/>
            <a:round/>
            <a:headEnd len="sm" w="sm" type="none"/>
            <a:tailEnd len="med" w="med" type="triangle"/>
          </a:ln>
        </p:spPr>
      </p:cxnSp>
      <p:pic>
        <p:nvPicPr>
          <p:cNvPr descr="Mountains with solid fill" id="91" name="Google Shape;91;p3"/>
          <p:cNvPicPr preferRelativeResize="0"/>
          <p:nvPr/>
        </p:nvPicPr>
        <p:blipFill rotWithShape="1">
          <a:blip r:embed="rId3">
            <a:alphaModFix/>
          </a:blip>
          <a:srcRect b="0" l="0" r="0" t="0"/>
          <a:stretch/>
        </p:blipFill>
        <p:spPr>
          <a:xfrm>
            <a:off x="7718212" y="3989742"/>
            <a:ext cx="914400" cy="914400"/>
          </a:xfrm>
          <a:prstGeom prst="rect">
            <a:avLst/>
          </a:prstGeom>
          <a:noFill/>
          <a:ln>
            <a:noFill/>
          </a:ln>
        </p:spPr>
      </p:pic>
      <p:pic>
        <p:nvPicPr>
          <p:cNvPr descr="Mountains with solid fill" id="92" name="Google Shape;92;p3"/>
          <p:cNvPicPr preferRelativeResize="0"/>
          <p:nvPr/>
        </p:nvPicPr>
        <p:blipFill rotWithShape="1">
          <a:blip r:embed="rId3">
            <a:alphaModFix/>
          </a:blip>
          <a:srcRect b="0" l="0" r="0" t="0"/>
          <a:stretch/>
        </p:blipFill>
        <p:spPr>
          <a:xfrm>
            <a:off x="9176902" y="5424852"/>
            <a:ext cx="914400" cy="914400"/>
          </a:xfrm>
          <a:prstGeom prst="rect">
            <a:avLst/>
          </a:prstGeom>
          <a:noFill/>
          <a:ln>
            <a:noFill/>
          </a:ln>
        </p:spPr>
      </p:pic>
      <p:pic>
        <p:nvPicPr>
          <p:cNvPr descr="Tropical scene with solid fill" id="93" name="Google Shape;93;p3"/>
          <p:cNvPicPr preferRelativeResize="0"/>
          <p:nvPr/>
        </p:nvPicPr>
        <p:blipFill rotWithShape="1">
          <a:blip r:embed="rId4">
            <a:alphaModFix/>
          </a:blip>
          <a:srcRect b="0" l="0" r="0" t="0"/>
          <a:stretch/>
        </p:blipFill>
        <p:spPr>
          <a:xfrm>
            <a:off x="17994192" y="7160690"/>
            <a:ext cx="914400" cy="914400"/>
          </a:xfrm>
          <a:prstGeom prst="rect">
            <a:avLst/>
          </a:prstGeom>
          <a:noFill/>
          <a:ln>
            <a:noFill/>
          </a:ln>
        </p:spPr>
      </p:pic>
      <p:pic>
        <p:nvPicPr>
          <p:cNvPr descr="Forest scene with solid fill" id="94" name="Google Shape;94;p3"/>
          <p:cNvPicPr preferRelativeResize="0"/>
          <p:nvPr/>
        </p:nvPicPr>
        <p:blipFill rotWithShape="1">
          <a:blip r:embed="rId5">
            <a:alphaModFix/>
          </a:blip>
          <a:srcRect b="0" l="0" r="0" t="0"/>
          <a:stretch/>
        </p:blipFill>
        <p:spPr>
          <a:xfrm>
            <a:off x="7047909" y="2725181"/>
            <a:ext cx="796658" cy="796658"/>
          </a:xfrm>
          <a:prstGeom prst="rect">
            <a:avLst/>
          </a:prstGeom>
          <a:noFill/>
          <a:ln>
            <a:noFill/>
          </a:ln>
        </p:spPr>
      </p:pic>
      <p:pic>
        <p:nvPicPr>
          <p:cNvPr descr="Tree With Roots with solid fill" id="95" name="Google Shape;95;p3"/>
          <p:cNvPicPr preferRelativeResize="0"/>
          <p:nvPr/>
        </p:nvPicPr>
        <p:blipFill rotWithShape="1">
          <a:blip r:embed="rId6">
            <a:alphaModFix/>
          </a:blip>
          <a:srcRect b="0" l="0" r="0" t="0"/>
          <a:stretch/>
        </p:blipFill>
        <p:spPr>
          <a:xfrm>
            <a:off x="3170954" y="4810618"/>
            <a:ext cx="546324" cy="546324"/>
          </a:xfrm>
          <a:prstGeom prst="rect">
            <a:avLst/>
          </a:prstGeom>
          <a:noFill/>
          <a:ln>
            <a:noFill/>
          </a:ln>
        </p:spPr>
      </p:pic>
      <p:pic>
        <p:nvPicPr>
          <p:cNvPr descr="Withering Tree with solid fill" id="96" name="Google Shape;96;p3"/>
          <p:cNvPicPr preferRelativeResize="0"/>
          <p:nvPr/>
        </p:nvPicPr>
        <p:blipFill rotWithShape="1">
          <a:blip r:embed="rId7">
            <a:alphaModFix/>
          </a:blip>
          <a:srcRect b="0" l="0" r="0" t="0"/>
          <a:stretch/>
        </p:blipFill>
        <p:spPr>
          <a:xfrm>
            <a:off x="12699580" y="5403802"/>
            <a:ext cx="546324" cy="546324"/>
          </a:xfrm>
          <a:prstGeom prst="rect">
            <a:avLst/>
          </a:prstGeom>
          <a:noFill/>
          <a:ln>
            <a:noFill/>
          </a:ln>
        </p:spPr>
      </p:pic>
      <p:pic>
        <p:nvPicPr>
          <p:cNvPr descr="Forest scene with solid fill" id="97" name="Google Shape;97;p3"/>
          <p:cNvPicPr preferRelativeResize="0"/>
          <p:nvPr/>
        </p:nvPicPr>
        <p:blipFill rotWithShape="1">
          <a:blip r:embed="rId5">
            <a:alphaModFix/>
          </a:blip>
          <a:srcRect b="0" l="0" r="0" t="0"/>
          <a:stretch/>
        </p:blipFill>
        <p:spPr>
          <a:xfrm>
            <a:off x="7319885" y="1148495"/>
            <a:ext cx="796658" cy="796658"/>
          </a:xfrm>
          <a:prstGeom prst="rect">
            <a:avLst/>
          </a:prstGeom>
          <a:noFill/>
          <a:ln>
            <a:noFill/>
          </a:ln>
        </p:spPr>
      </p:pic>
      <p:pic>
        <p:nvPicPr>
          <p:cNvPr descr="Tree Stump with solid fill" id="98" name="Google Shape;98;p3"/>
          <p:cNvPicPr preferRelativeResize="0"/>
          <p:nvPr/>
        </p:nvPicPr>
        <p:blipFill rotWithShape="1">
          <a:blip r:embed="rId8">
            <a:alphaModFix/>
          </a:blip>
          <a:srcRect b="0" l="0" r="0" t="0"/>
          <a:stretch/>
        </p:blipFill>
        <p:spPr>
          <a:xfrm>
            <a:off x="9088662" y="9001072"/>
            <a:ext cx="914400" cy="914400"/>
          </a:xfrm>
          <a:prstGeom prst="rect">
            <a:avLst/>
          </a:prstGeom>
          <a:noFill/>
          <a:ln>
            <a:noFill/>
          </a:ln>
        </p:spPr>
      </p:pic>
      <p:pic>
        <p:nvPicPr>
          <p:cNvPr descr="Hill scene with solid fill" id="99" name="Google Shape;99;p3"/>
          <p:cNvPicPr preferRelativeResize="0"/>
          <p:nvPr/>
        </p:nvPicPr>
        <p:blipFill rotWithShape="1">
          <a:blip r:embed="rId9">
            <a:alphaModFix/>
          </a:blip>
          <a:srcRect b="0" l="0" r="0" t="0"/>
          <a:stretch/>
        </p:blipFill>
        <p:spPr>
          <a:xfrm>
            <a:off x="21703660" y="8815678"/>
            <a:ext cx="914400" cy="914400"/>
          </a:xfrm>
          <a:prstGeom prst="rect">
            <a:avLst/>
          </a:prstGeom>
          <a:noFill/>
          <a:ln>
            <a:noFill/>
          </a:ln>
        </p:spPr>
      </p:pic>
      <p:pic>
        <p:nvPicPr>
          <p:cNvPr descr="Palm tree with solid fill" id="100" name="Google Shape;100;p3"/>
          <p:cNvPicPr preferRelativeResize="0"/>
          <p:nvPr/>
        </p:nvPicPr>
        <p:blipFill rotWithShape="1">
          <a:blip r:embed="rId10">
            <a:alphaModFix/>
          </a:blip>
          <a:srcRect b="0" l="0" r="0" t="0"/>
          <a:stretch/>
        </p:blipFill>
        <p:spPr>
          <a:xfrm>
            <a:off x="16716324" y="7645040"/>
            <a:ext cx="914400" cy="914400"/>
          </a:xfrm>
          <a:prstGeom prst="rect">
            <a:avLst/>
          </a:prstGeom>
          <a:noFill/>
          <a:ln>
            <a:noFill/>
          </a:ln>
        </p:spPr>
      </p:pic>
      <p:pic>
        <p:nvPicPr>
          <p:cNvPr descr="Tanabata tree with solid fill" id="101" name="Google Shape;101;p3"/>
          <p:cNvPicPr preferRelativeResize="0"/>
          <p:nvPr/>
        </p:nvPicPr>
        <p:blipFill rotWithShape="1">
          <a:blip r:embed="rId11">
            <a:alphaModFix/>
          </a:blip>
          <a:srcRect b="0" l="0" r="0" t="0"/>
          <a:stretch/>
        </p:blipFill>
        <p:spPr>
          <a:xfrm>
            <a:off x="20122112" y="6703490"/>
            <a:ext cx="914400" cy="914400"/>
          </a:xfrm>
          <a:prstGeom prst="rect">
            <a:avLst/>
          </a:prstGeom>
          <a:noFill/>
          <a:ln>
            <a:noFill/>
          </a:ln>
        </p:spPr>
      </p:pic>
      <p:pic>
        <p:nvPicPr>
          <p:cNvPr descr="Hot air balloon with solid fill" id="102" name="Google Shape;102;p3"/>
          <p:cNvPicPr preferRelativeResize="0"/>
          <p:nvPr/>
        </p:nvPicPr>
        <p:blipFill rotWithShape="1">
          <a:blip r:embed="rId12">
            <a:alphaModFix/>
          </a:blip>
          <a:srcRect b="0" l="0" r="0" t="0"/>
          <a:stretch/>
        </p:blipFill>
        <p:spPr>
          <a:xfrm>
            <a:off x="13902244" y="3520796"/>
            <a:ext cx="914400" cy="914400"/>
          </a:xfrm>
          <a:prstGeom prst="rect">
            <a:avLst/>
          </a:prstGeom>
          <a:noFill/>
          <a:ln>
            <a:noFill/>
          </a:ln>
        </p:spPr>
      </p:pic>
      <p:pic>
        <p:nvPicPr>
          <p:cNvPr descr="Gauge with solid fill" id="103" name="Google Shape;103;p3"/>
          <p:cNvPicPr preferRelativeResize="0"/>
          <p:nvPr/>
        </p:nvPicPr>
        <p:blipFill rotWithShape="1">
          <a:blip r:embed="rId13">
            <a:alphaModFix/>
          </a:blip>
          <a:srcRect b="0" l="0" r="0" t="0"/>
          <a:stretch/>
        </p:blipFill>
        <p:spPr>
          <a:xfrm>
            <a:off x="13821110" y="4595550"/>
            <a:ext cx="914400" cy="914400"/>
          </a:xfrm>
          <a:prstGeom prst="rect">
            <a:avLst/>
          </a:prstGeom>
          <a:noFill/>
          <a:ln>
            <a:noFill/>
          </a:ln>
        </p:spPr>
      </p:pic>
      <p:pic>
        <p:nvPicPr>
          <p:cNvPr descr="Bonfire with solid fill" id="104" name="Google Shape;104;p3"/>
          <p:cNvPicPr preferRelativeResize="0"/>
          <p:nvPr/>
        </p:nvPicPr>
        <p:blipFill rotWithShape="1">
          <a:blip r:embed="rId14">
            <a:alphaModFix/>
          </a:blip>
          <a:srcRect b="0" l="0" r="0" t="0"/>
          <a:stretch/>
        </p:blipFill>
        <p:spPr>
          <a:xfrm>
            <a:off x="16560382" y="5591866"/>
            <a:ext cx="914400" cy="914400"/>
          </a:xfrm>
          <a:prstGeom prst="rect">
            <a:avLst/>
          </a:prstGeom>
          <a:noFill/>
          <a:ln>
            <a:noFill/>
          </a:ln>
        </p:spPr>
      </p:pic>
      <p:pic>
        <p:nvPicPr>
          <p:cNvPr descr="Coral with solid fill" id="105" name="Google Shape;105;p3"/>
          <p:cNvPicPr preferRelativeResize="0"/>
          <p:nvPr/>
        </p:nvPicPr>
        <p:blipFill rotWithShape="1">
          <a:blip r:embed="rId15">
            <a:alphaModFix/>
          </a:blip>
          <a:srcRect b="0" l="0" r="0" t="0"/>
          <a:stretch/>
        </p:blipFill>
        <p:spPr>
          <a:xfrm>
            <a:off x="3683869" y="4138350"/>
            <a:ext cx="594078" cy="914400"/>
          </a:xfrm>
          <a:prstGeom prst="rect">
            <a:avLst/>
          </a:prstGeom>
          <a:noFill/>
          <a:ln>
            <a:noFill/>
          </a:ln>
        </p:spPr>
      </p:pic>
      <p:pic>
        <p:nvPicPr>
          <p:cNvPr descr="Cow with solid fill" id="106" name="Google Shape;106;p3"/>
          <p:cNvPicPr preferRelativeResize="0"/>
          <p:nvPr/>
        </p:nvPicPr>
        <p:blipFill rotWithShape="1">
          <a:blip r:embed="rId16">
            <a:alphaModFix/>
          </a:blip>
          <a:srcRect b="0" l="0" r="0" t="0"/>
          <a:stretch/>
        </p:blipFill>
        <p:spPr>
          <a:xfrm>
            <a:off x="11785180" y="6769616"/>
            <a:ext cx="914400" cy="914400"/>
          </a:xfrm>
          <a:prstGeom prst="rect">
            <a:avLst/>
          </a:prstGeom>
          <a:noFill/>
          <a:ln>
            <a:noFill/>
          </a:ln>
        </p:spPr>
      </p:pic>
      <p:pic>
        <p:nvPicPr>
          <p:cNvPr descr="Cross country skiing with solid fill" id="107" name="Google Shape;107;p3"/>
          <p:cNvPicPr preferRelativeResize="0"/>
          <p:nvPr/>
        </p:nvPicPr>
        <p:blipFill rotWithShape="1">
          <a:blip r:embed="rId17">
            <a:alphaModFix/>
          </a:blip>
          <a:srcRect b="0" l="0" r="0" t="0"/>
          <a:stretch/>
        </p:blipFill>
        <p:spPr>
          <a:xfrm>
            <a:off x="8872362" y="4292988"/>
            <a:ext cx="914400" cy="914400"/>
          </a:xfrm>
          <a:prstGeom prst="rect">
            <a:avLst/>
          </a:prstGeom>
          <a:noFill/>
          <a:ln>
            <a:noFill/>
          </a:ln>
        </p:spPr>
      </p:pic>
      <p:pic>
        <p:nvPicPr>
          <p:cNvPr descr="Desert scene with solid fill" id="108" name="Google Shape;108;p3"/>
          <p:cNvPicPr preferRelativeResize="0"/>
          <p:nvPr/>
        </p:nvPicPr>
        <p:blipFill rotWithShape="1">
          <a:blip r:embed="rId18">
            <a:alphaModFix/>
          </a:blip>
          <a:srcRect b="0" l="0" r="0" t="0"/>
          <a:stretch/>
        </p:blipFill>
        <p:spPr>
          <a:xfrm>
            <a:off x="10870780" y="7983560"/>
            <a:ext cx="914400" cy="914400"/>
          </a:xfrm>
          <a:prstGeom prst="rect">
            <a:avLst/>
          </a:prstGeom>
          <a:noFill/>
          <a:ln>
            <a:noFill/>
          </a:ln>
        </p:spPr>
      </p:pic>
      <p:pic>
        <p:nvPicPr>
          <p:cNvPr descr="Fireworks with solid fill" id="109" name="Google Shape;109;p3"/>
          <p:cNvPicPr preferRelativeResize="0"/>
          <p:nvPr/>
        </p:nvPicPr>
        <p:blipFill rotWithShape="1">
          <a:blip r:embed="rId19">
            <a:alphaModFix/>
          </a:blip>
          <a:srcRect b="0" l="0" r="0" t="0"/>
          <a:stretch/>
        </p:blipFill>
        <p:spPr>
          <a:xfrm>
            <a:off x="22404328" y="7837160"/>
            <a:ext cx="914400" cy="914400"/>
          </a:xfrm>
          <a:prstGeom prst="rect">
            <a:avLst/>
          </a:prstGeom>
          <a:noFill/>
          <a:ln>
            <a:noFill/>
          </a:ln>
        </p:spPr>
      </p:pic>
      <p:pic>
        <p:nvPicPr>
          <p:cNvPr descr="Fireworks outline" id="110" name="Google Shape;110;p3"/>
          <p:cNvPicPr preferRelativeResize="0"/>
          <p:nvPr/>
        </p:nvPicPr>
        <p:blipFill rotWithShape="1">
          <a:blip r:embed="rId20">
            <a:alphaModFix/>
          </a:blip>
          <a:srcRect b="0" l="0" r="0" t="0"/>
          <a:stretch/>
        </p:blipFill>
        <p:spPr>
          <a:xfrm>
            <a:off x="21333610" y="7767268"/>
            <a:ext cx="914400" cy="914400"/>
          </a:xfrm>
          <a:prstGeom prst="rect">
            <a:avLst/>
          </a:prstGeom>
          <a:noFill/>
          <a:ln>
            <a:noFill/>
          </a:ln>
        </p:spPr>
      </p:pic>
      <p:pic>
        <p:nvPicPr>
          <p:cNvPr descr="Group of people with solid fill" id="111" name="Google Shape;111;p3"/>
          <p:cNvPicPr preferRelativeResize="0"/>
          <p:nvPr/>
        </p:nvPicPr>
        <p:blipFill rotWithShape="1">
          <a:blip r:embed="rId21">
            <a:alphaModFix/>
          </a:blip>
          <a:srcRect b="0" l="0" r="0" t="0"/>
          <a:stretch/>
        </p:blipFill>
        <p:spPr>
          <a:xfrm>
            <a:off x="3880062" y="2821816"/>
            <a:ext cx="914400" cy="914400"/>
          </a:xfrm>
          <a:prstGeom prst="rect">
            <a:avLst/>
          </a:prstGeom>
          <a:noFill/>
          <a:ln>
            <a:noFill/>
          </a:ln>
        </p:spPr>
      </p:pic>
      <p:pic>
        <p:nvPicPr>
          <p:cNvPr descr="Highway scene with solid fill" id="112" name="Google Shape;112;p3"/>
          <p:cNvPicPr preferRelativeResize="0"/>
          <p:nvPr/>
        </p:nvPicPr>
        <p:blipFill rotWithShape="1">
          <a:blip r:embed="rId22">
            <a:alphaModFix/>
          </a:blip>
          <a:srcRect b="0" l="0" r="0" t="0"/>
          <a:stretch/>
        </p:blipFill>
        <p:spPr>
          <a:xfrm>
            <a:off x="5358548" y="1497710"/>
            <a:ext cx="914400" cy="914400"/>
          </a:xfrm>
          <a:prstGeom prst="rect">
            <a:avLst/>
          </a:prstGeom>
          <a:noFill/>
          <a:ln>
            <a:noFill/>
          </a:ln>
        </p:spPr>
      </p:pic>
      <p:sp>
        <p:nvSpPr>
          <p:cNvPr id="113" name="Google Shape;113;p3"/>
          <p:cNvSpPr/>
          <p:nvPr/>
        </p:nvSpPr>
        <p:spPr>
          <a:xfrm>
            <a:off x="1786884" y="2232424"/>
            <a:ext cx="19916776" cy="7028384"/>
          </a:xfrm>
          <a:custGeom>
            <a:rect b="b" l="l" r="r" t="t"/>
            <a:pathLst>
              <a:path extrusionOk="0" h="7028384" w="19916775">
                <a:moveTo>
                  <a:pt x="0" y="3613991"/>
                </a:moveTo>
                <a:cubicBezTo>
                  <a:pt x="916781" y="3411584"/>
                  <a:pt x="1833563" y="3209178"/>
                  <a:pt x="2314575" y="2928191"/>
                </a:cubicBezTo>
                <a:cubicBezTo>
                  <a:pt x="2795588" y="2647203"/>
                  <a:pt x="2676525" y="2228103"/>
                  <a:pt x="2886075" y="1928066"/>
                </a:cubicBezTo>
                <a:cubicBezTo>
                  <a:pt x="3095625" y="1628029"/>
                  <a:pt x="3252788" y="1442291"/>
                  <a:pt x="3571875" y="1127966"/>
                </a:cubicBezTo>
                <a:cubicBezTo>
                  <a:pt x="3890963" y="813641"/>
                  <a:pt x="4391025" y="184991"/>
                  <a:pt x="4800600" y="42116"/>
                </a:cubicBezTo>
                <a:cubicBezTo>
                  <a:pt x="5210175" y="-100759"/>
                  <a:pt x="5786438" y="156416"/>
                  <a:pt x="6029325" y="270716"/>
                </a:cubicBezTo>
                <a:cubicBezTo>
                  <a:pt x="6272213" y="385016"/>
                  <a:pt x="6105525" y="413591"/>
                  <a:pt x="6257925" y="727916"/>
                </a:cubicBezTo>
                <a:cubicBezTo>
                  <a:pt x="6410325" y="1042241"/>
                  <a:pt x="6786563" y="1704228"/>
                  <a:pt x="6943725" y="2156666"/>
                </a:cubicBezTo>
                <a:cubicBezTo>
                  <a:pt x="7100888" y="2609103"/>
                  <a:pt x="7072313" y="2709116"/>
                  <a:pt x="7200900" y="3442541"/>
                </a:cubicBezTo>
                <a:cubicBezTo>
                  <a:pt x="7329487" y="4175966"/>
                  <a:pt x="7329488" y="5985716"/>
                  <a:pt x="7715250" y="6557216"/>
                </a:cubicBezTo>
                <a:cubicBezTo>
                  <a:pt x="8101013" y="7128716"/>
                  <a:pt x="8986838" y="7109666"/>
                  <a:pt x="9515475" y="6871541"/>
                </a:cubicBezTo>
                <a:cubicBezTo>
                  <a:pt x="10044112" y="6633416"/>
                  <a:pt x="10563225" y="5690441"/>
                  <a:pt x="10887075" y="5128466"/>
                </a:cubicBezTo>
                <a:cubicBezTo>
                  <a:pt x="11210925" y="4566491"/>
                  <a:pt x="11177587" y="3961654"/>
                  <a:pt x="11458575" y="3499691"/>
                </a:cubicBezTo>
                <a:cubicBezTo>
                  <a:pt x="11739563" y="3037728"/>
                  <a:pt x="12096750" y="2394791"/>
                  <a:pt x="12573000" y="2356691"/>
                </a:cubicBezTo>
                <a:cubicBezTo>
                  <a:pt x="13049250" y="2318591"/>
                  <a:pt x="13930313" y="2961529"/>
                  <a:pt x="14316075" y="3271091"/>
                </a:cubicBezTo>
                <a:cubicBezTo>
                  <a:pt x="14701837" y="3580653"/>
                  <a:pt x="14544675" y="3728291"/>
                  <a:pt x="14887575" y="4214066"/>
                </a:cubicBezTo>
                <a:cubicBezTo>
                  <a:pt x="15230475" y="4699841"/>
                  <a:pt x="15801975" y="5957141"/>
                  <a:pt x="16373475" y="6185741"/>
                </a:cubicBezTo>
                <a:cubicBezTo>
                  <a:pt x="16944975" y="6414341"/>
                  <a:pt x="17821275" y="5518991"/>
                  <a:pt x="18316575" y="5585666"/>
                </a:cubicBezTo>
                <a:cubicBezTo>
                  <a:pt x="18811875" y="5652341"/>
                  <a:pt x="19078575" y="6361954"/>
                  <a:pt x="19345275" y="6585791"/>
                </a:cubicBezTo>
                <a:cubicBezTo>
                  <a:pt x="19611975" y="6809628"/>
                  <a:pt x="19764375" y="6869159"/>
                  <a:pt x="19916775" y="6928691"/>
                </a:cubicBezTo>
              </a:path>
            </a:pathLst>
          </a:custGeom>
          <a:noFill/>
          <a:ln cap="flat" cmpd="sng" w="762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3"/>
          <p:cNvSpPr txBox="1"/>
          <p:nvPr/>
        </p:nvSpPr>
        <p:spPr>
          <a:xfrm>
            <a:off x="1786887" y="5995470"/>
            <a:ext cx="19030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Basic Navigation</a:t>
            </a:r>
            <a:endParaRPr/>
          </a:p>
        </p:txBody>
      </p:sp>
      <p:sp>
        <p:nvSpPr>
          <p:cNvPr id="115" name="Google Shape;115;p3"/>
          <p:cNvSpPr txBox="1"/>
          <p:nvPr/>
        </p:nvSpPr>
        <p:spPr>
          <a:xfrm>
            <a:off x="4505500" y="2310588"/>
            <a:ext cx="14830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Views</a:t>
            </a:r>
            <a:endParaRPr/>
          </a:p>
        </p:txBody>
      </p:sp>
      <p:pic>
        <p:nvPicPr>
          <p:cNvPr descr="Bar chart with solid fill" id="116" name="Google Shape;116;p3"/>
          <p:cNvPicPr preferRelativeResize="0"/>
          <p:nvPr/>
        </p:nvPicPr>
        <p:blipFill rotWithShape="1">
          <a:blip r:embed="rId23">
            <a:alphaModFix/>
          </a:blip>
          <a:srcRect b="0" l="0" r="0" t="0"/>
          <a:stretch/>
        </p:blipFill>
        <p:spPr>
          <a:xfrm>
            <a:off x="8182754" y="2061414"/>
            <a:ext cx="914400" cy="914400"/>
          </a:xfrm>
          <a:prstGeom prst="rect">
            <a:avLst/>
          </a:prstGeom>
          <a:noFill/>
          <a:ln>
            <a:noFill/>
          </a:ln>
        </p:spPr>
      </p:pic>
      <p:pic>
        <p:nvPicPr>
          <p:cNvPr descr="Bar graph with downward trend with solid fill" id="117" name="Google Shape;117;p3"/>
          <p:cNvPicPr preferRelativeResize="0"/>
          <p:nvPr/>
        </p:nvPicPr>
        <p:blipFill rotWithShape="1">
          <a:blip r:embed="rId24">
            <a:alphaModFix/>
          </a:blip>
          <a:srcRect b="0" l="0" r="0" t="0"/>
          <a:stretch/>
        </p:blipFill>
        <p:spPr>
          <a:xfrm>
            <a:off x="14820888" y="4918164"/>
            <a:ext cx="914400" cy="914400"/>
          </a:xfrm>
          <a:prstGeom prst="rect">
            <a:avLst/>
          </a:prstGeom>
          <a:noFill/>
          <a:ln>
            <a:noFill/>
          </a:ln>
        </p:spPr>
      </p:pic>
      <p:pic>
        <p:nvPicPr>
          <p:cNvPr descr="Gantt Chart with solid fill" id="118" name="Google Shape;118;p3"/>
          <p:cNvPicPr preferRelativeResize="0"/>
          <p:nvPr/>
        </p:nvPicPr>
        <p:blipFill rotWithShape="1">
          <a:blip r:embed="rId25">
            <a:alphaModFix/>
          </a:blip>
          <a:srcRect b="0" l="0" r="0" t="0"/>
          <a:stretch/>
        </p:blipFill>
        <p:spPr>
          <a:xfrm>
            <a:off x="12515542" y="7083188"/>
            <a:ext cx="914400" cy="914400"/>
          </a:xfrm>
          <a:prstGeom prst="rect">
            <a:avLst/>
          </a:prstGeom>
          <a:noFill/>
          <a:ln>
            <a:noFill/>
          </a:ln>
        </p:spPr>
      </p:pic>
      <p:sp>
        <p:nvSpPr>
          <p:cNvPr id="119" name="Google Shape;119;p3"/>
          <p:cNvSpPr txBox="1"/>
          <p:nvPr/>
        </p:nvSpPr>
        <p:spPr>
          <a:xfrm>
            <a:off x="6774419" y="1839704"/>
            <a:ext cx="205056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Common Charts</a:t>
            </a:r>
            <a:endParaRPr/>
          </a:p>
        </p:txBody>
      </p:sp>
      <p:sp>
        <p:nvSpPr>
          <p:cNvPr id="120" name="Google Shape;120;p3"/>
          <p:cNvSpPr txBox="1"/>
          <p:nvPr/>
        </p:nvSpPr>
        <p:spPr>
          <a:xfrm>
            <a:off x="3138512" y="3802242"/>
            <a:ext cx="14830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Hierarchies</a:t>
            </a:r>
            <a:endParaRPr/>
          </a:p>
        </p:txBody>
      </p:sp>
      <p:sp>
        <p:nvSpPr>
          <p:cNvPr id="121" name="Google Shape;121;p3"/>
          <p:cNvSpPr txBox="1"/>
          <p:nvPr/>
        </p:nvSpPr>
        <p:spPr>
          <a:xfrm>
            <a:off x="9227314" y="7069464"/>
            <a:ext cx="15840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Calculations</a:t>
            </a:r>
            <a:endParaRPr/>
          </a:p>
        </p:txBody>
      </p:sp>
      <p:pic>
        <p:nvPicPr>
          <p:cNvPr descr="Blender with solid fill" id="122" name="Google Shape;122;p3"/>
          <p:cNvPicPr preferRelativeResize="0"/>
          <p:nvPr/>
        </p:nvPicPr>
        <p:blipFill rotWithShape="1">
          <a:blip r:embed="rId26">
            <a:alphaModFix/>
          </a:blip>
          <a:srcRect b="0" l="0" r="0" t="0"/>
          <a:stretch/>
        </p:blipFill>
        <p:spPr>
          <a:xfrm>
            <a:off x="10076788" y="8205670"/>
            <a:ext cx="914400" cy="914400"/>
          </a:xfrm>
          <a:prstGeom prst="rect">
            <a:avLst/>
          </a:prstGeom>
          <a:noFill/>
          <a:ln>
            <a:noFill/>
          </a:ln>
        </p:spPr>
      </p:pic>
      <p:sp>
        <p:nvSpPr>
          <p:cNvPr id="123" name="Google Shape;123;p3"/>
          <p:cNvSpPr txBox="1"/>
          <p:nvPr/>
        </p:nvSpPr>
        <p:spPr>
          <a:xfrm>
            <a:off x="10302082" y="9303152"/>
            <a:ext cx="11849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Blending</a:t>
            </a:r>
            <a:endParaRPr/>
          </a:p>
        </p:txBody>
      </p:sp>
      <p:pic>
        <p:nvPicPr>
          <p:cNvPr descr="Abacus with solid fill" id="124" name="Google Shape;124;p3"/>
          <p:cNvPicPr preferRelativeResize="0"/>
          <p:nvPr/>
        </p:nvPicPr>
        <p:blipFill rotWithShape="1">
          <a:blip r:embed="rId27">
            <a:alphaModFix/>
          </a:blip>
          <a:srcRect b="0" l="0" r="0" t="0"/>
          <a:stretch/>
        </p:blipFill>
        <p:spPr>
          <a:xfrm>
            <a:off x="9264412" y="6200158"/>
            <a:ext cx="914400" cy="914400"/>
          </a:xfrm>
          <a:prstGeom prst="rect">
            <a:avLst/>
          </a:prstGeom>
          <a:noFill/>
          <a:ln>
            <a:noFill/>
          </a:ln>
        </p:spPr>
      </p:pic>
      <p:sp>
        <p:nvSpPr>
          <p:cNvPr id="125" name="Google Shape;125;p3"/>
          <p:cNvSpPr txBox="1"/>
          <p:nvPr/>
        </p:nvSpPr>
        <p:spPr>
          <a:xfrm>
            <a:off x="12408802" y="7951222"/>
            <a:ext cx="132600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Advanced</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Charts</a:t>
            </a:r>
            <a:endParaRPr/>
          </a:p>
        </p:txBody>
      </p:sp>
      <p:sp>
        <p:nvSpPr>
          <p:cNvPr id="126" name="Google Shape;126;p3"/>
          <p:cNvSpPr txBox="1"/>
          <p:nvPr/>
        </p:nvSpPr>
        <p:spPr>
          <a:xfrm>
            <a:off x="13357310" y="5735472"/>
            <a:ext cx="15680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Dashboards</a:t>
            </a:r>
            <a:endParaRPr/>
          </a:p>
        </p:txBody>
      </p:sp>
      <p:sp>
        <p:nvSpPr>
          <p:cNvPr id="127" name="Google Shape;127;p3"/>
          <p:cNvSpPr txBox="1"/>
          <p:nvPr/>
        </p:nvSpPr>
        <p:spPr>
          <a:xfrm>
            <a:off x="16968913" y="6564220"/>
            <a:ext cx="159530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Stories</a:t>
            </a:r>
            <a:endParaRPr/>
          </a:p>
        </p:txBody>
      </p:sp>
      <p:sp>
        <p:nvSpPr>
          <p:cNvPr id="128" name="Google Shape;128;p3"/>
          <p:cNvSpPr txBox="1"/>
          <p:nvPr/>
        </p:nvSpPr>
        <p:spPr>
          <a:xfrm>
            <a:off x="17173524" y="8579194"/>
            <a:ext cx="24801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Certification Springs</a:t>
            </a:r>
            <a:endParaRPr/>
          </a:p>
        </p:txBody>
      </p:sp>
      <p:sp>
        <p:nvSpPr>
          <p:cNvPr id="129" name="Google Shape;129;p3"/>
          <p:cNvSpPr txBox="1"/>
          <p:nvPr/>
        </p:nvSpPr>
        <p:spPr>
          <a:xfrm>
            <a:off x="21761553" y="9715418"/>
            <a:ext cx="79861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Done</a:t>
            </a:r>
            <a:endParaRPr/>
          </a:p>
        </p:txBody>
      </p:sp>
      <p:sp>
        <p:nvSpPr>
          <p:cNvPr id="130" name="Google Shape;130;p3"/>
          <p:cNvSpPr txBox="1"/>
          <p:nvPr/>
        </p:nvSpPr>
        <p:spPr>
          <a:xfrm>
            <a:off x="1698345" y="4414204"/>
            <a:ext cx="196399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Data Structures</a:t>
            </a:r>
            <a:endParaRPr/>
          </a:p>
        </p:txBody>
      </p:sp>
      <p:pic>
        <p:nvPicPr>
          <p:cNvPr descr="Map compass with solid fill" id="131" name="Google Shape;131;p3"/>
          <p:cNvPicPr preferRelativeResize="0"/>
          <p:nvPr/>
        </p:nvPicPr>
        <p:blipFill rotWithShape="1">
          <a:blip r:embed="rId28">
            <a:alphaModFix/>
          </a:blip>
          <a:srcRect b="0" l="0" r="0" t="0"/>
          <a:stretch/>
        </p:blipFill>
        <p:spPr>
          <a:xfrm>
            <a:off x="1104070" y="5133686"/>
            <a:ext cx="914400" cy="91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ff131634de_0_11"/>
          <p:cNvSpPr txBox="1"/>
          <p:nvPr>
            <p:ph idx="1" type="body"/>
          </p:nvPr>
        </p:nvSpPr>
        <p:spPr>
          <a:xfrm>
            <a:off x="814125" y="1114725"/>
            <a:ext cx="23211600" cy="109503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SzPts val="5200"/>
              <a:buNone/>
            </a:pPr>
            <a:r>
              <a:rPr lang="en-US" u="sng">
                <a:solidFill>
                  <a:schemeClr val="hlink"/>
                </a:solidFill>
                <a:hlinkClick r:id="rId3"/>
              </a:rPr>
              <a:t>https://help.tableau.com/current/pro/desktop/en-us/bookshop_data.htm</a:t>
            </a:r>
            <a:endParaRPr/>
          </a:p>
          <a:p>
            <a:pPr indent="0" lvl="0" marL="0" rtl="0" algn="l">
              <a:lnSpc>
                <a:spcPct val="100000"/>
              </a:lnSpc>
              <a:spcBef>
                <a:spcPts val="1600"/>
              </a:spcBef>
              <a:spcAft>
                <a:spcPts val="0"/>
              </a:spcAft>
              <a:buSzPts val="5200"/>
              <a:buNone/>
            </a:pPr>
            <a:r>
              <a:t/>
            </a:r>
            <a:endParaRPr/>
          </a:p>
        </p:txBody>
      </p:sp>
      <p:pic>
        <p:nvPicPr>
          <p:cNvPr id="294" name="Google Shape;294;gff131634de_0_11"/>
          <p:cNvPicPr preferRelativeResize="0"/>
          <p:nvPr/>
        </p:nvPicPr>
        <p:blipFill rotWithShape="1">
          <a:blip r:embed="rId4">
            <a:alphaModFix/>
          </a:blip>
          <a:srcRect b="0" l="0" r="0" t="0"/>
          <a:stretch/>
        </p:blipFill>
        <p:spPr>
          <a:xfrm>
            <a:off x="2299225" y="2932147"/>
            <a:ext cx="19216850" cy="9584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2762aa3a82_0_94"/>
          <p:cNvSpPr txBox="1"/>
          <p:nvPr>
            <p:ph type="title"/>
          </p:nvPr>
        </p:nvSpPr>
        <p:spPr>
          <a:xfrm>
            <a:off x="0" y="0"/>
            <a:ext cx="20828100" cy="46482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800"/>
              <a:buNone/>
            </a:pPr>
            <a:r>
              <a:rPr lang="en-US"/>
              <a:t> Challenge</a:t>
            </a:r>
            <a:endParaRPr/>
          </a:p>
          <a:p>
            <a:pPr indent="0" lvl="0" marL="0" rtl="0" algn="ctr">
              <a:lnSpc>
                <a:spcPct val="100000"/>
              </a:lnSpc>
              <a:spcBef>
                <a:spcPts val="0"/>
              </a:spcBef>
              <a:spcAft>
                <a:spcPts val="0"/>
              </a:spcAft>
              <a:buSzPts val="1800"/>
              <a:buNone/>
            </a:pPr>
            <a:r>
              <a:t/>
            </a:r>
            <a:endParaRPr sz="3000"/>
          </a:p>
        </p:txBody>
      </p:sp>
      <p:sp>
        <p:nvSpPr>
          <p:cNvPr id="300" name="Google Shape;300;g12762aa3a82_0_94"/>
          <p:cNvSpPr txBox="1"/>
          <p:nvPr/>
        </p:nvSpPr>
        <p:spPr>
          <a:xfrm>
            <a:off x="1973800" y="3400325"/>
            <a:ext cx="19981800" cy="831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Using the Bookstore dataset</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800"/>
              <a:buFont typeface="Arial"/>
              <a:buAutoNum type="arabicParenR"/>
            </a:pPr>
            <a:r>
              <a:rPr b="0" i="0" lang="en-US" sz="4800" u="none" cap="none" strike="noStrike">
                <a:solidFill>
                  <a:srgbClr val="000000"/>
                </a:solidFill>
                <a:latin typeface="Arial"/>
                <a:ea typeface="Arial"/>
                <a:cs typeface="Arial"/>
                <a:sym typeface="Arial"/>
              </a:rPr>
              <a:t>Create a </a:t>
            </a:r>
            <a:r>
              <a:rPr b="1" i="0" lang="en-US" sz="4800" u="none" cap="none" strike="noStrike">
                <a:solidFill>
                  <a:srgbClr val="000000"/>
                </a:solidFill>
                <a:latin typeface="Arial"/>
                <a:ea typeface="Arial"/>
                <a:cs typeface="Arial"/>
                <a:sym typeface="Arial"/>
              </a:rPr>
              <a:t>left outer join</a:t>
            </a:r>
            <a:r>
              <a:rPr b="0" i="0" lang="en-US" sz="4800" u="none" cap="none" strike="noStrike">
                <a:solidFill>
                  <a:srgbClr val="000000"/>
                </a:solidFill>
                <a:latin typeface="Arial"/>
                <a:ea typeface="Arial"/>
                <a:cs typeface="Arial"/>
                <a:sym typeface="Arial"/>
              </a:rPr>
              <a:t> between book and award.  </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800"/>
              <a:buFont typeface="Arial"/>
              <a:buAutoNum type="arabicParenR"/>
            </a:pPr>
            <a:r>
              <a:rPr b="0" i="0" lang="en-US" sz="4800" u="none" cap="none" strike="noStrike">
                <a:solidFill>
                  <a:srgbClr val="000000"/>
                </a:solidFill>
                <a:latin typeface="Arial"/>
                <a:ea typeface="Arial"/>
                <a:cs typeface="Arial"/>
                <a:sym typeface="Arial"/>
              </a:rPr>
              <a:t>Create a </a:t>
            </a:r>
            <a:r>
              <a:rPr b="1" i="0" lang="en-US" sz="4800" u="none" cap="none" strike="noStrike">
                <a:solidFill>
                  <a:srgbClr val="000000"/>
                </a:solidFill>
                <a:latin typeface="Arial"/>
                <a:ea typeface="Arial"/>
                <a:cs typeface="Arial"/>
                <a:sym typeface="Arial"/>
              </a:rPr>
              <a:t>relationship</a:t>
            </a:r>
            <a:r>
              <a:rPr b="0" i="0" lang="en-US" sz="4800" u="none" cap="none" strike="noStrike">
                <a:solidFill>
                  <a:srgbClr val="000000"/>
                </a:solidFill>
                <a:latin typeface="Arial"/>
                <a:ea typeface="Arial"/>
                <a:cs typeface="Arial"/>
                <a:sym typeface="Arial"/>
              </a:rPr>
              <a:t> between book, author, edition, and publisher.</a:t>
            </a:r>
            <a:endParaRPr sz="4800"/>
          </a:p>
          <a:p>
            <a:pPr indent="0" lvl="0" marL="457200" marR="0" rtl="0" algn="l">
              <a:lnSpc>
                <a:spcPct val="100000"/>
              </a:lnSpc>
              <a:spcBef>
                <a:spcPts val="0"/>
              </a:spcBef>
              <a:spcAft>
                <a:spcPts val="0"/>
              </a:spcAft>
              <a:buNone/>
            </a:pPr>
            <a:r>
              <a:rPr lang="en-US" sz="4800"/>
              <a:t>(Consult the ERD diagram for the correct sequence)  </a:t>
            </a:r>
            <a:endParaRPr sz="4800"/>
          </a:p>
          <a:p>
            <a:pPr indent="-457200" lvl="0" marL="457200" marR="0" rtl="0" algn="l">
              <a:lnSpc>
                <a:spcPct val="100000"/>
              </a:lnSpc>
              <a:spcBef>
                <a:spcPts val="0"/>
              </a:spcBef>
              <a:spcAft>
                <a:spcPts val="0"/>
              </a:spcAft>
              <a:buClr>
                <a:srgbClr val="000000"/>
              </a:buClr>
              <a:buSzPts val="4800"/>
              <a:buFont typeface="Arial"/>
              <a:buAutoNum type="arabicParenR"/>
            </a:pPr>
            <a:r>
              <a:rPr b="0" i="0" lang="en-US" sz="4800" u="none" cap="none" strike="noStrike">
                <a:solidFill>
                  <a:srgbClr val="000000"/>
                </a:solidFill>
                <a:latin typeface="Arial"/>
                <a:ea typeface="Arial"/>
                <a:cs typeface="Arial"/>
                <a:sym typeface="Arial"/>
              </a:rPr>
              <a:t>Create a </a:t>
            </a:r>
            <a:r>
              <a:rPr b="1" i="0" lang="en-US" sz="4800" u="none" cap="none" strike="noStrike">
                <a:solidFill>
                  <a:srgbClr val="000000"/>
                </a:solidFill>
                <a:latin typeface="Arial"/>
                <a:ea typeface="Arial"/>
                <a:cs typeface="Arial"/>
                <a:sym typeface="Arial"/>
              </a:rPr>
              <a:t>union</a:t>
            </a:r>
            <a:r>
              <a:rPr b="0" i="0" lang="en-US" sz="4800" u="none" cap="none" strike="noStrike">
                <a:solidFill>
                  <a:srgbClr val="000000"/>
                </a:solidFill>
                <a:latin typeface="Arial"/>
                <a:ea typeface="Arial"/>
                <a:cs typeface="Arial"/>
                <a:sym typeface="Arial"/>
              </a:rPr>
              <a:t> of sales for Q1, Q2, Q3, Q4</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800"/>
              <a:buFont typeface="Arial"/>
              <a:buAutoNum type="arabicParenR"/>
            </a:pPr>
            <a:r>
              <a:rPr b="0" i="0" lang="en-US" sz="4800" u="none" cap="none" strike="noStrike">
                <a:solidFill>
                  <a:srgbClr val="000000"/>
                </a:solidFill>
                <a:latin typeface="Arial"/>
                <a:ea typeface="Arial"/>
                <a:cs typeface="Arial"/>
                <a:sym typeface="Arial"/>
              </a:rPr>
              <a:t>Create a horizontal bar chart counting total orders for each title, show only the top 10 and use color to indicate publishing house</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800"/>
              <a:buFont typeface="Arial"/>
              <a:buAutoNum type="arabicParenR"/>
            </a:pPr>
            <a:r>
              <a:rPr b="0" i="0" lang="en-US" sz="4800" u="none" cap="none" strike="noStrike">
                <a:solidFill>
                  <a:srgbClr val="000000"/>
                </a:solidFill>
                <a:latin typeface="Arial"/>
                <a:ea typeface="Arial"/>
                <a:cs typeface="Arial"/>
                <a:sym typeface="Arial"/>
              </a:rPr>
              <a:t>Create a </a:t>
            </a:r>
            <a:r>
              <a:rPr b="1" i="0" lang="en-US" sz="4800" u="none" cap="none" strike="noStrike">
                <a:solidFill>
                  <a:srgbClr val="000000"/>
                </a:solidFill>
                <a:latin typeface="Arial"/>
                <a:ea typeface="Arial"/>
                <a:cs typeface="Arial"/>
                <a:sym typeface="Arial"/>
              </a:rPr>
              <a:t>blend</a:t>
            </a:r>
            <a:r>
              <a:rPr b="0" i="0" lang="en-US" sz="4800" u="none" cap="none" strike="noStrike">
                <a:solidFill>
                  <a:srgbClr val="000000"/>
                </a:solidFill>
                <a:latin typeface="Arial"/>
                <a:ea typeface="Arial"/>
                <a:cs typeface="Arial"/>
                <a:sym typeface="Arial"/>
              </a:rPr>
              <a:t> with the Bookstore (primary) and CountryContinent.csv (secondary) connecting continent/country to author country of residence.  Create a horizontal bar chart showing count of orders for each continent (based on author continent/country of residence).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413132" y="2947925"/>
            <a:ext cx="5676900" cy="3795600"/>
          </a:xfrm>
          <a:prstGeom prst="rect">
            <a:avLst/>
          </a:prstGeom>
          <a:noFill/>
          <a:ln>
            <a:noFill/>
          </a:ln>
        </p:spPr>
        <p:txBody>
          <a:bodyPr anchorCtr="0" anchor="ctr" bIns="91400" lIns="91400" spcFirstLastPara="1" rIns="91400" wrap="square" tIns="91400">
            <a:normAutofit fontScale="90000"/>
          </a:bodyPr>
          <a:lstStyle/>
          <a:p>
            <a:pPr indent="0" lvl="0" marL="0" marR="0" rtl="0" algn="l">
              <a:lnSpc>
                <a:spcPct val="100000"/>
              </a:lnSpc>
              <a:spcBef>
                <a:spcPts val="0"/>
              </a:spcBef>
              <a:spcAft>
                <a:spcPts val="0"/>
              </a:spcAft>
              <a:buClr>
                <a:srgbClr val="151618"/>
              </a:buClr>
              <a:buSzPct val="100000"/>
              <a:buFont typeface="Arial"/>
              <a:buNone/>
            </a:pPr>
            <a:r>
              <a:rPr lang="en-US" sz="8200">
                <a:solidFill>
                  <a:srgbClr val="151618"/>
                </a:solidFill>
              </a:rPr>
              <a:t>Module 10 Learning Outcomes</a:t>
            </a:r>
            <a:endParaRPr/>
          </a:p>
        </p:txBody>
      </p:sp>
      <p:grpSp>
        <p:nvGrpSpPr>
          <p:cNvPr id="137" name="Google Shape;137;p6"/>
          <p:cNvGrpSpPr/>
          <p:nvPr/>
        </p:nvGrpSpPr>
        <p:grpSpPr>
          <a:xfrm>
            <a:off x="6520182" y="6761049"/>
            <a:ext cx="17450700" cy="2441316"/>
            <a:chOff x="0" y="-2"/>
            <a:chExt cx="17450700" cy="2441316"/>
          </a:xfrm>
        </p:grpSpPr>
        <p:sp>
          <p:nvSpPr>
            <p:cNvPr id="138" name="Google Shape;138;p6"/>
            <p:cNvSpPr/>
            <p:nvPr/>
          </p:nvSpPr>
          <p:spPr>
            <a:xfrm>
              <a:off x="0" y="901714"/>
              <a:ext cx="17450700" cy="1539600"/>
            </a:xfrm>
            <a:prstGeom prst="rect">
              <a:avLst/>
            </a:prstGeom>
            <a:solidFill>
              <a:srgbClr val="FFFFFF">
                <a:alpha val="86666"/>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6"/>
            <p:cNvGrpSpPr/>
            <p:nvPr/>
          </p:nvGrpSpPr>
          <p:grpSpPr>
            <a:xfrm>
              <a:off x="872535" y="-2"/>
              <a:ext cx="16354800" cy="1803300"/>
              <a:chOff x="-1" y="0"/>
              <a:chExt cx="16354800" cy="1803300"/>
            </a:xfrm>
          </p:grpSpPr>
          <p:sp>
            <p:nvSpPr>
              <p:cNvPr id="140" name="Google Shape;140;p6"/>
              <p:cNvSpPr/>
              <p:nvPr/>
            </p:nvSpPr>
            <p:spPr>
              <a:xfrm>
                <a:off x="-1" y="0"/>
                <a:ext cx="16354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1" name="Google Shape;141;p6"/>
              <p:cNvSpPr txBox="1"/>
              <p:nvPr/>
            </p:nvSpPr>
            <p:spPr>
              <a:xfrm>
                <a:off x="549752" y="314543"/>
                <a:ext cx="15255300" cy="9006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500" u="none" cap="none" strike="noStrike">
                    <a:solidFill>
                      <a:srgbClr val="FFFFFF"/>
                    </a:solidFill>
                    <a:latin typeface="Arial"/>
                    <a:ea typeface="Arial"/>
                    <a:cs typeface="Arial"/>
                    <a:sym typeface="Arial"/>
                  </a:rPr>
                  <a:t>Demonstrate blends in Tableau</a:t>
                </a:r>
                <a:endParaRPr b="0" i="0" sz="1400" u="none" cap="none" strike="noStrike">
                  <a:solidFill>
                    <a:srgbClr val="000000"/>
                  </a:solidFill>
                  <a:latin typeface="Arial"/>
                  <a:ea typeface="Arial"/>
                  <a:cs typeface="Arial"/>
                  <a:sym typeface="Arial"/>
                </a:endParaRPr>
              </a:p>
            </p:txBody>
          </p:sp>
        </p:grpSp>
      </p:grpSp>
      <p:grpSp>
        <p:nvGrpSpPr>
          <p:cNvPr id="142" name="Google Shape;142;p6"/>
          <p:cNvGrpSpPr/>
          <p:nvPr/>
        </p:nvGrpSpPr>
        <p:grpSpPr>
          <a:xfrm>
            <a:off x="6520182" y="9244450"/>
            <a:ext cx="17450700" cy="2441319"/>
            <a:chOff x="0" y="-5"/>
            <a:chExt cx="17450700" cy="2441319"/>
          </a:xfrm>
        </p:grpSpPr>
        <p:sp>
          <p:nvSpPr>
            <p:cNvPr id="143" name="Google Shape;143;p6"/>
            <p:cNvSpPr/>
            <p:nvPr/>
          </p:nvSpPr>
          <p:spPr>
            <a:xfrm>
              <a:off x="0" y="901714"/>
              <a:ext cx="17450700" cy="1539600"/>
            </a:xfrm>
            <a:prstGeom prst="rect">
              <a:avLst/>
            </a:prstGeom>
            <a:solidFill>
              <a:srgbClr val="FFFFFF">
                <a:alpha val="86666"/>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6"/>
            <p:cNvGrpSpPr/>
            <p:nvPr/>
          </p:nvGrpSpPr>
          <p:grpSpPr>
            <a:xfrm>
              <a:off x="872535" y="-5"/>
              <a:ext cx="16354800" cy="1803303"/>
              <a:chOff x="-1" y="-3"/>
              <a:chExt cx="16354800" cy="1803303"/>
            </a:xfrm>
          </p:grpSpPr>
          <p:sp>
            <p:nvSpPr>
              <p:cNvPr id="145" name="Google Shape;145;p6"/>
              <p:cNvSpPr/>
              <p:nvPr/>
            </p:nvSpPr>
            <p:spPr>
              <a:xfrm>
                <a:off x="-1" y="0"/>
                <a:ext cx="16354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6" name="Google Shape;146;p6"/>
              <p:cNvSpPr txBox="1"/>
              <p:nvPr/>
            </p:nvSpPr>
            <p:spPr>
              <a:xfrm>
                <a:off x="549757" y="-3"/>
                <a:ext cx="15255300" cy="9006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500" u="none" cap="none" strike="noStrike">
                    <a:solidFill>
                      <a:srgbClr val="FFFFFF"/>
                    </a:solidFill>
                    <a:latin typeface="Arial"/>
                    <a:ea typeface="Arial"/>
                    <a:cs typeface="Arial"/>
                    <a:sym typeface="Arial"/>
                  </a:rPr>
                  <a:t>Demonstrate unions in Tableau</a:t>
                </a:r>
                <a:endParaRPr b="0" i="0" sz="1400" u="none" cap="none" strike="noStrike">
                  <a:solidFill>
                    <a:srgbClr val="000000"/>
                  </a:solidFill>
                  <a:latin typeface="Arial"/>
                  <a:ea typeface="Arial"/>
                  <a:cs typeface="Arial"/>
                  <a:sym typeface="Arial"/>
                </a:endParaRPr>
              </a:p>
            </p:txBody>
          </p:sp>
        </p:grpSp>
      </p:grpSp>
      <p:grpSp>
        <p:nvGrpSpPr>
          <p:cNvPr id="147" name="Google Shape;147;p6"/>
          <p:cNvGrpSpPr/>
          <p:nvPr/>
        </p:nvGrpSpPr>
        <p:grpSpPr>
          <a:xfrm>
            <a:off x="6520182" y="1607528"/>
            <a:ext cx="17450700" cy="5212441"/>
            <a:chOff x="0" y="2771123"/>
            <a:chExt cx="17450700" cy="5212441"/>
          </a:xfrm>
        </p:grpSpPr>
        <p:sp>
          <p:nvSpPr>
            <p:cNvPr id="148" name="Google Shape;148;p6"/>
            <p:cNvSpPr/>
            <p:nvPr/>
          </p:nvSpPr>
          <p:spPr>
            <a:xfrm>
              <a:off x="0" y="3672839"/>
              <a:ext cx="17450700" cy="1539600"/>
            </a:xfrm>
            <a:prstGeom prst="rect">
              <a:avLst/>
            </a:prstGeom>
            <a:solidFill>
              <a:srgbClr val="FFFFFF">
                <a:alpha val="87058"/>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6"/>
            <p:cNvGrpSpPr/>
            <p:nvPr/>
          </p:nvGrpSpPr>
          <p:grpSpPr>
            <a:xfrm>
              <a:off x="872535" y="2771123"/>
              <a:ext cx="16195800" cy="1885394"/>
              <a:chOff x="-1" y="0"/>
              <a:chExt cx="16195800" cy="1885394"/>
            </a:xfrm>
          </p:grpSpPr>
          <p:sp>
            <p:nvSpPr>
              <p:cNvPr id="150" name="Google Shape;150;p6"/>
              <p:cNvSpPr/>
              <p:nvPr/>
            </p:nvSpPr>
            <p:spPr>
              <a:xfrm>
                <a:off x="-1" y="0"/>
                <a:ext cx="16195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1" name="Google Shape;151;p6"/>
              <p:cNvSpPr txBox="1"/>
              <p:nvPr/>
            </p:nvSpPr>
            <p:spPr>
              <a:xfrm>
                <a:off x="549752" y="167594"/>
                <a:ext cx="15096300" cy="17178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200" u="none" cap="none" strike="noStrike">
                    <a:solidFill>
                      <a:srgbClr val="FFFFFF"/>
                    </a:solidFill>
                    <a:latin typeface="Arial"/>
                    <a:ea typeface="Arial"/>
                    <a:cs typeface="Arial"/>
                    <a:sym typeface="Arial"/>
                  </a:rPr>
                  <a:t>Understand joins, relationships, and blends  in Tableau</a:t>
                </a:r>
                <a:endParaRPr b="0" i="0" sz="1100" u="none" cap="none" strike="noStrike">
                  <a:solidFill>
                    <a:srgbClr val="000000"/>
                  </a:solidFill>
                  <a:latin typeface="Arial"/>
                  <a:ea typeface="Arial"/>
                  <a:cs typeface="Arial"/>
                  <a:sym typeface="Arial"/>
                </a:endParaRPr>
              </a:p>
            </p:txBody>
          </p:sp>
        </p:grpSp>
        <p:sp>
          <p:nvSpPr>
            <p:cNvPr id="152" name="Google Shape;152;p6"/>
            <p:cNvSpPr/>
            <p:nvPr/>
          </p:nvSpPr>
          <p:spPr>
            <a:xfrm>
              <a:off x="0" y="6443964"/>
              <a:ext cx="17450700" cy="1539600"/>
            </a:xfrm>
            <a:prstGeom prst="rect">
              <a:avLst/>
            </a:prstGeom>
            <a:solidFill>
              <a:srgbClr val="FFFFFF">
                <a:alpha val="87058"/>
              </a:srgbClr>
            </a:solid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6"/>
            <p:cNvGrpSpPr/>
            <p:nvPr/>
          </p:nvGrpSpPr>
          <p:grpSpPr>
            <a:xfrm>
              <a:off x="872535" y="5542249"/>
              <a:ext cx="16087800" cy="1803300"/>
              <a:chOff x="-1" y="0"/>
              <a:chExt cx="16087800" cy="1803300"/>
            </a:xfrm>
          </p:grpSpPr>
          <p:sp>
            <p:nvSpPr>
              <p:cNvPr id="154" name="Google Shape;154;p6"/>
              <p:cNvSpPr/>
              <p:nvPr/>
            </p:nvSpPr>
            <p:spPr>
              <a:xfrm>
                <a:off x="-1" y="0"/>
                <a:ext cx="16087800" cy="1803300"/>
              </a:xfrm>
              <a:prstGeom prst="roundRect">
                <a:avLst>
                  <a:gd fmla="val 16667" name="adj"/>
                </a:avLst>
              </a:prstGeom>
              <a:solidFill>
                <a:srgbClr val="013260"/>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5" name="Google Shape;155;p6"/>
              <p:cNvSpPr txBox="1"/>
              <p:nvPr/>
            </p:nvSpPr>
            <p:spPr>
              <a:xfrm>
                <a:off x="603753" y="451344"/>
                <a:ext cx="14988300" cy="9006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6500"/>
                  <a:buFont typeface="Arial"/>
                  <a:buNone/>
                </a:pPr>
                <a:r>
                  <a:rPr b="0" i="0" lang="en-US" sz="6500" u="none" cap="none" strike="noStrike">
                    <a:solidFill>
                      <a:srgbClr val="FFFFFF"/>
                    </a:solidFill>
                    <a:latin typeface="Arial"/>
                    <a:ea typeface="Arial"/>
                    <a:cs typeface="Arial"/>
                    <a:sym typeface="Arial"/>
                  </a:rPr>
                  <a:t>Demonstrate creating relationships</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2b537452f5_0_9"/>
          <p:cNvSpPr txBox="1"/>
          <p:nvPr/>
        </p:nvSpPr>
        <p:spPr>
          <a:xfrm>
            <a:off x="1966450" y="9611050"/>
            <a:ext cx="20846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t>*Tableau Public only uses Extracts</a:t>
            </a:r>
            <a:endParaRPr sz="5000"/>
          </a:p>
          <a:p>
            <a:pPr indent="0" lvl="0" marL="0" rtl="0" algn="l">
              <a:spcBef>
                <a:spcPts val="0"/>
              </a:spcBef>
              <a:spcAft>
                <a:spcPts val="0"/>
              </a:spcAft>
              <a:buNone/>
            </a:pPr>
            <a:r>
              <a:rPr lang="en-US" sz="5000"/>
              <a:t>**A</a:t>
            </a:r>
            <a:r>
              <a:rPr lang="en-US" sz="5000"/>
              <a:t>ggregation takes a very long time when using a live connection.</a:t>
            </a:r>
            <a:endParaRPr sz="5000"/>
          </a:p>
        </p:txBody>
      </p:sp>
      <p:sp>
        <p:nvSpPr>
          <p:cNvPr id="161" name="Google Shape;161;g22b537452f5_0_9"/>
          <p:cNvSpPr/>
          <p:nvPr/>
        </p:nvSpPr>
        <p:spPr>
          <a:xfrm>
            <a:off x="15856825" y="2241875"/>
            <a:ext cx="3736250" cy="6268050"/>
          </a:xfrm>
          <a:prstGeom prst="flowChartMagneticDisk">
            <a:avLst/>
          </a:prstGeom>
          <a:solidFill>
            <a:srgbClr val="D0E0E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800"/>
              <a:t>Data Source</a:t>
            </a:r>
            <a:endParaRPr sz="4800"/>
          </a:p>
        </p:txBody>
      </p:sp>
      <p:pic>
        <p:nvPicPr>
          <p:cNvPr id="162" name="Google Shape;162;g22b537452f5_0_9"/>
          <p:cNvPicPr preferRelativeResize="0"/>
          <p:nvPr/>
        </p:nvPicPr>
        <p:blipFill>
          <a:blip r:embed="rId3">
            <a:alphaModFix/>
          </a:blip>
          <a:stretch>
            <a:fillRect/>
          </a:stretch>
        </p:blipFill>
        <p:spPr>
          <a:xfrm>
            <a:off x="3126775" y="3888750"/>
            <a:ext cx="2654725" cy="2654725"/>
          </a:xfrm>
          <a:prstGeom prst="rect">
            <a:avLst/>
          </a:prstGeom>
          <a:noFill/>
          <a:ln>
            <a:noFill/>
          </a:ln>
        </p:spPr>
      </p:pic>
      <p:sp>
        <p:nvSpPr>
          <p:cNvPr id="163" name="Google Shape;163;g22b537452f5_0_9"/>
          <p:cNvSpPr/>
          <p:nvPr/>
        </p:nvSpPr>
        <p:spPr>
          <a:xfrm>
            <a:off x="7204425" y="3298825"/>
            <a:ext cx="7964100" cy="1622400"/>
          </a:xfrm>
          <a:prstGeom prst="leftArrow">
            <a:avLst>
              <a:gd fmla="val 50000" name="adj1"/>
              <a:gd fmla="val 50000" name="adj2"/>
            </a:avLst>
          </a:prstGeom>
          <a:solidFill>
            <a:srgbClr val="BEBEBE"/>
          </a:solidFill>
          <a:ln cap="flat" cmpd="sng" w="9525">
            <a:solidFill>
              <a:srgbClr val="BEBEB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t>Extract</a:t>
            </a:r>
            <a:endParaRPr sz="3600"/>
          </a:p>
        </p:txBody>
      </p:sp>
      <p:sp>
        <p:nvSpPr>
          <p:cNvPr id="164" name="Google Shape;164;g22b537452f5_0_9"/>
          <p:cNvSpPr/>
          <p:nvPr/>
        </p:nvSpPr>
        <p:spPr>
          <a:xfrm>
            <a:off x="7474825" y="5658575"/>
            <a:ext cx="7693800" cy="1622400"/>
          </a:xfrm>
          <a:prstGeom prst="lef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t>Live Connection</a:t>
            </a:r>
            <a:endParaRPr sz="3600"/>
          </a:p>
        </p:txBody>
      </p:sp>
      <p:sp>
        <p:nvSpPr>
          <p:cNvPr id="165" name="Google Shape;165;g22b537452f5_0_9"/>
          <p:cNvSpPr txBox="1"/>
          <p:nvPr>
            <p:ph type="title"/>
          </p:nvPr>
        </p:nvSpPr>
        <p:spPr>
          <a:xfrm>
            <a:off x="1975750" y="146250"/>
            <a:ext cx="20828100" cy="2906700"/>
          </a:xfrm>
          <a:prstGeom prst="rect">
            <a:avLst/>
          </a:prstGeom>
        </p:spPr>
        <p:txBody>
          <a:bodyPr anchorCtr="0" anchor="ctr" bIns="91400" lIns="91400" spcFirstLastPara="1" rIns="91400" wrap="square" tIns="91400">
            <a:normAutofit fontScale="90000"/>
          </a:bodyPr>
          <a:lstStyle/>
          <a:p>
            <a:pPr indent="0" lvl="0" marL="0" rtl="0" algn="ctr">
              <a:spcBef>
                <a:spcPts val="0"/>
              </a:spcBef>
              <a:spcAft>
                <a:spcPts val="0"/>
              </a:spcAft>
              <a:buNone/>
            </a:pPr>
            <a:r>
              <a:rPr lang="en-US"/>
              <a:t>If We Were Using Tableau Desktop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bb0221cf2_0_47"/>
          <p:cNvSpPr txBox="1"/>
          <p:nvPr>
            <p:ph idx="1" type="body"/>
          </p:nvPr>
        </p:nvSpPr>
        <p:spPr>
          <a:xfrm>
            <a:off x="3857625" y="2567200"/>
            <a:ext cx="18591600" cy="9497700"/>
          </a:xfrm>
          <a:prstGeom prst="rect">
            <a:avLst/>
          </a:prstGeom>
          <a:noFill/>
          <a:ln>
            <a:noFill/>
          </a:ln>
        </p:spPr>
        <p:txBody>
          <a:bodyPr anchorCtr="0" anchor="t" bIns="91400" lIns="91400" spcFirstLastPara="1" rIns="91400" wrap="square" tIns="91400">
            <a:noAutofit/>
          </a:bodyPr>
          <a:lstStyle/>
          <a:p>
            <a:pPr indent="0" lvl="0" marL="0" rtl="0" algn="l">
              <a:lnSpc>
                <a:spcPct val="95000"/>
              </a:lnSpc>
              <a:spcBef>
                <a:spcPts val="1200"/>
              </a:spcBef>
              <a:spcAft>
                <a:spcPts val="0"/>
              </a:spcAft>
              <a:buSzPts val="5200"/>
              <a:buNone/>
            </a:pPr>
            <a:r>
              <a:rPr b="1" lang="en-US" sz="4000">
                <a:solidFill>
                  <a:srgbClr val="333333"/>
                </a:solidFill>
                <a:latin typeface="Merriweather"/>
                <a:ea typeface="Merriweather"/>
                <a:cs typeface="Merriweather"/>
                <a:sym typeface="Merriweather"/>
              </a:rPr>
              <a:t>Joins</a:t>
            </a:r>
            <a:r>
              <a:rPr lang="en-US" sz="4000">
                <a:solidFill>
                  <a:srgbClr val="333333"/>
                </a:solidFill>
                <a:latin typeface="Merriweather"/>
                <a:ea typeface="Merriweather"/>
                <a:cs typeface="Merriweather"/>
                <a:sym typeface="Merriweather"/>
              </a:rPr>
              <a:t> combine tables by adding more columns of data across similar row structures. This can cause data loss or duplication if tables are at different levels of detail, and joined data sources must be fixed before analysis can begin.</a:t>
            </a:r>
            <a:endParaRPr sz="4000">
              <a:solidFill>
                <a:srgbClr val="333333"/>
              </a:solidFill>
              <a:latin typeface="Merriweather"/>
              <a:ea typeface="Merriweather"/>
              <a:cs typeface="Merriweather"/>
              <a:sym typeface="Merriweather"/>
            </a:endParaRPr>
          </a:p>
          <a:p>
            <a:pPr indent="0" lvl="0" marL="0" rtl="0" algn="l">
              <a:lnSpc>
                <a:spcPct val="95000"/>
              </a:lnSpc>
              <a:spcBef>
                <a:spcPts val="1200"/>
              </a:spcBef>
              <a:spcAft>
                <a:spcPts val="0"/>
              </a:spcAft>
              <a:buSzPts val="5200"/>
              <a:buNone/>
            </a:pPr>
            <a:r>
              <a:t/>
            </a:r>
            <a:endParaRPr sz="4000">
              <a:solidFill>
                <a:srgbClr val="333333"/>
              </a:solidFill>
              <a:latin typeface="Merriweather"/>
              <a:ea typeface="Merriweather"/>
              <a:cs typeface="Merriweather"/>
              <a:sym typeface="Merriweather"/>
            </a:endParaRPr>
          </a:p>
          <a:p>
            <a:pPr indent="0" lvl="0" marL="0" rtl="0" algn="l">
              <a:lnSpc>
                <a:spcPct val="95000"/>
              </a:lnSpc>
              <a:spcBef>
                <a:spcPts val="1200"/>
              </a:spcBef>
              <a:spcAft>
                <a:spcPts val="0"/>
              </a:spcAft>
              <a:buSzPts val="5200"/>
              <a:buNone/>
            </a:pPr>
            <a:r>
              <a:rPr b="1" lang="en-US" sz="4000">
                <a:solidFill>
                  <a:srgbClr val="333333"/>
                </a:solidFill>
                <a:latin typeface="Merriweather"/>
                <a:ea typeface="Merriweather"/>
                <a:cs typeface="Merriweather"/>
                <a:sym typeface="Merriweather"/>
              </a:rPr>
              <a:t>Relationships</a:t>
            </a:r>
            <a:r>
              <a:rPr lang="en-US" sz="4000">
                <a:solidFill>
                  <a:srgbClr val="333333"/>
                </a:solidFill>
                <a:latin typeface="Merriweather"/>
                <a:ea typeface="Merriweather"/>
                <a:cs typeface="Merriweather"/>
                <a:sym typeface="Merriweather"/>
              </a:rPr>
              <a:t> are the</a:t>
            </a:r>
            <a:r>
              <a:rPr b="1" i="1" lang="en-US" sz="4000">
                <a:solidFill>
                  <a:srgbClr val="333333"/>
                </a:solidFill>
                <a:latin typeface="Merriweather"/>
                <a:ea typeface="Merriweather"/>
                <a:cs typeface="Merriweather"/>
                <a:sym typeface="Merriweather"/>
              </a:rPr>
              <a:t> default method and can be used in most instances</a:t>
            </a:r>
            <a:r>
              <a:rPr lang="en-US" sz="4000">
                <a:solidFill>
                  <a:srgbClr val="333333"/>
                </a:solidFill>
                <a:latin typeface="Merriweather"/>
                <a:ea typeface="Merriweather"/>
                <a:cs typeface="Merriweather"/>
                <a:sym typeface="Merriweather"/>
              </a:rPr>
              <a:t>, including across tables with different levels of detail. Relationships are flexible and are adaptable to the structure of the analysis on a sheet by sheet basis. However, you can't create relationships between tables from published data sources.</a:t>
            </a:r>
            <a:endParaRPr sz="4000">
              <a:solidFill>
                <a:srgbClr val="333333"/>
              </a:solidFill>
              <a:latin typeface="Merriweather"/>
              <a:ea typeface="Merriweather"/>
              <a:cs typeface="Merriweather"/>
              <a:sym typeface="Merriweather"/>
            </a:endParaRPr>
          </a:p>
          <a:p>
            <a:pPr indent="0" lvl="0" marL="0" rtl="0" algn="l">
              <a:lnSpc>
                <a:spcPct val="95000"/>
              </a:lnSpc>
              <a:spcBef>
                <a:spcPts val="1200"/>
              </a:spcBef>
              <a:spcAft>
                <a:spcPts val="0"/>
              </a:spcAft>
              <a:buSzPts val="5200"/>
              <a:buNone/>
            </a:pPr>
            <a:r>
              <a:t/>
            </a:r>
            <a:endParaRPr sz="4000">
              <a:solidFill>
                <a:srgbClr val="333333"/>
              </a:solidFill>
              <a:latin typeface="Merriweather"/>
              <a:ea typeface="Merriweather"/>
              <a:cs typeface="Merriweather"/>
              <a:sym typeface="Merriweather"/>
            </a:endParaRPr>
          </a:p>
          <a:p>
            <a:pPr indent="0" lvl="0" marL="0" rtl="0" algn="l">
              <a:lnSpc>
                <a:spcPct val="95000"/>
              </a:lnSpc>
              <a:spcBef>
                <a:spcPts val="1200"/>
              </a:spcBef>
              <a:spcAft>
                <a:spcPts val="1200"/>
              </a:spcAft>
              <a:buSzPts val="5200"/>
              <a:buNone/>
            </a:pPr>
            <a:r>
              <a:rPr b="1" lang="en-US" sz="4000">
                <a:solidFill>
                  <a:srgbClr val="333333"/>
                </a:solidFill>
                <a:latin typeface="Merriweather"/>
                <a:ea typeface="Merriweather"/>
                <a:cs typeface="Merriweather"/>
                <a:sym typeface="Merriweather"/>
              </a:rPr>
              <a:t>Blends</a:t>
            </a:r>
            <a:r>
              <a:rPr lang="en-US" sz="4000">
                <a:solidFill>
                  <a:srgbClr val="333333"/>
                </a:solidFill>
                <a:latin typeface="Merriweather"/>
                <a:ea typeface="Merriweather"/>
                <a:cs typeface="Merriweather"/>
                <a:sym typeface="Merriweather"/>
              </a:rPr>
              <a:t>, unlike relationships or joins, never truly combine the data.  Because of this, blends can handle different levels of detail and working with published data sources. Blends are also established individually on every sheet and can never be published </a:t>
            </a:r>
            <a:endParaRPr sz="4000">
              <a:solidFill>
                <a:srgbClr val="333333"/>
              </a:solidFill>
              <a:latin typeface="Merriweather"/>
              <a:ea typeface="Merriweather"/>
              <a:cs typeface="Merriweather"/>
              <a:sym typeface="Merriweather"/>
            </a:endParaRPr>
          </a:p>
        </p:txBody>
      </p:sp>
      <p:sp>
        <p:nvSpPr>
          <p:cNvPr id="171" name="Google Shape;171;g11bb0221cf2_0_47"/>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Joins, Relationships, Blends</a:t>
            </a:r>
            <a:endParaRPr/>
          </a:p>
        </p:txBody>
      </p:sp>
      <p:pic>
        <p:nvPicPr>
          <p:cNvPr id="172" name="Google Shape;172;g11bb0221cf2_0_47"/>
          <p:cNvPicPr preferRelativeResize="0"/>
          <p:nvPr/>
        </p:nvPicPr>
        <p:blipFill rotWithShape="1">
          <a:blip r:embed="rId3">
            <a:alphaModFix/>
          </a:blip>
          <a:srcRect b="49430" l="26991" r="63796" t="17236"/>
          <a:stretch/>
        </p:blipFill>
        <p:spPr>
          <a:xfrm>
            <a:off x="1028700" y="3086100"/>
            <a:ext cx="2341750" cy="1714500"/>
          </a:xfrm>
          <a:prstGeom prst="rect">
            <a:avLst/>
          </a:prstGeom>
          <a:noFill/>
          <a:ln>
            <a:noFill/>
          </a:ln>
        </p:spPr>
      </p:pic>
      <p:pic>
        <p:nvPicPr>
          <p:cNvPr id="173" name="Google Shape;173;g11bb0221cf2_0_47"/>
          <p:cNvPicPr preferRelativeResize="0"/>
          <p:nvPr/>
        </p:nvPicPr>
        <p:blipFill rotWithShape="1">
          <a:blip r:embed="rId4">
            <a:alphaModFix/>
          </a:blip>
          <a:srcRect b="0" l="0" r="0" t="0"/>
          <a:stretch/>
        </p:blipFill>
        <p:spPr>
          <a:xfrm>
            <a:off x="533400" y="6720218"/>
            <a:ext cx="3324224" cy="1454357"/>
          </a:xfrm>
          <a:prstGeom prst="rect">
            <a:avLst/>
          </a:prstGeom>
          <a:noFill/>
          <a:ln>
            <a:noFill/>
          </a:ln>
        </p:spPr>
      </p:pic>
      <p:pic>
        <p:nvPicPr>
          <p:cNvPr id="174" name="Google Shape;174;g11bb0221cf2_0_47"/>
          <p:cNvPicPr preferRelativeResize="0"/>
          <p:nvPr/>
        </p:nvPicPr>
        <p:blipFill rotWithShape="1">
          <a:blip r:embed="rId5">
            <a:alphaModFix/>
          </a:blip>
          <a:srcRect b="0" l="0" r="0" t="0"/>
          <a:stretch/>
        </p:blipFill>
        <p:spPr>
          <a:xfrm>
            <a:off x="1209675" y="10422600"/>
            <a:ext cx="1504950" cy="11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gff131634de_0_6"/>
          <p:cNvGraphicFramePr/>
          <p:nvPr/>
        </p:nvGraphicFramePr>
        <p:xfrm>
          <a:off x="995350" y="1143000"/>
          <a:ext cx="3000000" cy="3000000"/>
        </p:xfrm>
        <a:graphic>
          <a:graphicData uri="http://schemas.openxmlformats.org/drawingml/2006/table">
            <a:tbl>
              <a:tblPr>
                <a:noFill/>
                <a:tableStyleId>{395250DF-63D8-4BE6-BE1E-C2FA6737FBEE}</a:tableStyleId>
              </a:tblPr>
              <a:tblGrid>
                <a:gridCol w="5541175"/>
                <a:gridCol w="5541175"/>
                <a:gridCol w="5541175"/>
                <a:gridCol w="5541175"/>
              </a:tblGrid>
              <a:tr h="816500">
                <a:tc>
                  <a:txBody>
                    <a:bodyPr/>
                    <a:lstStyle/>
                    <a:p>
                      <a:pPr indent="0" lvl="0" marL="0" marR="0" rtl="0" algn="l">
                        <a:lnSpc>
                          <a:spcPct val="100000"/>
                        </a:lnSpc>
                        <a:spcBef>
                          <a:spcPts val="0"/>
                        </a:spcBef>
                        <a:spcAft>
                          <a:spcPts val="0"/>
                        </a:spcAft>
                        <a:buClr>
                          <a:srgbClr val="000000"/>
                        </a:buClr>
                        <a:buSzPts val="3600"/>
                        <a:buFont typeface="Arial"/>
                        <a:buNone/>
                      </a:pPr>
                      <a:r>
                        <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5100"/>
                        <a:buFont typeface="Arial"/>
                        <a:buNone/>
                      </a:pPr>
                      <a:r>
                        <a:rPr b="1" lang="en-US" sz="5100" u="none" cap="none" strike="noStrike"/>
                        <a:t>Join</a:t>
                      </a:r>
                      <a:endParaRPr b="1" sz="5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5100"/>
                        <a:buFont typeface="Arial"/>
                        <a:buNone/>
                      </a:pPr>
                      <a:r>
                        <a:rPr b="1" lang="en-US" sz="5100" u="none" cap="none" strike="noStrike"/>
                        <a:t>Relationship</a:t>
                      </a:r>
                      <a:endParaRPr b="1" sz="5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5100"/>
                        <a:buFont typeface="Arial"/>
                        <a:buNone/>
                      </a:pPr>
                      <a:r>
                        <a:rPr b="1" lang="en-US" sz="5100" u="none" cap="none" strike="noStrike"/>
                        <a:t>Blend</a:t>
                      </a:r>
                      <a:endParaRPr b="1" sz="5100" u="none" cap="none" strike="noStrike"/>
                    </a:p>
                  </a:txBody>
                  <a:tcPr marT="91425" marB="91425" marR="91425" marL="91425"/>
                </a:tc>
              </a:tr>
              <a:tr h="1562200">
                <a:tc>
                  <a:txBody>
                    <a:bodyPr/>
                    <a:lstStyle/>
                    <a:p>
                      <a:pPr indent="0" lvl="0" marL="0" marR="0" rtl="0" algn="l">
                        <a:lnSpc>
                          <a:spcPct val="100000"/>
                        </a:lnSpc>
                        <a:spcBef>
                          <a:spcPts val="0"/>
                        </a:spcBef>
                        <a:spcAft>
                          <a:spcPts val="0"/>
                        </a:spcAft>
                        <a:buClr>
                          <a:srgbClr val="000000"/>
                        </a:buClr>
                        <a:buSzPts val="3600"/>
                        <a:buFont typeface="Arial"/>
                        <a:buNone/>
                      </a:pPr>
                      <a:r>
                        <a:t/>
                      </a:r>
                      <a:endParaRPr sz="3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600"/>
                        <a:buFont typeface="Arial"/>
                        <a:buNone/>
                      </a:pPr>
                      <a:r>
                        <a:t/>
                      </a:r>
                      <a:endParaRPr sz="3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600"/>
                        <a:buFont typeface="Arial"/>
                        <a:buNone/>
                      </a:pPr>
                      <a:r>
                        <a:t/>
                      </a:r>
                      <a:endParaRPr sz="3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600"/>
                        <a:buFont typeface="Arial"/>
                        <a:buNone/>
                      </a:pPr>
                      <a:r>
                        <a:t/>
                      </a:r>
                      <a:endParaRPr sz="3600" u="none" cap="none" strike="noStrike"/>
                    </a:p>
                  </a:txBody>
                  <a:tcPr marT="91425" marB="91425" marR="91425" marL="91425"/>
                </a:tc>
              </a:tr>
              <a:tr h="1921850">
                <a:tc>
                  <a:txBody>
                    <a:bodyPr/>
                    <a:lstStyle/>
                    <a:p>
                      <a:pPr indent="0" lvl="0" marL="0" marR="0" rtl="0" algn="l">
                        <a:lnSpc>
                          <a:spcPct val="100000"/>
                        </a:lnSpc>
                        <a:spcBef>
                          <a:spcPts val="0"/>
                        </a:spcBef>
                        <a:spcAft>
                          <a:spcPts val="0"/>
                        </a:spcAft>
                        <a:buClr>
                          <a:srgbClr val="000000"/>
                        </a:buClr>
                        <a:buSzPts val="5000"/>
                        <a:buFont typeface="Arial"/>
                        <a:buNone/>
                      </a:pPr>
                      <a:r>
                        <a:rPr b="1" lang="en-US" sz="5000" u="none" cap="none" strike="noStrike"/>
                        <a:t>Connection</a:t>
                      </a:r>
                      <a:endParaRPr b="1" sz="5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Strong</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Flexible</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Casual</a:t>
                      </a:r>
                      <a:endParaRPr sz="3600" u="none" cap="none" strike="noStrike"/>
                    </a:p>
                  </a:txBody>
                  <a:tcPr marT="91425" marB="91425" marR="91425" marL="91425"/>
                </a:tc>
              </a:tr>
              <a:tr h="1953150">
                <a:tc>
                  <a:txBody>
                    <a:bodyPr/>
                    <a:lstStyle/>
                    <a:p>
                      <a:pPr indent="0" lvl="0" marL="0" marR="0" rtl="0" algn="l">
                        <a:lnSpc>
                          <a:spcPct val="100000"/>
                        </a:lnSpc>
                        <a:spcBef>
                          <a:spcPts val="0"/>
                        </a:spcBef>
                        <a:spcAft>
                          <a:spcPts val="0"/>
                        </a:spcAft>
                        <a:buClr>
                          <a:srgbClr val="000000"/>
                        </a:buClr>
                        <a:buSzPts val="5000"/>
                        <a:buFont typeface="Arial"/>
                        <a:buNone/>
                      </a:pPr>
                      <a:r>
                        <a:rPr b="1" lang="en-US" sz="5000" u="none" cap="none" strike="noStrike"/>
                        <a:t>Structure</a:t>
                      </a:r>
                      <a:endParaRPr b="1" sz="5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Combined into 1 megatable</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Tables are loosely joined, original structure is preserved </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Tables remain separate, original structure preserved</a:t>
                      </a:r>
                      <a:endParaRPr sz="3600" u="none" cap="none" strike="noStrike"/>
                    </a:p>
                  </a:txBody>
                  <a:tcPr marT="91425" marB="91425" marR="91425" marL="91425"/>
                </a:tc>
              </a:tr>
              <a:tr h="2404650">
                <a:tc>
                  <a:txBody>
                    <a:bodyPr/>
                    <a:lstStyle/>
                    <a:p>
                      <a:pPr indent="0" lvl="0" marL="0" marR="0" rtl="0" algn="l">
                        <a:lnSpc>
                          <a:spcPct val="100000"/>
                        </a:lnSpc>
                        <a:spcBef>
                          <a:spcPts val="0"/>
                        </a:spcBef>
                        <a:spcAft>
                          <a:spcPts val="0"/>
                        </a:spcAft>
                        <a:buClr>
                          <a:srgbClr val="000000"/>
                        </a:buClr>
                        <a:buSzPts val="5000"/>
                        <a:buFont typeface="Arial"/>
                        <a:buNone/>
                      </a:pPr>
                      <a:r>
                        <a:rPr b="1" lang="en-US" sz="5000" u="none" cap="none" strike="noStrike"/>
                        <a:t>Aggregation</a:t>
                      </a:r>
                      <a:endParaRPr b="1" sz="5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Based on join type, granularity</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Smart aggregation, contextual joins</a:t>
                      </a:r>
                      <a:endParaRPr sz="3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t>Can only aggregate at the level of primary table</a:t>
                      </a:r>
                      <a:endParaRPr sz="3600" u="none" cap="none" strike="noStrike"/>
                    </a:p>
                  </a:txBody>
                  <a:tcPr marT="91425" marB="91425" marR="91425" marL="91425"/>
                </a:tc>
              </a:tr>
              <a:tr h="1884950">
                <a:tc>
                  <a:txBody>
                    <a:bodyPr/>
                    <a:lstStyle/>
                    <a:p>
                      <a:pPr indent="0" lvl="0" marL="0" marR="0" rtl="0" algn="l">
                        <a:lnSpc>
                          <a:spcPct val="100000"/>
                        </a:lnSpc>
                        <a:spcBef>
                          <a:spcPts val="0"/>
                        </a:spcBef>
                        <a:spcAft>
                          <a:spcPts val="0"/>
                        </a:spcAft>
                        <a:buClr>
                          <a:srgbClr val="000000"/>
                        </a:buClr>
                        <a:buSzPts val="5000"/>
                        <a:buFont typeface="Arial"/>
                        <a:buNone/>
                      </a:pPr>
                      <a:r>
                        <a:rPr b="1" lang="en-US" sz="5000" u="none" cap="none" strike="noStrike"/>
                        <a:t>Weakness</a:t>
                      </a:r>
                      <a:endParaRPr b="1" sz="5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600"/>
                        <a:buFont typeface="Arial"/>
                        <a:buNone/>
                      </a:pPr>
                      <a:r>
                        <a:rPr lang="en-US" sz="3600" u="none" cap="none" strike="noStrike"/>
                        <a:t>Possible duplication of information, static structure</a:t>
                      </a:r>
                      <a:endParaRPr sz="3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600"/>
                        <a:buFont typeface="Arial"/>
                        <a:buNone/>
                      </a:pPr>
                      <a:r>
                        <a:rPr lang="en-US" sz="3600" u="none" cap="none" strike="noStrike"/>
                        <a:t>*Can’t join on geographic fields, can’t have circular relationships</a:t>
                      </a:r>
                      <a:endParaRPr sz="3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3600"/>
                        <a:buFont typeface="Arial"/>
                        <a:buNone/>
                      </a:pPr>
                      <a:r>
                        <a:rPr lang="en-US" sz="3600" u="none" cap="none" strike="noStrike"/>
                        <a:t>Left join only (primary table is left) </a:t>
                      </a:r>
                      <a:endParaRPr sz="3600" u="none" cap="none" strike="noStrike"/>
                    </a:p>
                  </a:txBody>
                  <a:tcPr marT="91425" marB="91425" marR="91425" marL="91425"/>
                </a:tc>
              </a:tr>
            </a:tbl>
          </a:graphicData>
        </a:graphic>
      </p:graphicFrame>
      <p:pic>
        <p:nvPicPr>
          <p:cNvPr id="180" name="Google Shape;180;gff131634de_0_6"/>
          <p:cNvPicPr preferRelativeResize="0"/>
          <p:nvPr/>
        </p:nvPicPr>
        <p:blipFill rotWithShape="1">
          <a:blip r:embed="rId3">
            <a:alphaModFix/>
          </a:blip>
          <a:srcRect b="0" l="0" r="0" t="0"/>
          <a:stretch/>
        </p:blipFill>
        <p:spPr>
          <a:xfrm>
            <a:off x="13249275" y="2103093"/>
            <a:ext cx="3324224" cy="1454357"/>
          </a:xfrm>
          <a:prstGeom prst="rect">
            <a:avLst/>
          </a:prstGeom>
          <a:noFill/>
          <a:ln>
            <a:noFill/>
          </a:ln>
        </p:spPr>
      </p:pic>
      <p:pic>
        <p:nvPicPr>
          <p:cNvPr id="181" name="Google Shape;181;gff131634de_0_6"/>
          <p:cNvPicPr preferRelativeResize="0"/>
          <p:nvPr/>
        </p:nvPicPr>
        <p:blipFill rotWithShape="1">
          <a:blip r:embed="rId4">
            <a:alphaModFix/>
          </a:blip>
          <a:srcRect b="0" l="0" r="0" t="0"/>
          <a:stretch/>
        </p:blipFill>
        <p:spPr>
          <a:xfrm>
            <a:off x="19394300" y="2203313"/>
            <a:ext cx="1504950" cy="1116575"/>
          </a:xfrm>
          <a:prstGeom prst="rect">
            <a:avLst/>
          </a:prstGeom>
          <a:noFill/>
          <a:ln>
            <a:noFill/>
          </a:ln>
        </p:spPr>
      </p:pic>
      <p:pic>
        <p:nvPicPr>
          <p:cNvPr id="182" name="Google Shape;182;gff131634de_0_6"/>
          <p:cNvPicPr preferRelativeResize="0"/>
          <p:nvPr/>
        </p:nvPicPr>
        <p:blipFill rotWithShape="1">
          <a:blip r:embed="rId5">
            <a:alphaModFix/>
          </a:blip>
          <a:srcRect b="49430" l="26991" r="63796" t="17236"/>
          <a:stretch/>
        </p:blipFill>
        <p:spPr>
          <a:xfrm>
            <a:off x="8629650" y="2103100"/>
            <a:ext cx="1798824" cy="131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5752e1c087_0_15"/>
          <p:cNvSpPr txBox="1"/>
          <p:nvPr>
            <p:ph idx="1" type="body"/>
          </p:nvPr>
        </p:nvSpPr>
        <p:spPr>
          <a:xfrm>
            <a:off x="1123563" y="497691"/>
            <a:ext cx="18678000" cy="108180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SzPts val="5200"/>
              <a:buNone/>
            </a:pPr>
            <a:r>
              <a:rPr b="1" lang="en-US" sz="6400"/>
              <a:t>Join, Relationships, or Blend?</a:t>
            </a:r>
            <a:endParaRPr b="1" sz="6400"/>
          </a:p>
        </p:txBody>
      </p:sp>
      <p:pic>
        <p:nvPicPr>
          <p:cNvPr id="188" name="Google Shape;188;g15752e1c087_0_15"/>
          <p:cNvPicPr preferRelativeResize="0"/>
          <p:nvPr/>
        </p:nvPicPr>
        <p:blipFill rotWithShape="1">
          <a:blip r:embed="rId3">
            <a:alphaModFix/>
          </a:blip>
          <a:srcRect b="0" l="0" r="0" t="0"/>
          <a:stretch/>
        </p:blipFill>
        <p:spPr>
          <a:xfrm>
            <a:off x="4429125" y="2400300"/>
            <a:ext cx="15525750" cy="8915400"/>
          </a:xfrm>
          <a:prstGeom prst="rect">
            <a:avLst/>
          </a:prstGeom>
          <a:noFill/>
          <a:ln>
            <a:noFill/>
          </a:ln>
        </p:spPr>
      </p:pic>
      <p:pic>
        <p:nvPicPr>
          <p:cNvPr id="189" name="Google Shape;189;g15752e1c087_0_15"/>
          <p:cNvPicPr preferRelativeResize="0"/>
          <p:nvPr/>
        </p:nvPicPr>
        <p:blipFill rotWithShape="1">
          <a:blip r:embed="rId4">
            <a:alphaModFix/>
          </a:blip>
          <a:srcRect b="0" l="0" r="0" t="0"/>
          <a:stretch/>
        </p:blipFill>
        <p:spPr>
          <a:xfrm>
            <a:off x="9353550" y="3797625"/>
            <a:ext cx="8448675" cy="307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26de011cd5_0_28"/>
          <p:cNvSpPr txBox="1"/>
          <p:nvPr>
            <p:ph idx="4294967295" type="title"/>
          </p:nvPr>
        </p:nvSpPr>
        <p:spPr>
          <a:xfrm>
            <a:off x="1777950" y="550400"/>
            <a:ext cx="20828100" cy="1895400"/>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SzPts val="10000"/>
              <a:buNone/>
            </a:pPr>
            <a:r>
              <a:rPr lang="en-US"/>
              <a:t>Regular Old Joins In Tableau</a:t>
            </a:r>
            <a:endParaRPr/>
          </a:p>
        </p:txBody>
      </p:sp>
      <p:pic>
        <p:nvPicPr>
          <p:cNvPr id="195" name="Google Shape;195;g126de011cd5_0_28"/>
          <p:cNvPicPr preferRelativeResize="0"/>
          <p:nvPr/>
        </p:nvPicPr>
        <p:blipFill rotWithShape="1">
          <a:blip r:embed="rId3">
            <a:alphaModFix/>
          </a:blip>
          <a:srcRect b="0" l="0" r="0" t="0"/>
          <a:stretch/>
        </p:blipFill>
        <p:spPr>
          <a:xfrm>
            <a:off x="11242200" y="2735100"/>
            <a:ext cx="13141800" cy="7235625"/>
          </a:xfrm>
          <a:prstGeom prst="rect">
            <a:avLst/>
          </a:prstGeom>
          <a:noFill/>
          <a:ln>
            <a:noFill/>
          </a:ln>
        </p:spPr>
      </p:pic>
      <p:sp>
        <p:nvSpPr>
          <p:cNvPr id="196" name="Google Shape;196;g126de011cd5_0_28"/>
          <p:cNvSpPr txBox="1"/>
          <p:nvPr/>
        </p:nvSpPr>
        <p:spPr>
          <a:xfrm>
            <a:off x="600850" y="7400050"/>
            <a:ext cx="13836000" cy="3648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Open a file (.xlsx, .csv, .geojson, etc)</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Drag a table out into the workspace</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FF0000"/>
              </a:buClr>
              <a:buSzPts val="4500"/>
              <a:buFont typeface="Arial"/>
              <a:buChar char="●"/>
            </a:pPr>
            <a:r>
              <a:rPr b="0" i="0" lang="en-US" sz="4500" u="none" cap="none" strike="noStrike">
                <a:solidFill>
                  <a:srgbClr val="FF0000"/>
                </a:solidFill>
                <a:latin typeface="Arial"/>
                <a:ea typeface="Arial"/>
                <a:cs typeface="Arial"/>
                <a:sym typeface="Arial"/>
              </a:rPr>
              <a:t>Select  “open” (or double click)</a:t>
            </a:r>
            <a:endParaRPr b="0" i="0" sz="4500" u="none" cap="none" strike="noStrike">
              <a:solidFill>
                <a:srgbClr val="FF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Drag another table into the workspace</a:t>
            </a:r>
            <a:endParaRPr b="0" i="0" sz="45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500"/>
              <a:buFont typeface="Arial"/>
              <a:buChar char="●"/>
            </a:pPr>
            <a:r>
              <a:rPr b="0" i="0" lang="en-US" sz="4500" u="none" cap="none" strike="noStrike">
                <a:solidFill>
                  <a:srgbClr val="000000"/>
                </a:solidFill>
                <a:latin typeface="Arial"/>
                <a:ea typeface="Arial"/>
                <a:cs typeface="Arial"/>
                <a:sym typeface="Arial"/>
              </a:rPr>
              <a:t>Specify the relationship between the tables</a:t>
            </a:r>
            <a:endParaRPr b="0" i="0" sz="4500" u="none" cap="none" strike="noStrike">
              <a:solidFill>
                <a:srgbClr val="000000"/>
              </a:solidFill>
              <a:latin typeface="Arial"/>
              <a:ea typeface="Arial"/>
              <a:cs typeface="Arial"/>
              <a:sym typeface="Arial"/>
            </a:endParaRPr>
          </a:p>
        </p:txBody>
      </p:sp>
      <p:pic>
        <p:nvPicPr>
          <p:cNvPr id="197" name="Google Shape;197;g126de011cd5_0_28"/>
          <p:cNvPicPr preferRelativeResize="0"/>
          <p:nvPr/>
        </p:nvPicPr>
        <p:blipFill rotWithShape="1">
          <a:blip r:embed="rId4">
            <a:alphaModFix/>
          </a:blip>
          <a:srcRect b="0" l="0" r="0" t="0"/>
          <a:stretch/>
        </p:blipFill>
        <p:spPr>
          <a:xfrm>
            <a:off x="793025" y="3256013"/>
            <a:ext cx="8343575" cy="3333825"/>
          </a:xfrm>
          <a:prstGeom prst="rect">
            <a:avLst/>
          </a:prstGeom>
          <a:noFill/>
          <a:ln>
            <a:noFill/>
          </a:ln>
        </p:spPr>
      </p:pic>
      <p:sp>
        <p:nvSpPr>
          <p:cNvPr id="198" name="Google Shape;198;g126de011cd5_0_28"/>
          <p:cNvSpPr/>
          <p:nvPr/>
        </p:nvSpPr>
        <p:spPr>
          <a:xfrm>
            <a:off x="4228050" y="3724825"/>
            <a:ext cx="1537200" cy="3843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ff131634de_0_0"/>
          <p:cNvSpPr txBox="1"/>
          <p:nvPr>
            <p:ph idx="1" type="body"/>
          </p:nvPr>
        </p:nvSpPr>
        <p:spPr>
          <a:xfrm>
            <a:off x="2838063" y="1246941"/>
            <a:ext cx="18678000" cy="1081800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1600"/>
              </a:spcBef>
              <a:spcAft>
                <a:spcPts val="0"/>
              </a:spcAft>
              <a:buSzPts val="5200"/>
              <a:buNone/>
            </a:pPr>
            <a:r>
              <a:rPr lang="en-US"/>
              <a:t>Inner Join vs Left Outer Join</a:t>
            </a:r>
            <a:endParaRPr/>
          </a:p>
        </p:txBody>
      </p:sp>
      <p:pic>
        <p:nvPicPr>
          <p:cNvPr id="204" name="Google Shape;204;gff131634de_0_0"/>
          <p:cNvPicPr preferRelativeResize="0"/>
          <p:nvPr/>
        </p:nvPicPr>
        <p:blipFill rotWithShape="1">
          <a:blip r:embed="rId3">
            <a:alphaModFix/>
          </a:blip>
          <a:srcRect b="0" l="0" r="0" t="0"/>
          <a:stretch/>
        </p:blipFill>
        <p:spPr>
          <a:xfrm>
            <a:off x="19170287" y="440625"/>
            <a:ext cx="5059407" cy="11624325"/>
          </a:xfrm>
          <a:prstGeom prst="rect">
            <a:avLst/>
          </a:prstGeom>
          <a:noFill/>
          <a:ln>
            <a:noFill/>
          </a:ln>
        </p:spPr>
      </p:pic>
      <p:pic>
        <p:nvPicPr>
          <p:cNvPr id="205" name="Google Shape;205;gff131634de_0_0"/>
          <p:cNvPicPr preferRelativeResize="0"/>
          <p:nvPr/>
        </p:nvPicPr>
        <p:blipFill rotWithShape="1">
          <a:blip r:embed="rId4">
            <a:alphaModFix/>
          </a:blip>
          <a:srcRect b="0" l="0" r="0" t="0"/>
          <a:stretch/>
        </p:blipFill>
        <p:spPr>
          <a:xfrm>
            <a:off x="1179850" y="2820050"/>
            <a:ext cx="17165524" cy="2856063"/>
          </a:xfrm>
          <a:prstGeom prst="rect">
            <a:avLst/>
          </a:prstGeom>
          <a:noFill/>
          <a:ln>
            <a:noFill/>
          </a:ln>
        </p:spPr>
      </p:pic>
      <p:sp>
        <p:nvSpPr>
          <p:cNvPr id="206" name="Google Shape;206;gff131634de_0_0"/>
          <p:cNvSpPr txBox="1"/>
          <p:nvPr/>
        </p:nvSpPr>
        <p:spPr>
          <a:xfrm>
            <a:off x="1179850" y="6515100"/>
            <a:ext cx="164592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rgbClr val="000000"/>
                </a:solidFill>
                <a:latin typeface="Arial"/>
                <a:ea typeface="Arial"/>
                <a:cs typeface="Arial"/>
                <a:sym typeface="Arial"/>
              </a:rPr>
              <a:t>What is the difference between the number of countries we would get with an inner join vs. a left outer join? </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7B7B7B"/>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