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D794-19FE-E560-860D-28697141E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B5D4D-96BF-FDD1-6663-452D1321D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34E49-DEA6-0A68-4A7A-C9BB7F3D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0177-65D2-4621-AD54-47BA32B3BEA5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F5D9B-E9B3-F25A-2569-1FF97CB1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EAC48-201E-E8DE-24E0-868158D52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DB05-D0B4-471A-9D9F-043A48ADD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7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242A-C0C8-F9CB-58A5-24E6788B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88EE9-36DD-08F9-47A4-569D00662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50615-C1F6-42DC-514C-BA8E14CE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0177-65D2-4621-AD54-47BA32B3BEA5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266DB-416F-8483-15BE-E8A601508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CD319-3F5C-F13E-AC38-3F2F0AFC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DB05-D0B4-471A-9D9F-043A48ADD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67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52B37C-28AF-E66A-26A9-C6A69F43E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9CEF4-84C6-6548-E97B-D85ED8CE5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22DB6-2E76-56B4-2651-7CE1EC8C7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0177-65D2-4621-AD54-47BA32B3BEA5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5D24B-B896-DA29-6B32-C3F7884AC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D561D-8C2F-506B-F949-EE94D5CD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DB05-D0B4-471A-9D9F-043A48ADD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45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05A5-6B54-A742-A7DD-CA2DDCBB1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87738-90A4-0BA3-B21E-CA8A77BE4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9C3E6-6D37-9A55-8ABD-EE7A71C30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0177-65D2-4621-AD54-47BA32B3BEA5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FB072-842D-CF8D-3372-4BC4B5134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9D8F7-8FD9-43A0-5E82-D2A1163D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DB05-D0B4-471A-9D9F-043A48ADD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28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4B6B-A41D-9D5C-1EC2-A7A2A3A2B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DCD1D-2B9C-11AC-9DF8-EEB0968D1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24DC0-F63F-AC56-7DB8-93ADEC25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0177-65D2-4621-AD54-47BA32B3BEA5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83258-86D2-7033-5929-106F879A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1F566-3D41-F530-F413-26080AF3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DB05-D0B4-471A-9D9F-043A48ADD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042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180E1-A98A-0E55-A1B4-E81541CFD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D887-FB5D-BE9E-5B8B-04A1F1000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328C9-718D-D7CB-86F2-429247DD8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AD591-E944-97FB-F824-BE23E4CFF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0177-65D2-4621-AD54-47BA32B3BEA5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87B2F-D0DF-F75A-2684-10916F5E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8B100-45A5-02C4-323E-93E3A3C90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DB05-D0B4-471A-9D9F-043A48ADD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94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4B5CA-FFB3-D0F7-7D04-432B63A44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08F90-07CA-B031-1BB6-C6B95204A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23308-B884-6A05-18ED-CDE4E8B83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BB741A-3522-4729-D64D-5203F808D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5080A4-6D97-816F-4278-D6EDAE13B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A9CBCA-1C30-1E78-5C36-BFEA37577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0177-65D2-4621-AD54-47BA32B3BEA5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AAB980-BBE1-8E1B-208A-8D744266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FCC36-D70D-DCD3-BD69-1ECF92E45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DB05-D0B4-471A-9D9F-043A48ADD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93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C1802-ABDD-CA6E-C850-7602A28BC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DA5AF2-8514-B93D-6EB6-DABAD02BF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0177-65D2-4621-AD54-47BA32B3BEA5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DC0FF4-9D52-9A4E-B711-AD7226D0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2E382-E6CD-8C68-0C7D-FEE96F02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DB05-D0B4-471A-9D9F-043A48ADD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07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A96BDD-C333-02D7-D641-00C14469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0177-65D2-4621-AD54-47BA32B3BEA5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EBB8BF-3317-6B20-C37C-4159A3728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EC7DE-D095-D838-2352-FD1ADDA5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DB05-D0B4-471A-9D9F-043A48ADD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35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F8530-B54A-4E02-667A-32C6E99E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71885-AA32-6DA2-7F25-752E1E4E7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BBE85-F548-FED8-2E0D-678047E5B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9BCAF-EA7F-79AB-3AFB-666BACE99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0177-65D2-4621-AD54-47BA32B3BEA5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04CCB-4BEB-57AC-8DC8-79D9170CA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679ED-C85E-CC8B-2052-44BC42E8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DB05-D0B4-471A-9D9F-043A48ADD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60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F4AB-C716-2D54-06A0-6DECFE709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E1A691-76A0-14C1-339B-B2BEC5077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9F290-A8CD-E5AE-D56C-9FE458C55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7756F-2A8D-E764-7E84-79B95DBCB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0177-65D2-4621-AD54-47BA32B3BEA5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EB181-BA2E-DAC6-297A-A6A067613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D64CF-8060-955F-E73E-9C42E02B5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DB05-D0B4-471A-9D9F-043A48ADD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59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5339F9-A61F-3138-5C7A-91A6AB7BB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9DEE8-3C4C-ECBB-3A1D-79507D539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92482-9F26-9A10-2ECE-577750D69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00177-65D2-4621-AD54-47BA32B3BEA5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A1637-FD6A-2095-CE7A-EF4183ED3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3F84A-6D3E-F0E2-DC70-A0C22DEA4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8DB05-D0B4-471A-9D9F-043A48ADD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06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DCA288C-1719-663A-4FB9-335D7C96C870}"/>
              </a:ext>
            </a:extLst>
          </p:cNvPr>
          <p:cNvSpPr/>
          <p:nvPr/>
        </p:nvSpPr>
        <p:spPr>
          <a:xfrm>
            <a:off x="3750385" y="1778926"/>
            <a:ext cx="2697068" cy="16806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Bank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38787D-35ED-372F-A3DE-50AD67E6255F}"/>
              </a:ext>
            </a:extLst>
          </p:cNvPr>
          <p:cNvSpPr/>
          <p:nvPr/>
        </p:nvSpPr>
        <p:spPr>
          <a:xfrm>
            <a:off x="503853" y="1087705"/>
            <a:ext cx="2211355" cy="671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Income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D9B43F-D6C5-CC23-8FBE-4562D6644E8B}"/>
              </a:ext>
            </a:extLst>
          </p:cNvPr>
          <p:cNvSpPr/>
          <p:nvPr/>
        </p:nvSpPr>
        <p:spPr>
          <a:xfrm>
            <a:off x="8344677" y="2588357"/>
            <a:ext cx="2211355" cy="671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Online payments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14FF57-5E07-F6BA-E204-77660FDBA2AF}"/>
              </a:ext>
            </a:extLst>
          </p:cNvPr>
          <p:cNvSpPr/>
          <p:nvPr/>
        </p:nvSpPr>
        <p:spPr>
          <a:xfrm>
            <a:off x="7740786" y="3746923"/>
            <a:ext cx="2211355" cy="671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Loans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E31AB1-B31A-D2CE-509C-5F5BF36684FB}"/>
              </a:ext>
            </a:extLst>
          </p:cNvPr>
          <p:cNvSpPr/>
          <p:nvPr/>
        </p:nvSpPr>
        <p:spPr>
          <a:xfrm>
            <a:off x="433352" y="2435978"/>
            <a:ext cx="2211355" cy="671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Security 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239E05-61B3-1DED-3F19-4B0E3A01F4AF}"/>
              </a:ext>
            </a:extLst>
          </p:cNvPr>
          <p:cNvSpPr/>
          <p:nvPr/>
        </p:nvSpPr>
        <p:spPr>
          <a:xfrm>
            <a:off x="8260702" y="957032"/>
            <a:ext cx="2211355" cy="671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Credit card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CA791A-4DB7-CF35-6661-1B7A8D862354}"/>
              </a:ext>
            </a:extLst>
          </p:cNvPr>
          <p:cNvSpPr/>
          <p:nvPr/>
        </p:nvSpPr>
        <p:spPr>
          <a:xfrm>
            <a:off x="489857" y="3970864"/>
            <a:ext cx="2211355" cy="671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Mortgages collected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269279-3F9B-E9A0-C1FC-DEC8372CDEC0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2715208" y="1423607"/>
            <a:ext cx="1430153" cy="601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FA80E0-F649-9D68-D8BF-5822FE4949B5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052477" y="3213416"/>
            <a:ext cx="1688309" cy="86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F0C44C-CABF-F75A-F312-8166FACB87F2}"/>
              </a:ext>
            </a:extLst>
          </p:cNvPr>
          <p:cNvCxnSpPr>
            <a:cxnSpLocks/>
            <a:stCxn id="4" idx="6"/>
            <a:endCxn id="6" idx="1"/>
          </p:cNvCxnSpPr>
          <p:nvPr/>
        </p:nvCxnSpPr>
        <p:spPr>
          <a:xfrm>
            <a:off x="6447453" y="2619231"/>
            <a:ext cx="1897224" cy="30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1532B8-66FF-C371-8567-3C70211F9564}"/>
              </a:ext>
            </a:extLst>
          </p:cNvPr>
          <p:cNvCxnSpPr>
            <a:cxnSpLocks/>
            <a:stCxn id="4" idx="7"/>
            <a:endCxn id="9" idx="1"/>
          </p:cNvCxnSpPr>
          <p:nvPr/>
        </p:nvCxnSpPr>
        <p:spPr>
          <a:xfrm flipV="1">
            <a:off x="6052477" y="1292934"/>
            <a:ext cx="2208225" cy="73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228910-ABD9-8FE9-13F7-2A6092BBE48E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 flipV="1">
            <a:off x="2644707" y="2619231"/>
            <a:ext cx="1105678" cy="152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B77D27-43F6-A1C6-6471-92134EDF9415}"/>
              </a:ext>
            </a:extLst>
          </p:cNvPr>
          <p:cNvCxnSpPr>
            <a:cxnSpLocks/>
            <a:stCxn id="10" idx="3"/>
            <a:endCxn id="4" idx="3"/>
          </p:cNvCxnSpPr>
          <p:nvPr/>
        </p:nvCxnSpPr>
        <p:spPr>
          <a:xfrm flipV="1">
            <a:off x="2701212" y="3213416"/>
            <a:ext cx="1444149" cy="109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9DDFF83-3204-8F88-F937-B8304FDC18E5}"/>
              </a:ext>
            </a:extLst>
          </p:cNvPr>
          <p:cNvSpPr txBox="1"/>
          <p:nvPr/>
        </p:nvSpPr>
        <p:spPr>
          <a:xfrm>
            <a:off x="3984171" y="494520"/>
            <a:ext cx="683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CASHFLOW SYSTEM OF A BANK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A43D61D-E3A5-5577-58A5-079032CC3CCE}"/>
              </a:ext>
            </a:extLst>
          </p:cNvPr>
          <p:cNvSpPr/>
          <p:nvPr/>
        </p:nvSpPr>
        <p:spPr>
          <a:xfrm>
            <a:off x="4416105" y="5377917"/>
            <a:ext cx="1903134" cy="14025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Customer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95189DF-6B70-F4F7-6CDA-F574F4DD8636}"/>
              </a:ext>
            </a:extLst>
          </p:cNvPr>
          <p:cNvCxnSpPr>
            <a:cxnSpLocks/>
            <a:stCxn id="7" idx="2"/>
            <a:endCxn id="52" idx="6"/>
          </p:cNvCxnSpPr>
          <p:nvPr/>
        </p:nvCxnSpPr>
        <p:spPr>
          <a:xfrm flipH="1">
            <a:off x="6319239" y="4418727"/>
            <a:ext cx="2527225" cy="1660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80F2B559-495E-F6D5-9B7D-B07528115B71}"/>
              </a:ext>
            </a:extLst>
          </p:cNvPr>
          <p:cNvSpPr/>
          <p:nvPr/>
        </p:nvSpPr>
        <p:spPr>
          <a:xfrm rot="16200000">
            <a:off x="4480008" y="3467159"/>
            <a:ext cx="1588714" cy="19031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46D0C8A-696B-E497-9A7B-3D657624AD22}"/>
              </a:ext>
            </a:extLst>
          </p:cNvPr>
          <p:cNvSpPr txBox="1"/>
          <p:nvPr/>
        </p:nvSpPr>
        <p:spPr>
          <a:xfrm>
            <a:off x="4858963" y="3970864"/>
            <a:ext cx="1189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Loan with Interest</a:t>
            </a:r>
          </a:p>
        </p:txBody>
      </p:sp>
    </p:spTree>
    <p:extLst>
      <p:ext uri="{BB962C8B-B14F-4D97-AF65-F5344CB8AC3E}">
        <p14:creationId xmlns:p14="http://schemas.microsoft.com/office/powerpoint/2010/main" val="1073381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MVS</dc:creator>
  <cp:lastModifiedBy>Aditya MVS</cp:lastModifiedBy>
  <cp:revision>1</cp:revision>
  <dcterms:created xsi:type="dcterms:W3CDTF">2023-12-13T05:21:39Z</dcterms:created>
  <dcterms:modified xsi:type="dcterms:W3CDTF">2023-12-13T05:21:45Z</dcterms:modified>
</cp:coreProperties>
</file>