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8"/>
  </p:notesMasterIdLst>
  <p:handoutMasterIdLst>
    <p:handoutMasterId r:id="rId19"/>
  </p:handoutMasterIdLst>
  <p:sldIdLst>
    <p:sldId id="257" r:id="rId5"/>
    <p:sldId id="389" r:id="rId6"/>
    <p:sldId id="384" r:id="rId7"/>
    <p:sldId id="317" r:id="rId8"/>
    <p:sldId id="277" r:id="rId9"/>
    <p:sldId id="278" r:id="rId10"/>
    <p:sldId id="279" r:id="rId11"/>
    <p:sldId id="268" r:id="rId12"/>
    <p:sldId id="272" r:id="rId13"/>
    <p:sldId id="270" r:id="rId14"/>
    <p:sldId id="281" r:id="rId15"/>
    <p:sldId id="321" r:id="rId16"/>
    <p:sldId id="3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4/9/2023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sz="2800" dirty="0"/>
              <a:t>Whiteboard</a:t>
            </a:r>
            <a:br>
              <a:rPr lang="en-US" sz="2800" dirty="0"/>
            </a:br>
            <a:br>
              <a:rPr lang="en-US" sz="2800" dirty="0"/>
            </a:br>
            <a:br>
              <a:rPr lang="en-US" sz="2800" dirty="0"/>
            </a:br>
            <a:r>
              <a:rPr lang="en-US" sz="2800" dirty="0" err="1"/>
              <a:t>Descriere</a:t>
            </a:r>
            <a:r>
              <a:rPr lang="en-US" sz="2800" dirty="0"/>
              <a:t> </a:t>
            </a:r>
            <a:r>
              <a:rPr lang="en-US" sz="2800" dirty="0" err="1"/>
              <a:t>soluție</a:t>
            </a:r>
            <a:r>
              <a:rPr lang="en-US" sz="2800" dirty="0"/>
              <a:t> – </a:t>
            </a:r>
            <a:r>
              <a:rPr lang="en-US" sz="2800" dirty="0" err="1"/>
              <a:t>metode</a:t>
            </a:r>
            <a:r>
              <a:rPr lang="en-US" sz="2800" dirty="0"/>
              <a:t> </a:t>
            </a:r>
            <a:r>
              <a:rPr lang="en-US" sz="2800" dirty="0" err="1"/>
              <a:t>şi</a:t>
            </a:r>
            <a:r>
              <a:rPr lang="en-US" sz="2800" dirty="0"/>
              <a:t> </a:t>
            </a:r>
            <a:r>
              <a:rPr lang="en-US" sz="2800" dirty="0" err="1"/>
              <a:t>algoritmi</a:t>
            </a:r>
            <a:r>
              <a:rPr lang="en-US" sz="2800" dirty="0"/>
              <a:t> (scheme </a:t>
            </a:r>
            <a:r>
              <a:rPr lang="en-US" sz="2800" dirty="0" err="1"/>
              <a:t>logice</a:t>
            </a:r>
            <a:r>
              <a:rPr lang="en-US" sz="2800" dirty="0"/>
              <a:t> </a:t>
            </a:r>
            <a:r>
              <a:rPr lang="en-US" sz="2800" dirty="0" err="1"/>
              <a:t>şi</a:t>
            </a:r>
            <a:r>
              <a:rPr lang="en-US" sz="2800" dirty="0"/>
              <a:t> </a:t>
            </a:r>
            <a:r>
              <a:rPr lang="en-US" sz="2800" dirty="0" err="1"/>
              <a:t>pseudocod</a:t>
            </a:r>
            <a:r>
              <a:rPr lang="en-US" sz="2800" dirty="0"/>
              <a:t>)</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Vasilache Maria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r>
              <a:rPr lang="en-US" dirty="0"/>
              <a:t>Content </a:t>
            </a:r>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4" y="1731375"/>
            <a:ext cx="5437186" cy="535354"/>
          </a:xfrm>
        </p:spPr>
        <p:txBody>
          <a:bodyPr/>
          <a:lstStyle/>
          <a:p>
            <a:r>
              <a:rPr lang="en-US"/>
              <a:t>Subtitle</a:t>
            </a:r>
            <a:endParaRPr lang="en-US" dirty="0"/>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1" name="Text Placeholder 10">
            <a:extLst>
              <a:ext uri="{FF2B5EF4-FFF2-40B4-BE49-F238E27FC236}">
                <a16:creationId xmlns:a16="http://schemas.microsoft.com/office/drawing/2014/main" id="{60726BA7-44D6-4116-90E3-38325026EAAD}"/>
              </a:ext>
            </a:extLst>
          </p:cNvPr>
          <p:cNvSpPr>
            <a:spLocks noGrp="1"/>
          </p:cNvSpPr>
          <p:nvPr>
            <p:ph type="body" sz="quarter" idx="3"/>
          </p:nvPr>
        </p:nvSpPr>
        <p:spPr>
          <a:xfrm>
            <a:off x="6212024" y="1731375"/>
            <a:ext cx="5436392" cy="535354"/>
          </a:xfrm>
        </p:spPr>
        <p:txBody>
          <a:bodyPr/>
          <a:lstStyle/>
          <a:p>
            <a:r>
              <a:rPr lang="en-US" dirty="0"/>
              <a:t>Subtitle</a:t>
            </a: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Content 2 </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Subtitle</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92500" lnSpcReduction="2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 </a:t>
            </a:r>
          </a:p>
          <a:p>
            <a:pPr lvl="0"/>
            <a:endParaRPr lang="en-US" dirty="0"/>
          </a:p>
          <a:p>
            <a:endParaRPr lang="en-US" dirty="0"/>
          </a:p>
        </p:txBody>
      </p:sp>
      <p:sp>
        <p:nvSpPr>
          <p:cNvPr id="12" name="Text Placeholder 11">
            <a:extLst>
              <a:ext uri="{FF2B5EF4-FFF2-40B4-BE49-F238E27FC236}">
                <a16:creationId xmlns:a16="http://schemas.microsoft.com/office/drawing/2014/main" id="{3A63626D-0E6E-4023-ABFC-A744C9862159}"/>
              </a:ext>
            </a:extLst>
          </p:cNvPr>
          <p:cNvSpPr>
            <a:spLocks noGrp="1"/>
          </p:cNvSpPr>
          <p:nvPr>
            <p:ph type="body" sz="quarter" idx="13"/>
          </p:nvPr>
        </p:nvSpPr>
        <p:spPr>
          <a:xfrm>
            <a:off x="4341573" y="1731375"/>
            <a:ext cx="3566160" cy="535354"/>
          </a:xfrm>
        </p:spPr>
        <p:txBody>
          <a:bodyPr/>
          <a:lstStyle/>
          <a:p>
            <a:r>
              <a:rPr lang="en-US" dirty="0"/>
              <a:t>subtitle</a:t>
            </a: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4341573"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a:t>subtitle</a:t>
            </a:r>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lnSpcReduction="10000"/>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a:p>
            <a:r>
              <a:rPr lang="en-US" dirty="0"/>
              <a:t>Open the Design Ideas pane for instant slide makeovers. </a:t>
            </a:r>
          </a:p>
          <a:p>
            <a:r>
              <a:rPr lang="en-US" dirty="0"/>
              <a:t>When we have design ideas, we’ll show them to you right there.</a:t>
            </a:r>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Topic one</a:t>
            </a:r>
          </a:p>
          <a:p>
            <a:r>
              <a:rPr lang="en-US" dirty="0"/>
              <a:t>Topic two</a:t>
            </a:r>
          </a:p>
          <a:p>
            <a:r>
              <a:rPr lang="en-US" dirty="0"/>
              <a:t>Topic three</a:t>
            </a:r>
          </a:p>
          <a:p>
            <a:r>
              <a:rPr lang="en-US" dirty="0"/>
              <a:t>Topic four</a:t>
            </a:r>
          </a:p>
          <a:p>
            <a:r>
              <a:rPr lang="en-US" dirty="0"/>
              <a:t>Topic five</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2331562790"/>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262463006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{A739C6C6-6E39-4A1B-80D0-E89B1F6CCA30}tf33713516_win32</Template>
  <TotalTime>4</TotalTime>
  <Words>710</Words>
  <Application>Microsoft Office PowerPoint</Application>
  <PresentationFormat>Widescreen</PresentationFormat>
  <Paragraphs>137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Walbaum Display</vt:lpstr>
      <vt:lpstr>3DFloatVTI</vt:lpstr>
      <vt:lpstr>Whiteboard   Descriere soluție – metode şi algoritmi (scheme logice şi pseudocod)</vt:lpstr>
      <vt:lpstr>Agenda</vt:lpstr>
      <vt:lpstr>Introduction</vt:lpstr>
      <vt:lpstr>Topic one</vt:lpstr>
      <vt:lpstr>Chart</vt:lpstr>
      <vt:lpstr>Table</vt:lpstr>
      <vt:lpstr>The way to get started is to quit talking and begin doing.</vt:lpstr>
      <vt:lpstr>Team</vt:lpstr>
      <vt:lpstr>Timeline</vt:lpstr>
      <vt:lpstr>Content </vt:lpstr>
      <vt:lpstr>Content 2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Descriere soluție – metode şi algoritmi (scheme logice şi pseudocod)</dc:title>
  <dc:creator>Maria Vasilache</dc:creator>
  <cp:lastModifiedBy>Maria Vasilache</cp:lastModifiedBy>
  <cp:revision>1</cp:revision>
  <dcterms:created xsi:type="dcterms:W3CDTF">2023-04-09T15:25:02Z</dcterms:created>
  <dcterms:modified xsi:type="dcterms:W3CDTF">2023-04-09T15:29:16Z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