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9C047-C557-4EE9-8C95-DB1AC87A1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780E57-2156-4EDB-96D4-EDCC0DB8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0538B-F46E-4AB7-9F65-793B7140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25BC5-E2B5-47A7-977C-95A72752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3B3E2-0D9B-4A3D-A781-E4A120E5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0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0903A-DC8A-4833-B3A6-56EC954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1A990-AFC0-41FE-BEC7-5821B3DE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92648-99CA-4DB7-94F8-073547CA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E87C-FA50-426E-8316-66B3A260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98237-AA42-43E9-B856-B326383D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4719C2-E253-4B8C-B010-DDDD8991B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A3F99E-4EA0-451B-98E0-CEB70930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5DFDF-C119-4788-B7F6-AC519A47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AA7C0-DD15-4125-BAAD-39B2E929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B0994-9361-4469-91A7-8FC50A1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DA801-DA06-44F6-A0A9-C470EB23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CCC0F-FC0F-4FF6-AE35-A671B43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0C5E1-4859-433B-8281-D8CB9249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ED3CE-D332-4D25-AC3D-8B74805B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49236-6034-4894-8304-97015F79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8E839-571D-4A17-9676-A14E068E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9DC340-1C30-4902-8EA4-C9CED9A3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EF4DD-1599-4C0C-B9E9-53F8802B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88D46-AEF5-4739-A4B1-2842280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2B292-B2B6-4BB2-B321-268704B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8A99-6C91-416A-AAF0-E4AFE023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019C-6D67-4F01-AAC1-8EE298A7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4E9DE-D09E-46F5-B42F-9217BEF1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58E5DA-F0E4-4A3A-9EB4-C4DED0F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69C342-9FA3-42B5-9607-6FE221D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30275-7A33-4C1A-BA49-290217CB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FD794-B470-4E46-B45F-13BFCF1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30C2E-34FA-4C5C-A520-95F4FDBA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AFC7F3-F1C7-4147-815B-37284C62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5B34F-66D0-4621-ACBE-72C0927C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D6724-792F-4369-B0B0-5CA2C63B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CB586-95B8-4C5A-AA7A-6D2CA1D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AA9BA8-F811-47EB-AC64-FABDA399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9EF65F-F65E-4884-99AE-2874817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7AD29-939B-42EA-9567-43DBB55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A41B76-75DF-4020-93AC-240D8777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894CB4-9AA2-4B24-8811-13F4C3E6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AEAE-F953-46A9-8298-AB9F64F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5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03386C-E990-42C4-A004-F47717AE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1FB0A3-FF9B-4510-929F-A9B1BC4E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7105E1-85FA-4779-BAC4-C7407317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0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047AE-A9B9-4469-95E1-6CC5B359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FD154-1386-4DDB-8A49-B5A0A741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6D42D-102A-441D-93AB-CD75A93B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48EAB-B158-488B-9481-5C4A94DE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3860E-CC4C-4CB5-8802-4A243B2D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FE9B1-EAB0-4314-B51A-0EF5243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D24C-F295-4E85-9163-453043B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601AF-C423-4818-960A-217D18CED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4D032B-AEC4-4CBE-A298-5C63E164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43A324-1BF6-4C76-B907-C055B637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B74158-6AC5-4091-98E6-3C5B0D05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B1FF3-3A81-4082-8738-7811D958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48EA79-91BA-45C8-AEEA-5B933961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B3F50-43E8-49AE-BB17-9AD531E3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8DF50-DB29-431B-B23B-47CF9491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889C-4343-40BE-A0D3-8CCCBB675766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D7471-6987-44EE-A629-0A3688E2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80143-362D-438F-8973-B75CD946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kumimoji="1" lang="en-US" altLang="ja-JP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blipFill>
                <a:blip r:embed="rId2"/>
                <a:stretch>
                  <a:fillRect l="-473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/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/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/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blipFill>
                <a:blip r:embed="rId5"/>
                <a:stretch>
                  <a:fillRect l="-2167" t="-4348" r="-61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/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/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ゆえに</m:t>
                          </m:r>
                        </m:e>
                      </m:d>
                    </m:oMath>
                  </m:oMathPara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blipFill>
                <a:blip r:embed="rId7"/>
                <a:stretch>
                  <a:fillRect l="-4839" t="-444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/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6D16A56C-0037-467A-83A6-13A64379D3CB}"/>
              </a:ext>
            </a:extLst>
          </p:cNvPr>
          <p:cNvSpPr/>
          <p:nvPr/>
        </p:nvSpPr>
        <p:spPr>
          <a:xfrm>
            <a:off x="3441882" y="300895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D90575C-8399-4734-BE96-485A9AB4D61B}"/>
              </a:ext>
            </a:extLst>
          </p:cNvPr>
          <p:cNvSpPr/>
          <p:nvPr/>
        </p:nvSpPr>
        <p:spPr>
          <a:xfrm>
            <a:off x="3487449" y="384162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056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056880" cy="276999"/>
              </a:xfrm>
              <a:prstGeom prst="rect">
                <a:avLst/>
              </a:prstGeom>
              <a:blipFill>
                <a:blip r:embed="rId9"/>
                <a:stretch>
                  <a:fillRect l="-1502" t="-26087" r="-450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blipFill>
                <a:blip r:embed="rId10"/>
                <a:stretch>
                  <a:fillRect l="-3774" t="-26087" r="-1018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064FA9C-47B4-42F3-ACEC-3AAA63581032}"/>
                  </a:ext>
                </a:extLst>
              </p:cNvPr>
              <p:cNvSpPr txBox="1"/>
              <p:nvPr/>
            </p:nvSpPr>
            <p:spPr>
              <a:xfrm>
                <a:off x="1297920" y="397224"/>
                <a:ext cx="858121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064FA9C-47B4-42F3-ACEC-3AAA6358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20" y="397224"/>
                <a:ext cx="858121" cy="277064"/>
              </a:xfrm>
              <a:prstGeom prst="rect">
                <a:avLst/>
              </a:prstGeom>
              <a:blipFill>
                <a:blip r:embed="rId11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7A3BEE4-1FF6-499E-A784-2E5A08E652B0}"/>
                  </a:ext>
                </a:extLst>
              </p:cNvPr>
              <p:cNvSpPr txBox="1"/>
              <p:nvPr/>
            </p:nvSpPr>
            <p:spPr>
              <a:xfrm>
                <a:off x="2256989" y="397224"/>
                <a:ext cx="858121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7A3BEE4-1FF6-499E-A784-2E5A08E6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89" y="397224"/>
                <a:ext cx="858121" cy="277064"/>
              </a:xfrm>
              <a:prstGeom prst="rect">
                <a:avLst/>
              </a:prstGeom>
              <a:blipFill>
                <a:blip r:embed="rId1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/>
              <p:nvPr/>
            </p:nvSpPr>
            <p:spPr>
              <a:xfrm>
                <a:off x="6512822" y="968099"/>
                <a:ext cx="28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822" y="968099"/>
                <a:ext cx="289438" cy="276999"/>
              </a:xfrm>
              <a:prstGeom prst="rect">
                <a:avLst/>
              </a:prstGeom>
              <a:blipFill>
                <a:blip r:embed="rId13"/>
                <a:stretch>
                  <a:fillRect l="-14583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BA574D6-CFA9-4EEB-88CD-6B7789110BA2}"/>
                  </a:ext>
                </a:extLst>
              </p:cNvPr>
              <p:cNvSpPr txBox="1"/>
              <p:nvPr/>
            </p:nvSpPr>
            <p:spPr>
              <a:xfrm>
                <a:off x="6413133" y="148004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BA574D6-CFA9-4EEB-88CD-6B7789110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33" y="1480042"/>
                <a:ext cx="306109" cy="276999"/>
              </a:xfrm>
              <a:prstGeom prst="rect">
                <a:avLst/>
              </a:prstGeom>
              <a:blipFill>
                <a:blip r:embed="rId14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6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654082" y="2015016"/>
                <a:ext cx="1613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en-US" altLang="ja-JP" b="1" dirty="0"/>
                  <a:t> 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82" y="2015016"/>
                <a:ext cx="1613518" cy="276999"/>
              </a:xfrm>
              <a:prstGeom prst="rect">
                <a:avLst/>
              </a:prstGeom>
              <a:blipFill>
                <a:blip r:embed="rId2"/>
                <a:stretch>
                  <a:fillRect l="-377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blipFill>
                <a:blip r:embed="rId3"/>
                <a:stretch>
                  <a:fillRect l="-1318" t="-26087" r="-2503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blipFill>
                <a:blip r:embed="rId10"/>
                <a:stretch>
                  <a:fillRect l="-3774" t="-26087" r="-1018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/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blipFill>
                <a:blip r:embed="rId11"/>
                <a:stretch>
                  <a:fillRect l="-1531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/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blipFill>
                <a:blip r:embed="rId12"/>
                <a:stretch>
                  <a:fillRect l="-1395" t="-2778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/>
              <p:nvPr/>
            </p:nvSpPr>
            <p:spPr>
              <a:xfrm>
                <a:off x="2025557" y="3807320"/>
                <a:ext cx="5175343" cy="515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0" smtClean="0">
                                    <a:latin typeface="Cambria Math" panose="02040503050406030204" pitchFamily="18" charset="0"/>
                                  </a:rPr>
                                  <m:t>𝐭𝐚𝐧</m:t>
                                </m:r>
                              </m:e>
                              <m:sup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807320"/>
                <a:ext cx="5175343" cy="515910"/>
              </a:xfrm>
              <a:prstGeom prst="rect">
                <a:avLst/>
              </a:prstGeom>
              <a:blipFill>
                <a:blip r:embed="rId13"/>
                <a:stretch>
                  <a:fillRect l="-1413" t="-3571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矢印: 上 1">
            <a:extLst>
              <a:ext uri="{FF2B5EF4-FFF2-40B4-BE49-F238E27FC236}">
                <a16:creationId xmlns:a16="http://schemas.microsoft.com/office/drawing/2014/main" id="{16CD1557-AA4E-41C9-B30F-A0F6B9FCD7F4}"/>
              </a:ext>
            </a:extLst>
          </p:cNvPr>
          <p:cNvSpPr/>
          <p:nvPr/>
        </p:nvSpPr>
        <p:spPr>
          <a:xfrm>
            <a:off x="1654082" y="2468470"/>
            <a:ext cx="238125" cy="1596805"/>
          </a:xfrm>
          <a:prstGeom prst="upArrow">
            <a:avLst>
              <a:gd name="adj1" fmla="val 50000"/>
              <a:gd name="adj2" fmla="val 98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41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654082" y="2015016"/>
                <a:ext cx="1508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en-US" altLang="ja-JP" b="1" dirty="0"/>
                  <a:t> 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82" y="2015016"/>
                <a:ext cx="1508218" cy="276999"/>
              </a:xfrm>
              <a:prstGeom prst="rect">
                <a:avLst/>
              </a:prstGeom>
              <a:blipFill>
                <a:blip r:embed="rId2"/>
                <a:stretch>
                  <a:fillRect l="-564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627805" cy="276999"/>
              </a:xfrm>
              <a:prstGeom prst="rect">
                <a:avLst/>
              </a:prstGeom>
              <a:blipFill>
                <a:blip r:embed="rId3"/>
                <a:stretch>
                  <a:fillRect l="-1318" t="-26087" r="-2503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33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33396" cy="276999"/>
              </a:xfrm>
              <a:prstGeom prst="rect">
                <a:avLst/>
              </a:prstGeom>
              <a:blipFill>
                <a:blip r:embed="rId4"/>
                <a:stretch>
                  <a:fillRect l="-5224" t="-26087" r="-8955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/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486460-3E68-407D-90CD-BC39A5ABF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227427"/>
                <a:ext cx="5175342" cy="404663"/>
              </a:xfrm>
              <a:prstGeom prst="rect">
                <a:avLst/>
              </a:prstGeom>
              <a:blipFill>
                <a:blip r:embed="rId5"/>
                <a:stretch>
                  <a:fillRect l="-1531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/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C8074F-E362-4F83-820F-CBBAC600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9" y="2615142"/>
                <a:ext cx="5242016" cy="437299"/>
              </a:xfrm>
              <a:prstGeom prst="rect">
                <a:avLst/>
              </a:prstGeom>
              <a:blipFill>
                <a:blip r:embed="rId6"/>
                <a:stretch>
                  <a:fillRect l="-1395" t="-2778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/>
              <p:nvPr/>
            </p:nvSpPr>
            <p:spPr>
              <a:xfrm>
                <a:off x="2025557" y="3807320"/>
                <a:ext cx="5175343" cy="569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kumimoji="1" lang="ja-JP" altLang="en-US" dirty="0"/>
                  <a:t>   →</a:t>
                </a:r>
                <a:r>
                  <a:rPr lang="en-US" altLang="ja-JP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0" smtClean="0">
                                    <a:latin typeface="Cambria Math" panose="02040503050406030204" pitchFamily="18" charset="0"/>
                                  </a:rPr>
                                  <m:t>𝐭𝐚𝐧</m:t>
                                </m:r>
                              </m:e>
                              <m:sup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353CB11-86C3-4D84-BD47-F794EAE6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7" y="3807320"/>
                <a:ext cx="5175343" cy="569836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矢印: 上 1">
            <a:extLst>
              <a:ext uri="{FF2B5EF4-FFF2-40B4-BE49-F238E27FC236}">
                <a16:creationId xmlns:a16="http://schemas.microsoft.com/office/drawing/2014/main" id="{16CD1557-AA4E-41C9-B30F-A0F6B9FCD7F4}"/>
              </a:ext>
            </a:extLst>
          </p:cNvPr>
          <p:cNvSpPr/>
          <p:nvPr/>
        </p:nvSpPr>
        <p:spPr>
          <a:xfrm>
            <a:off x="1654082" y="2468470"/>
            <a:ext cx="238125" cy="1596805"/>
          </a:xfrm>
          <a:prstGeom prst="upArrow">
            <a:avLst>
              <a:gd name="adj1" fmla="val 50000"/>
              <a:gd name="adj2" fmla="val 98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9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132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18</cp:revision>
  <dcterms:created xsi:type="dcterms:W3CDTF">2020-02-09T15:25:42Z</dcterms:created>
  <dcterms:modified xsi:type="dcterms:W3CDTF">2020-02-12T16:06:04Z</dcterms:modified>
</cp:coreProperties>
</file>