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9C047-C557-4EE9-8C95-DB1AC87A1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780E57-2156-4EDB-96D4-EDCC0DB8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20538B-F46E-4AB7-9F65-793B7140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25BC5-E2B5-47A7-977C-95A72752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3B3E2-0D9B-4A3D-A781-E4A120E5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00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0903A-DC8A-4833-B3A6-56EC954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1A990-AFC0-41FE-BEC7-5821B3DE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592648-99CA-4DB7-94F8-073547CA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DE87C-FA50-426E-8316-66B3A260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98237-AA42-43E9-B856-B326383D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4719C2-E253-4B8C-B010-DDDD8991B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A3F99E-4EA0-451B-98E0-CEB70930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5DFDF-C119-4788-B7F6-AC519A47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AA7C0-DD15-4125-BAAD-39B2E929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B0994-9361-4469-91A7-8FC50A1A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DA801-DA06-44F6-A0A9-C470EB23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CCC0F-FC0F-4FF6-AE35-A671B43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0C5E1-4859-433B-8281-D8CB9249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AED3CE-D332-4D25-AC3D-8B74805B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49236-6034-4894-8304-97015F79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8E839-571D-4A17-9676-A14E068E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9DC340-1C30-4902-8EA4-C9CED9A3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EF4DD-1599-4C0C-B9E9-53F8802B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88D46-AEF5-4739-A4B1-2842280C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2B292-B2B6-4BB2-B321-268704B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8A99-6C91-416A-AAF0-E4AFE023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019C-6D67-4F01-AAC1-8EE298A7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04E9DE-D09E-46F5-B42F-9217BEF1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58E5DA-F0E4-4A3A-9EB4-C4DED0F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69C342-9FA3-42B5-9607-6FE221D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C30275-7A33-4C1A-BA49-290217CB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5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FD794-B470-4E46-B45F-13BFCF1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930C2E-34FA-4C5C-A520-95F4FDBA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AFC7F3-F1C7-4147-815B-37284C62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5B34F-66D0-4621-ACBE-72C0927C9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0D6724-792F-4369-B0B0-5CA2C63B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CB586-95B8-4C5A-AA7A-6D2CA1D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AA9BA8-F811-47EB-AC64-FABDA399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9EF65F-F65E-4884-99AE-2874817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57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7AD29-939B-42EA-9567-43DBB552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A41B76-75DF-4020-93AC-240D8777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894CB4-9AA2-4B24-8811-13F4C3E6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FAEAE-F953-46A9-8298-AB9F64F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5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03386C-E990-42C4-A004-F47717AE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1FB0A3-FF9B-4510-929F-A9B1BC4E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7105E1-85FA-4779-BAC4-C7407317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0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047AE-A9B9-4469-95E1-6CC5B359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7FD154-1386-4DDB-8A49-B5A0A741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6D42D-102A-441D-93AB-CD75A93B6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648EAB-B158-488B-9481-5C4A94DE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3860E-CC4C-4CB5-8802-4A243B2D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FE9B1-EAB0-4314-B51A-0EF5243C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0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0D24C-F295-4E85-9163-453043B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601AF-C423-4818-960A-217D18CED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4D032B-AEC4-4CBE-A298-5C63E164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43A324-1BF6-4C76-B907-C055B637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B74158-6AC5-4091-98E6-3C5B0D05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DB1FF3-3A81-4082-8738-7811D958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48EA79-91BA-45C8-AEEA-5B933961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B3F50-43E8-49AE-BB17-9AD531E3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18DF50-DB29-431B-B23B-47CF94912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D7471-6987-44EE-A629-0A3688E2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80143-362D-438F-8973-B75CD946F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/>
              <p:nvPr/>
            </p:nvSpPr>
            <p:spPr>
              <a:xfrm>
                <a:off x="1402736" y="2095318"/>
                <a:ext cx="1283314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kumimoji="1" lang="en-US" altLang="ja-JP" b="0" dirty="0"/>
                </a:br>
                <a:endParaRPr kumimoji="1" lang="en-US" altLang="ja-JP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2095318"/>
                <a:ext cx="1283314" cy="277064"/>
              </a:xfrm>
              <a:prstGeom prst="rect">
                <a:avLst/>
              </a:prstGeom>
              <a:blipFill>
                <a:blip r:embed="rId2"/>
                <a:stretch>
                  <a:fillRect l="-473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44774F-CC13-481A-A3BF-F8983B3E2E3B}"/>
                  </a:ext>
                </a:extLst>
              </p:cNvPr>
              <p:cNvSpPr txBox="1"/>
              <p:nvPr/>
            </p:nvSpPr>
            <p:spPr>
              <a:xfrm>
                <a:off x="1402736" y="2729800"/>
                <a:ext cx="1877674" cy="718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44774F-CC13-481A-A3BF-F8983B3E2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2729800"/>
                <a:ext cx="1877674" cy="718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C2557F-106D-4056-BEC4-3C14B8F81D27}"/>
                  </a:ext>
                </a:extLst>
              </p:cNvPr>
              <p:cNvSpPr txBox="1"/>
              <p:nvPr/>
            </p:nvSpPr>
            <p:spPr>
              <a:xfrm>
                <a:off x="3946254" y="2865735"/>
                <a:ext cx="1733359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C2557F-106D-4056-BEC4-3C14B8F8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4" y="2865735"/>
                <a:ext cx="1733359" cy="582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C731A-CDEA-43BA-8CA7-7512152804D7}"/>
                  </a:ext>
                </a:extLst>
              </p:cNvPr>
              <p:cNvSpPr txBox="1"/>
              <p:nvPr/>
            </p:nvSpPr>
            <p:spPr>
              <a:xfrm>
                <a:off x="1402736" y="3857829"/>
                <a:ext cx="196880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C731A-CDEA-43BA-8CA7-75121528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3857829"/>
                <a:ext cx="1968808" cy="280205"/>
              </a:xfrm>
              <a:prstGeom prst="rect">
                <a:avLst/>
              </a:prstGeom>
              <a:blipFill>
                <a:blip r:embed="rId5"/>
                <a:stretch>
                  <a:fillRect l="-2167" t="-4348" r="-61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A4299F-09F9-46D7-AD6D-B7135587F2B4}"/>
                  </a:ext>
                </a:extLst>
              </p:cNvPr>
              <p:cNvSpPr txBox="1"/>
              <p:nvPr/>
            </p:nvSpPr>
            <p:spPr>
              <a:xfrm>
                <a:off x="3946254" y="3707991"/>
                <a:ext cx="184313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A4299F-09F9-46D7-AD6D-B7135587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4" y="3707991"/>
                <a:ext cx="1843133" cy="563680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8F98D0-65AB-4B88-8A3D-A7D1E2B479FE}"/>
                  </a:ext>
                </a:extLst>
              </p:cNvPr>
              <p:cNvSpPr txBox="1"/>
              <p:nvPr/>
            </p:nvSpPr>
            <p:spPr>
              <a:xfrm>
                <a:off x="1402736" y="4705372"/>
                <a:ext cx="1132554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ゆえに</m:t>
                          </m:r>
                        </m:e>
                      </m:d>
                    </m:oMath>
                  </m:oMathPara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8F98D0-65AB-4B88-8A3D-A7D1E2B47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4705372"/>
                <a:ext cx="1132554" cy="277064"/>
              </a:xfrm>
              <a:prstGeom prst="rect">
                <a:avLst/>
              </a:prstGeom>
              <a:blipFill>
                <a:blip r:embed="rId7"/>
                <a:stretch>
                  <a:fillRect l="-4839" t="-444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E7B95DF-F183-438E-ADFC-C236193524C1}"/>
                  </a:ext>
                </a:extLst>
              </p:cNvPr>
              <p:cNvSpPr txBox="1"/>
              <p:nvPr/>
            </p:nvSpPr>
            <p:spPr>
              <a:xfrm>
                <a:off x="2668725" y="4651674"/>
                <a:ext cx="25550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E7B95DF-F183-438E-ADFC-C23619352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25" y="4651674"/>
                <a:ext cx="2555058" cy="563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6D16A56C-0037-467A-83A6-13A64379D3CB}"/>
              </a:ext>
            </a:extLst>
          </p:cNvPr>
          <p:cNvSpPr/>
          <p:nvPr/>
        </p:nvSpPr>
        <p:spPr>
          <a:xfrm>
            <a:off x="3441882" y="3008958"/>
            <a:ext cx="342900" cy="2964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D90575C-8399-4734-BE96-485A9AB4D61B}"/>
              </a:ext>
            </a:extLst>
          </p:cNvPr>
          <p:cNvSpPr/>
          <p:nvPr/>
        </p:nvSpPr>
        <p:spPr>
          <a:xfrm>
            <a:off x="3487449" y="3841628"/>
            <a:ext cx="342900" cy="2964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/>
              <p:nvPr/>
            </p:nvSpPr>
            <p:spPr>
              <a:xfrm>
                <a:off x="1349282" y="971596"/>
                <a:ext cx="4056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が与えられたとき、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971596"/>
                <a:ext cx="4056880" cy="276999"/>
              </a:xfrm>
              <a:prstGeom prst="rect">
                <a:avLst/>
              </a:prstGeom>
              <a:blipFill>
                <a:blip r:embed="rId9"/>
                <a:stretch>
                  <a:fillRect l="-1502" t="-26087" r="-450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/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を求めたい。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blipFill>
                <a:blip r:embed="rId10"/>
                <a:stretch>
                  <a:fillRect l="-3774" t="-26087" r="-1018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064FA9C-47B4-42F3-ACEC-3AAA63581032}"/>
                  </a:ext>
                </a:extLst>
              </p:cNvPr>
              <p:cNvSpPr txBox="1"/>
              <p:nvPr/>
            </p:nvSpPr>
            <p:spPr>
              <a:xfrm>
                <a:off x="1297920" y="397224"/>
                <a:ext cx="858121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064FA9C-47B4-42F3-ACEC-3AAA6358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20" y="397224"/>
                <a:ext cx="858121" cy="277064"/>
              </a:xfrm>
              <a:prstGeom prst="rect">
                <a:avLst/>
              </a:prstGeom>
              <a:blipFill>
                <a:blip r:embed="rId11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7A3BEE4-1FF6-499E-A784-2E5A08E652B0}"/>
                  </a:ext>
                </a:extLst>
              </p:cNvPr>
              <p:cNvSpPr txBox="1"/>
              <p:nvPr/>
            </p:nvSpPr>
            <p:spPr>
              <a:xfrm>
                <a:off x="2256989" y="397224"/>
                <a:ext cx="858121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7A3BEE4-1FF6-499E-A784-2E5A08E65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89" y="397224"/>
                <a:ext cx="858121" cy="277064"/>
              </a:xfrm>
              <a:prstGeom prst="rect">
                <a:avLst/>
              </a:prstGeom>
              <a:blipFill>
                <a:blip r:embed="rId12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6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7</cp:revision>
  <dcterms:created xsi:type="dcterms:W3CDTF">2020-02-09T15:25:42Z</dcterms:created>
  <dcterms:modified xsi:type="dcterms:W3CDTF">2020-02-09T16:39:44Z</dcterms:modified>
</cp:coreProperties>
</file>