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0" r:id="rId7"/>
    <p:sldId id="263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7030A0"/>
    <a:srgbClr val="0070C0"/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ED17A-4DA5-4A61-A693-0247879EAF85}" v="17" dt="2023-10-05T15:20:00.405"/>
    <p1510:client id="{159A8089-280E-492E-A029-1D91AD8D6AA7}" v="206" dt="2023-10-05T06:35:53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O'Neill" userId="cb323814-a42a-4cfe-bc74-03f595e56f6e" providerId="ADAL" clId="{159A8089-280E-492E-A029-1D91AD8D6AA7}"/>
    <pc:docChg chg="undo redo custSel addSld delSld modSld sldOrd">
      <pc:chgData name="Sam O'Neill" userId="cb323814-a42a-4cfe-bc74-03f595e56f6e" providerId="ADAL" clId="{159A8089-280E-492E-A029-1D91AD8D6AA7}" dt="2023-10-05T06:57:22.698" v="1517" actId="478"/>
      <pc:docMkLst>
        <pc:docMk/>
      </pc:docMkLst>
      <pc:sldChg chg="addSp delSp modSp mod">
        <pc:chgData name="Sam O'Neill" userId="cb323814-a42a-4cfe-bc74-03f595e56f6e" providerId="ADAL" clId="{159A8089-280E-492E-A029-1D91AD8D6AA7}" dt="2023-10-04T15:29:54.711" v="100" actId="1076"/>
        <pc:sldMkLst>
          <pc:docMk/>
          <pc:sldMk cId="108287490" sldId="256"/>
        </pc:sldMkLst>
        <pc:spChg chg="del">
          <ac:chgData name="Sam O'Neill" userId="cb323814-a42a-4cfe-bc74-03f595e56f6e" providerId="ADAL" clId="{159A8089-280E-492E-A029-1D91AD8D6AA7}" dt="2023-10-04T15:03:21.903" v="0" actId="478"/>
          <ac:spMkLst>
            <pc:docMk/>
            <pc:sldMk cId="108287490" sldId="256"/>
            <ac:spMk id="2" creationId="{773F0D7F-4AC1-B9EE-076C-46A4D87E0ED8}"/>
          </ac:spMkLst>
        </pc:spChg>
        <pc:spChg chg="del">
          <ac:chgData name="Sam O'Neill" userId="cb323814-a42a-4cfe-bc74-03f595e56f6e" providerId="ADAL" clId="{159A8089-280E-492E-A029-1D91AD8D6AA7}" dt="2023-10-04T15:03:21.903" v="0" actId="478"/>
          <ac:spMkLst>
            <pc:docMk/>
            <pc:sldMk cId="108287490" sldId="256"/>
            <ac:spMk id="3" creationId="{EEA9B5AE-03C2-A01E-84EE-EC883ED337B5}"/>
          </ac:spMkLst>
        </pc:spChg>
        <pc:spChg chg="add mod">
          <ac:chgData name="Sam O'Neill" userId="cb323814-a42a-4cfe-bc74-03f595e56f6e" providerId="ADAL" clId="{159A8089-280E-492E-A029-1D91AD8D6AA7}" dt="2023-10-04T15:28:46.914" v="87" actId="1076"/>
          <ac:spMkLst>
            <pc:docMk/>
            <pc:sldMk cId="108287490" sldId="256"/>
            <ac:spMk id="6" creationId="{44BFAE45-2DB4-D62F-75E8-A5D6E16BB565}"/>
          </ac:spMkLst>
        </pc:spChg>
        <pc:spChg chg="add del">
          <ac:chgData name="Sam O'Neill" userId="cb323814-a42a-4cfe-bc74-03f595e56f6e" providerId="ADAL" clId="{159A8089-280E-492E-A029-1D91AD8D6AA7}" dt="2023-10-04T15:17:43.579" v="60"/>
          <ac:spMkLst>
            <pc:docMk/>
            <pc:sldMk cId="108287490" sldId="256"/>
            <ac:spMk id="7" creationId="{F1DD9F7A-D654-9797-09A2-FF699748184C}"/>
          </ac:spMkLst>
        </pc:spChg>
        <pc:spChg chg="add mod">
          <ac:chgData name="Sam O'Neill" userId="cb323814-a42a-4cfe-bc74-03f595e56f6e" providerId="ADAL" clId="{159A8089-280E-492E-A029-1D91AD8D6AA7}" dt="2023-10-04T15:28:46.914" v="87" actId="1076"/>
          <ac:spMkLst>
            <pc:docMk/>
            <pc:sldMk cId="108287490" sldId="256"/>
            <ac:spMk id="8" creationId="{3B5421BA-D358-B411-8EDA-EA55C417E185}"/>
          </ac:spMkLst>
        </pc:spChg>
        <pc:spChg chg="add mod">
          <ac:chgData name="Sam O'Neill" userId="cb323814-a42a-4cfe-bc74-03f595e56f6e" providerId="ADAL" clId="{159A8089-280E-492E-A029-1D91AD8D6AA7}" dt="2023-10-04T15:29:54.711" v="100" actId="1076"/>
          <ac:spMkLst>
            <pc:docMk/>
            <pc:sldMk cId="108287490" sldId="256"/>
            <ac:spMk id="9" creationId="{6CE39992-9A99-D474-7E73-953B7445DF51}"/>
          </ac:spMkLst>
        </pc:spChg>
        <pc:spChg chg="add mod">
          <ac:chgData name="Sam O'Neill" userId="cb323814-a42a-4cfe-bc74-03f595e56f6e" providerId="ADAL" clId="{159A8089-280E-492E-A029-1D91AD8D6AA7}" dt="2023-10-04T15:28:46.914" v="87" actId="1076"/>
          <ac:spMkLst>
            <pc:docMk/>
            <pc:sldMk cId="108287490" sldId="256"/>
            <ac:spMk id="10" creationId="{F5558A1E-F9E9-3B96-34FE-F7492CCC975C}"/>
          </ac:spMkLst>
        </pc:spChg>
        <pc:spChg chg="add mod">
          <ac:chgData name="Sam O'Neill" userId="cb323814-a42a-4cfe-bc74-03f595e56f6e" providerId="ADAL" clId="{159A8089-280E-492E-A029-1D91AD8D6AA7}" dt="2023-10-04T15:28:46.914" v="87" actId="1076"/>
          <ac:spMkLst>
            <pc:docMk/>
            <pc:sldMk cId="108287490" sldId="256"/>
            <ac:spMk id="11" creationId="{8512926F-55E4-229E-EB8F-43C06EDEB209}"/>
          </ac:spMkLst>
        </pc:spChg>
        <pc:spChg chg="add mod">
          <ac:chgData name="Sam O'Neill" userId="cb323814-a42a-4cfe-bc74-03f595e56f6e" providerId="ADAL" clId="{159A8089-280E-492E-A029-1D91AD8D6AA7}" dt="2023-10-04T15:29:01.090" v="91" actId="1076"/>
          <ac:spMkLst>
            <pc:docMk/>
            <pc:sldMk cId="108287490" sldId="256"/>
            <ac:spMk id="13" creationId="{62DB5606-2D0B-5ECD-AD44-AF2BC63F8287}"/>
          </ac:spMkLst>
        </pc:spChg>
        <pc:spChg chg="add mod">
          <ac:chgData name="Sam O'Neill" userId="cb323814-a42a-4cfe-bc74-03f595e56f6e" providerId="ADAL" clId="{159A8089-280E-492E-A029-1D91AD8D6AA7}" dt="2023-10-04T15:29:20.225" v="97" actId="20577"/>
          <ac:spMkLst>
            <pc:docMk/>
            <pc:sldMk cId="108287490" sldId="256"/>
            <ac:spMk id="14" creationId="{5D93EFD6-2D7E-5427-30C7-3793293C4700}"/>
          </ac:spMkLst>
        </pc:spChg>
        <pc:spChg chg="add mod">
          <ac:chgData name="Sam O'Neill" userId="cb323814-a42a-4cfe-bc74-03f595e56f6e" providerId="ADAL" clId="{159A8089-280E-492E-A029-1D91AD8D6AA7}" dt="2023-10-04T15:29:54.711" v="100" actId="1076"/>
          <ac:spMkLst>
            <pc:docMk/>
            <pc:sldMk cId="108287490" sldId="256"/>
            <ac:spMk id="15" creationId="{38A5FAFB-2D35-7400-579F-6191BE3332F8}"/>
          </ac:spMkLst>
        </pc:spChg>
        <pc:graphicFrameChg chg="add mod modGraphic">
          <ac:chgData name="Sam O'Neill" userId="cb323814-a42a-4cfe-bc74-03f595e56f6e" providerId="ADAL" clId="{159A8089-280E-492E-A029-1D91AD8D6AA7}" dt="2023-10-04T15:28:46.914" v="87" actId="1076"/>
          <ac:graphicFrameMkLst>
            <pc:docMk/>
            <pc:sldMk cId="108287490" sldId="256"/>
            <ac:graphicFrameMk id="4" creationId="{A7602A41-6C6F-9C47-A432-738C8ECE52BC}"/>
          </ac:graphicFrameMkLst>
        </pc:graphicFrameChg>
      </pc:sldChg>
      <pc:sldChg chg="addSp delSp modSp add mod">
        <pc:chgData name="Sam O'Neill" userId="cb323814-a42a-4cfe-bc74-03f595e56f6e" providerId="ADAL" clId="{159A8089-280E-492E-A029-1D91AD8D6AA7}" dt="2023-10-04T15:40:06.657" v="336" actId="20577"/>
        <pc:sldMkLst>
          <pc:docMk/>
          <pc:sldMk cId="2875179995" sldId="257"/>
        </pc:sldMkLst>
        <pc:spChg chg="add mod">
          <ac:chgData name="Sam O'Neill" userId="cb323814-a42a-4cfe-bc74-03f595e56f6e" providerId="ADAL" clId="{159A8089-280E-492E-A029-1D91AD8D6AA7}" dt="2023-10-04T15:39:51.302" v="322" actId="207"/>
          <ac:spMkLst>
            <pc:docMk/>
            <pc:sldMk cId="2875179995" sldId="257"/>
            <ac:spMk id="5" creationId="{CDE41C66-2003-57AB-ED6D-58CB8F7EE116}"/>
          </ac:spMkLst>
        </pc:spChg>
        <pc:spChg chg="mod">
          <ac:chgData name="Sam O'Neill" userId="cb323814-a42a-4cfe-bc74-03f595e56f6e" providerId="ADAL" clId="{159A8089-280E-492E-A029-1D91AD8D6AA7}" dt="2023-10-04T15:39:26.919" v="318" actId="207"/>
          <ac:spMkLst>
            <pc:docMk/>
            <pc:sldMk cId="2875179995" sldId="257"/>
            <ac:spMk id="6" creationId="{44BFAE45-2DB4-D62F-75E8-A5D6E16BB565}"/>
          </ac:spMkLst>
        </pc:spChg>
        <pc:spChg chg="add mod">
          <ac:chgData name="Sam O'Neill" userId="cb323814-a42a-4cfe-bc74-03f595e56f6e" providerId="ADAL" clId="{159A8089-280E-492E-A029-1D91AD8D6AA7}" dt="2023-10-04T15:39:51.302" v="322" actId="207"/>
          <ac:spMkLst>
            <pc:docMk/>
            <pc:sldMk cId="2875179995" sldId="257"/>
            <ac:spMk id="7" creationId="{D5DFD6A1-27DA-744F-5303-CD54E3602AAD}"/>
          </ac:spMkLst>
        </pc:spChg>
        <pc:spChg chg="mod">
          <ac:chgData name="Sam O'Neill" userId="cb323814-a42a-4cfe-bc74-03f595e56f6e" providerId="ADAL" clId="{159A8089-280E-492E-A029-1D91AD8D6AA7}" dt="2023-10-04T15:39:26.919" v="318" actId="207"/>
          <ac:spMkLst>
            <pc:docMk/>
            <pc:sldMk cId="2875179995" sldId="257"/>
            <ac:spMk id="8" creationId="{3B5421BA-D358-B411-8EDA-EA55C417E185}"/>
          </ac:spMkLst>
        </pc:spChg>
        <pc:spChg chg="mod">
          <ac:chgData name="Sam O'Neill" userId="cb323814-a42a-4cfe-bc74-03f595e56f6e" providerId="ADAL" clId="{159A8089-280E-492E-A029-1D91AD8D6AA7}" dt="2023-10-04T15:39:26.919" v="318" actId="207"/>
          <ac:spMkLst>
            <pc:docMk/>
            <pc:sldMk cId="2875179995" sldId="257"/>
            <ac:spMk id="9" creationId="{6CE39992-9A99-D474-7E73-953B7445DF51}"/>
          </ac:spMkLst>
        </pc:spChg>
        <pc:spChg chg="mod">
          <ac:chgData name="Sam O'Neill" userId="cb323814-a42a-4cfe-bc74-03f595e56f6e" providerId="ADAL" clId="{159A8089-280E-492E-A029-1D91AD8D6AA7}" dt="2023-10-04T15:39:26.919" v="318" actId="207"/>
          <ac:spMkLst>
            <pc:docMk/>
            <pc:sldMk cId="2875179995" sldId="257"/>
            <ac:spMk id="10" creationId="{F5558A1E-F9E9-3B96-34FE-F7492CCC975C}"/>
          </ac:spMkLst>
        </pc:spChg>
        <pc:spChg chg="mod">
          <ac:chgData name="Sam O'Neill" userId="cb323814-a42a-4cfe-bc74-03f595e56f6e" providerId="ADAL" clId="{159A8089-280E-492E-A029-1D91AD8D6AA7}" dt="2023-10-04T15:39:26.919" v="318" actId="207"/>
          <ac:spMkLst>
            <pc:docMk/>
            <pc:sldMk cId="2875179995" sldId="257"/>
            <ac:spMk id="11" creationId="{8512926F-55E4-229E-EB8F-43C06EDEB209}"/>
          </ac:spMkLst>
        </pc:spChg>
        <pc:spChg chg="add mod">
          <ac:chgData name="Sam O'Neill" userId="cb323814-a42a-4cfe-bc74-03f595e56f6e" providerId="ADAL" clId="{159A8089-280E-492E-A029-1D91AD8D6AA7}" dt="2023-10-04T15:40:04.454" v="334" actId="20577"/>
          <ac:spMkLst>
            <pc:docMk/>
            <pc:sldMk cId="2875179995" sldId="257"/>
            <ac:spMk id="12" creationId="{F7F2CC77-CD7A-813E-11BE-A015FC28C4FE}"/>
          </ac:spMkLst>
        </pc:spChg>
        <pc:spChg chg="mod">
          <ac:chgData name="Sam O'Neill" userId="cb323814-a42a-4cfe-bc74-03f595e56f6e" providerId="ADAL" clId="{159A8089-280E-492E-A029-1D91AD8D6AA7}" dt="2023-10-04T15:39:51.302" v="322" actId="207"/>
          <ac:spMkLst>
            <pc:docMk/>
            <pc:sldMk cId="2875179995" sldId="257"/>
            <ac:spMk id="13" creationId="{62DB5606-2D0B-5ECD-AD44-AF2BC63F8287}"/>
          </ac:spMkLst>
        </pc:spChg>
        <pc:spChg chg="mod">
          <ac:chgData name="Sam O'Neill" userId="cb323814-a42a-4cfe-bc74-03f595e56f6e" providerId="ADAL" clId="{159A8089-280E-492E-A029-1D91AD8D6AA7}" dt="2023-10-04T15:39:51.302" v="322" actId="207"/>
          <ac:spMkLst>
            <pc:docMk/>
            <pc:sldMk cId="2875179995" sldId="257"/>
            <ac:spMk id="14" creationId="{5D93EFD6-2D7E-5427-30C7-3793293C4700}"/>
          </ac:spMkLst>
        </pc:spChg>
        <pc:spChg chg="mod">
          <ac:chgData name="Sam O'Neill" userId="cb323814-a42a-4cfe-bc74-03f595e56f6e" providerId="ADAL" clId="{159A8089-280E-492E-A029-1D91AD8D6AA7}" dt="2023-10-04T15:39:51.302" v="322" actId="207"/>
          <ac:spMkLst>
            <pc:docMk/>
            <pc:sldMk cId="2875179995" sldId="257"/>
            <ac:spMk id="15" creationId="{38A5FAFB-2D35-7400-579F-6191BE3332F8}"/>
          </ac:spMkLst>
        </pc:spChg>
        <pc:spChg chg="add mod">
          <ac:chgData name="Sam O'Neill" userId="cb323814-a42a-4cfe-bc74-03f595e56f6e" providerId="ADAL" clId="{159A8089-280E-492E-A029-1D91AD8D6AA7}" dt="2023-10-04T15:40:06.657" v="336" actId="20577"/>
          <ac:spMkLst>
            <pc:docMk/>
            <pc:sldMk cId="2875179995" sldId="257"/>
            <ac:spMk id="16" creationId="{58782EB5-7203-AD97-CD3B-958B402435E5}"/>
          </ac:spMkLst>
        </pc:spChg>
        <pc:spChg chg="add mod">
          <ac:chgData name="Sam O'Neill" userId="cb323814-a42a-4cfe-bc74-03f595e56f6e" providerId="ADAL" clId="{159A8089-280E-492E-A029-1D91AD8D6AA7}" dt="2023-10-04T15:38:04.242" v="284" actId="1076"/>
          <ac:spMkLst>
            <pc:docMk/>
            <pc:sldMk cId="2875179995" sldId="257"/>
            <ac:spMk id="18" creationId="{ED1E121A-65A8-FD61-0097-94D2337CEB0F}"/>
          </ac:spMkLst>
        </pc:spChg>
        <pc:spChg chg="add mod">
          <ac:chgData name="Sam O'Neill" userId="cb323814-a42a-4cfe-bc74-03f595e56f6e" providerId="ADAL" clId="{159A8089-280E-492E-A029-1D91AD8D6AA7}" dt="2023-10-04T15:38:13.778" v="286" actId="1076"/>
          <ac:spMkLst>
            <pc:docMk/>
            <pc:sldMk cId="2875179995" sldId="257"/>
            <ac:spMk id="19" creationId="{70173548-DE2C-EDEF-5EE1-81B748C9F8C4}"/>
          </ac:spMkLst>
        </pc:spChg>
        <pc:spChg chg="add mod">
          <ac:chgData name="Sam O'Neill" userId="cb323814-a42a-4cfe-bc74-03f595e56f6e" providerId="ADAL" clId="{159A8089-280E-492E-A029-1D91AD8D6AA7}" dt="2023-10-04T15:38:44.569" v="312" actId="14100"/>
          <ac:spMkLst>
            <pc:docMk/>
            <pc:sldMk cId="2875179995" sldId="257"/>
            <ac:spMk id="20" creationId="{C8B8AC7E-25E2-C716-5826-2585CD79D5EB}"/>
          </ac:spMkLst>
        </pc:spChg>
        <pc:spChg chg="add mod">
          <ac:chgData name="Sam O'Neill" userId="cb323814-a42a-4cfe-bc74-03f595e56f6e" providerId="ADAL" clId="{159A8089-280E-492E-A029-1D91AD8D6AA7}" dt="2023-10-04T15:38:37.387" v="301" actId="14100"/>
          <ac:spMkLst>
            <pc:docMk/>
            <pc:sldMk cId="2875179995" sldId="257"/>
            <ac:spMk id="21" creationId="{8EAD7924-A0B6-A6EE-7614-45D9BCF5CE10}"/>
          </ac:spMkLst>
        </pc:spChg>
        <pc:spChg chg="add mod">
          <ac:chgData name="Sam O'Neill" userId="cb323814-a42a-4cfe-bc74-03f595e56f6e" providerId="ADAL" clId="{159A8089-280E-492E-A029-1D91AD8D6AA7}" dt="2023-10-04T15:39:07.168" v="317" actId="20577"/>
          <ac:spMkLst>
            <pc:docMk/>
            <pc:sldMk cId="2875179995" sldId="257"/>
            <ac:spMk id="22" creationId="{38005F81-BB4F-6723-C439-A4FD3434E87A}"/>
          </ac:spMkLst>
        </pc:spChg>
        <pc:graphicFrameChg chg="del">
          <ac:chgData name="Sam O'Neill" userId="cb323814-a42a-4cfe-bc74-03f595e56f6e" providerId="ADAL" clId="{159A8089-280E-492E-A029-1D91AD8D6AA7}" dt="2023-10-04T15:31:37.056" v="138" actId="478"/>
          <ac:graphicFrameMkLst>
            <pc:docMk/>
            <pc:sldMk cId="2875179995" sldId="257"/>
            <ac:graphicFrameMk id="4" creationId="{A7602A41-6C6F-9C47-A432-738C8ECE52BC}"/>
          </ac:graphicFrameMkLst>
        </pc:graphicFrameChg>
        <pc:picChg chg="add mod ord">
          <ac:chgData name="Sam O'Neill" userId="cb323814-a42a-4cfe-bc74-03f595e56f6e" providerId="ADAL" clId="{159A8089-280E-492E-A029-1D91AD8D6AA7}" dt="2023-10-04T15:37:39.179" v="277" actId="1076"/>
          <ac:picMkLst>
            <pc:docMk/>
            <pc:sldMk cId="2875179995" sldId="257"/>
            <ac:picMk id="3" creationId="{E4EF4DC0-8255-101D-EA07-B108CF9EC6CA}"/>
          </ac:picMkLst>
        </pc:picChg>
      </pc:sldChg>
      <pc:sldChg chg="addSp delSp modSp new mod">
        <pc:chgData name="Sam O'Neill" userId="cb323814-a42a-4cfe-bc74-03f595e56f6e" providerId="ADAL" clId="{159A8089-280E-492E-A029-1D91AD8D6AA7}" dt="2023-10-05T06:17:45.223" v="1401"/>
        <pc:sldMkLst>
          <pc:docMk/>
          <pc:sldMk cId="3705961722" sldId="258"/>
        </pc:sldMkLst>
        <pc:spChg chg="del">
          <ac:chgData name="Sam O'Neill" userId="cb323814-a42a-4cfe-bc74-03f595e56f6e" providerId="ADAL" clId="{159A8089-280E-492E-A029-1D91AD8D6AA7}" dt="2023-10-04T16:32:06.024" v="338" actId="478"/>
          <ac:spMkLst>
            <pc:docMk/>
            <pc:sldMk cId="3705961722" sldId="258"/>
            <ac:spMk id="2" creationId="{7053C1C8-1A65-CA5B-984B-5BD218D6DF09}"/>
          </ac:spMkLst>
        </pc:spChg>
        <pc:spChg chg="del">
          <ac:chgData name="Sam O'Neill" userId="cb323814-a42a-4cfe-bc74-03f595e56f6e" providerId="ADAL" clId="{159A8089-280E-492E-A029-1D91AD8D6AA7}" dt="2023-10-04T16:32:06.024" v="338" actId="478"/>
          <ac:spMkLst>
            <pc:docMk/>
            <pc:sldMk cId="3705961722" sldId="258"/>
            <ac:spMk id="3" creationId="{8C109212-1210-EABB-E38E-2BE345441F9B}"/>
          </ac:spMkLst>
        </pc:spChg>
        <pc:spChg chg="add mod">
          <ac:chgData name="Sam O'Neill" userId="cb323814-a42a-4cfe-bc74-03f595e56f6e" providerId="ADAL" clId="{159A8089-280E-492E-A029-1D91AD8D6AA7}" dt="2023-10-04T16:36:15.970" v="473" actId="1038"/>
          <ac:spMkLst>
            <pc:docMk/>
            <pc:sldMk cId="3705961722" sldId="258"/>
            <ac:spMk id="8" creationId="{850B435D-D564-955A-8EA4-FD4D1DC2C987}"/>
          </ac:spMkLst>
        </pc:spChg>
        <pc:spChg chg="add mod">
          <ac:chgData name="Sam O'Neill" userId="cb323814-a42a-4cfe-bc74-03f595e56f6e" providerId="ADAL" clId="{159A8089-280E-492E-A029-1D91AD8D6AA7}" dt="2023-10-04T17:24:04.380" v="1277" actId="1038"/>
          <ac:spMkLst>
            <pc:docMk/>
            <pc:sldMk cId="3705961722" sldId="258"/>
            <ac:spMk id="9" creationId="{146C7BC1-CE9A-8512-B544-29E9BD63928B}"/>
          </ac:spMkLst>
        </pc:spChg>
        <pc:spChg chg="add mod">
          <ac:chgData name="Sam O'Neill" userId="cb323814-a42a-4cfe-bc74-03f595e56f6e" providerId="ADAL" clId="{159A8089-280E-492E-A029-1D91AD8D6AA7}" dt="2023-10-04T17:24:04.380" v="1277" actId="1038"/>
          <ac:spMkLst>
            <pc:docMk/>
            <pc:sldMk cId="3705961722" sldId="258"/>
            <ac:spMk id="10" creationId="{1EE356E9-D179-B10B-A0A0-CA74984C87D0}"/>
          </ac:spMkLst>
        </pc:spChg>
        <pc:spChg chg="add mod">
          <ac:chgData name="Sam O'Neill" userId="cb323814-a42a-4cfe-bc74-03f595e56f6e" providerId="ADAL" clId="{159A8089-280E-492E-A029-1D91AD8D6AA7}" dt="2023-10-04T17:24:09.464" v="1281" actId="6549"/>
          <ac:spMkLst>
            <pc:docMk/>
            <pc:sldMk cId="3705961722" sldId="258"/>
            <ac:spMk id="11" creationId="{8885E0E0-C5B8-86F8-5534-08771E731039}"/>
          </ac:spMkLst>
        </pc:spChg>
        <pc:spChg chg="add mod">
          <ac:chgData name="Sam O'Neill" userId="cb323814-a42a-4cfe-bc74-03f595e56f6e" providerId="ADAL" clId="{159A8089-280E-492E-A029-1D91AD8D6AA7}" dt="2023-10-04T17:24:16.359" v="1283" actId="20577"/>
          <ac:spMkLst>
            <pc:docMk/>
            <pc:sldMk cId="3705961722" sldId="258"/>
            <ac:spMk id="12" creationId="{D91F6F6B-06FC-11AD-8222-D36E6EBE0168}"/>
          </ac:spMkLst>
        </pc:spChg>
        <pc:spChg chg="add mod">
          <ac:chgData name="Sam O'Neill" userId="cb323814-a42a-4cfe-bc74-03f595e56f6e" providerId="ADAL" clId="{159A8089-280E-492E-A029-1D91AD8D6AA7}" dt="2023-10-04T17:25:06.349" v="1310" actId="1036"/>
          <ac:spMkLst>
            <pc:docMk/>
            <pc:sldMk cId="3705961722" sldId="258"/>
            <ac:spMk id="14" creationId="{24956C83-174F-8F11-4DEB-4E510996DDCD}"/>
          </ac:spMkLst>
        </pc:spChg>
        <pc:spChg chg="add mod">
          <ac:chgData name="Sam O'Neill" userId="cb323814-a42a-4cfe-bc74-03f595e56f6e" providerId="ADAL" clId="{159A8089-280E-492E-A029-1D91AD8D6AA7}" dt="2023-10-04T17:25:43.992" v="1316" actId="20577"/>
          <ac:spMkLst>
            <pc:docMk/>
            <pc:sldMk cId="3705961722" sldId="258"/>
            <ac:spMk id="15" creationId="{F651D768-0341-A38B-0EE6-7AB0EDD98F42}"/>
          </ac:spMkLst>
        </pc:spChg>
        <pc:spChg chg="add mod">
          <ac:chgData name="Sam O'Neill" userId="cb323814-a42a-4cfe-bc74-03f595e56f6e" providerId="ADAL" clId="{159A8089-280E-492E-A029-1D91AD8D6AA7}" dt="2023-10-04T17:25:48.085" v="1318" actId="20577"/>
          <ac:spMkLst>
            <pc:docMk/>
            <pc:sldMk cId="3705961722" sldId="258"/>
            <ac:spMk id="16" creationId="{E7990E05-A758-BBB3-7483-A2F1287707CD}"/>
          </ac:spMkLst>
        </pc:spChg>
        <pc:spChg chg="add mod">
          <ac:chgData name="Sam O'Neill" userId="cb323814-a42a-4cfe-bc74-03f595e56f6e" providerId="ADAL" clId="{159A8089-280E-492E-A029-1D91AD8D6AA7}" dt="2023-10-04T17:25:52.819" v="1320" actId="20577"/>
          <ac:spMkLst>
            <pc:docMk/>
            <pc:sldMk cId="3705961722" sldId="258"/>
            <ac:spMk id="17" creationId="{C113AC16-517E-3312-C0D3-9D63A4236E8F}"/>
          </ac:spMkLst>
        </pc:spChg>
        <pc:spChg chg="add mod">
          <ac:chgData name="Sam O'Neill" userId="cb323814-a42a-4cfe-bc74-03f595e56f6e" providerId="ADAL" clId="{159A8089-280E-492E-A029-1D91AD8D6AA7}" dt="2023-10-04T17:26:13.622" v="1329" actId="20577"/>
          <ac:spMkLst>
            <pc:docMk/>
            <pc:sldMk cId="3705961722" sldId="258"/>
            <ac:spMk id="18" creationId="{794CFCAF-3781-CAC4-9D51-F24215BF17CA}"/>
          </ac:spMkLst>
        </pc:spChg>
        <pc:spChg chg="add mod">
          <ac:chgData name="Sam O'Neill" userId="cb323814-a42a-4cfe-bc74-03f595e56f6e" providerId="ADAL" clId="{159A8089-280E-492E-A029-1D91AD8D6AA7}" dt="2023-10-04T17:26:16.108" v="1331" actId="20577"/>
          <ac:spMkLst>
            <pc:docMk/>
            <pc:sldMk cId="3705961722" sldId="258"/>
            <ac:spMk id="19" creationId="{3431736A-7264-46C5-69CF-B9402AF3288C}"/>
          </ac:spMkLst>
        </pc:spChg>
        <pc:spChg chg="add del mod">
          <ac:chgData name="Sam O'Neill" userId="cb323814-a42a-4cfe-bc74-03f595e56f6e" providerId="ADAL" clId="{159A8089-280E-492E-A029-1D91AD8D6AA7}" dt="2023-10-04T17:26:04.851" v="1323" actId="478"/>
          <ac:spMkLst>
            <pc:docMk/>
            <pc:sldMk cId="3705961722" sldId="258"/>
            <ac:spMk id="20" creationId="{B9399D6F-3077-80EA-46F9-7BA1C41B5902}"/>
          </ac:spMkLst>
        </pc:spChg>
        <pc:spChg chg="add mod">
          <ac:chgData name="Sam O'Neill" userId="cb323814-a42a-4cfe-bc74-03f595e56f6e" providerId="ADAL" clId="{159A8089-280E-492E-A029-1D91AD8D6AA7}" dt="2023-10-05T06:17:45.223" v="1401"/>
          <ac:spMkLst>
            <pc:docMk/>
            <pc:sldMk cId="3705961722" sldId="258"/>
            <ac:spMk id="21" creationId="{4BCDF043-2391-57B0-139E-90ADA19DF4A2}"/>
          </ac:spMkLst>
        </pc:spChg>
        <pc:graphicFrameChg chg="add mod modGraphic">
          <ac:chgData name="Sam O'Neill" userId="cb323814-a42a-4cfe-bc74-03f595e56f6e" providerId="ADAL" clId="{159A8089-280E-492E-A029-1D91AD8D6AA7}" dt="2023-10-04T16:38:45.172" v="477" actId="122"/>
          <ac:graphicFrameMkLst>
            <pc:docMk/>
            <pc:sldMk cId="3705961722" sldId="258"/>
            <ac:graphicFrameMk id="4" creationId="{D099CCF7-A3BD-0A0B-726F-C78568C6B47E}"/>
          </ac:graphicFrameMkLst>
        </pc:graphicFrameChg>
        <pc:cxnChg chg="add mod">
          <ac:chgData name="Sam O'Neill" userId="cb323814-a42a-4cfe-bc74-03f595e56f6e" providerId="ADAL" clId="{159A8089-280E-492E-A029-1D91AD8D6AA7}" dt="2023-10-04T16:35:35.255" v="436" actId="1037"/>
          <ac:cxnSpMkLst>
            <pc:docMk/>
            <pc:sldMk cId="3705961722" sldId="258"/>
            <ac:cxnSpMk id="6" creationId="{5A887E87-0D64-865D-96EA-715DB580BA8A}"/>
          </ac:cxnSpMkLst>
        </pc:cxnChg>
        <pc:cxnChg chg="add mod">
          <ac:chgData name="Sam O'Neill" userId="cb323814-a42a-4cfe-bc74-03f595e56f6e" providerId="ADAL" clId="{159A8089-280E-492E-A029-1D91AD8D6AA7}" dt="2023-10-04T16:35:35.255" v="436" actId="1037"/>
          <ac:cxnSpMkLst>
            <pc:docMk/>
            <pc:sldMk cId="3705961722" sldId="258"/>
            <ac:cxnSpMk id="7" creationId="{171350A8-3A65-03CF-7C45-A1C6396A6D7D}"/>
          </ac:cxnSpMkLst>
        </pc:cxnChg>
        <pc:cxnChg chg="add mod">
          <ac:chgData name="Sam O'Neill" userId="cb323814-a42a-4cfe-bc74-03f595e56f6e" providerId="ADAL" clId="{159A8089-280E-492E-A029-1D91AD8D6AA7}" dt="2023-10-04T17:24:38.313" v="1290" actId="1037"/>
          <ac:cxnSpMkLst>
            <pc:docMk/>
            <pc:sldMk cId="3705961722" sldId="258"/>
            <ac:cxnSpMk id="13" creationId="{B713CAEB-8077-E0C2-35E3-A26FDB815C37}"/>
          </ac:cxnSpMkLst>
        </pc:cxnChg>
      </pc:sldChg>
      <pc:sldChg chg="addSp new">
        <pc:chgData name="Sam O'Neill" userId="cb323814-a42a-4cfe-bc74-03f595e56f6e" providerId="ADAL" clId="{159A8089-280E-492E-A029-1D91AD8D6AA7}" dt="2023-10-04T16:38:04.806" v="475"/>
        <pc:sldMkLst>
          <pc:docMk/>
          <pc:sldMk cId="2865451674" sldId="259"/>
        </pc:sldMkLst>
        <pc:picChg chg="add">
          <ac:chgData name="Sam O'Neill" userId="cb323814-a42a-4cfe-bc74-03f595e56f6e" providerId="ADAL" clId="{159A8089-280E-492E-A029-1D91AD8D6AA7}" dt="2023-10-04T16:38:04.806" v="475"/>
          <ac:picMkLst>
            <pc:docMk/>
            <pc:sldMk cId="2865451674" sldId="259"/>
            <ac:picMk id="2050" creationId="{1C8FC7C3-A020-C3DD-F52F-6873E3C087B9}"/>
          </ac:picMkLst>
        </pc:picChg>
      </pc:sldChg>
      <pc:sldChg chg="add del">
        <pc:chgData name="Sam O'Neill" userId="cb323814-a42a-4cfe-bc74-03f595e56f6e" providerId="ADAL" clId="{159A8089-280E-492E-A029-1D91AD8D6AA7}" dt="2023-10-04T16:38:47.282" v="478" actId="47"/>
        <pc:sldMkLst>
          <pc:docMk/>
          <pc:sldMk cId="470492587" sldId="260"/>
        </pc:sldMkLst>
      </pc:sldChg>
      <pc:sldChg chg="addSp delSp modSp add mod">
        <pc:chgData name="Sam O'Neill" userId="cb323814-a42a-4cfe-bc74-03f595e56f6e" providerId="ADAL" clId="{159A8089-280E-492E-A029-1D91AD8D6AA7}" dt="2023-10-05T06:17:44.315" v="1400"/>
        <pc:sldMkLst>
          <pc:docMk/>
          <pc:sldMk cId="2630264489" sldId="260"/>
        </pc:sldMkLst>
        <pc:spChg chg="add mod">
          <ac:chgData name="Sam O'Neill" userId="cb323814-a42a-4cfe-bc74-03f595e56f6e" providerId="ADAL" clId="{159A8089-280E-492E-A029-1D91AD8D6AA7}" dt="2023-10-04T17:17:03.818" v="1013" actId="20577"/>
          <ac:spMkLst>
            <pc:docMk/>
            <pc:sldMk cId="2630264489" sldId="260"/>
            <ac:spMk id="2" creationId="{C644B0E0-B78E-D3AE-9DF5-BF91625E1E62}"/>
          </ac:spMkLst>
        </pc:spChg>
        <pc:spChg chg="add mod">
          <ac:chgData name="Sam O'Neill" userId="cb323814-a42a-4cfe-bc74-03f595e56f6e" providerId="ADAL" clId="{159A8089-280E-492E-A029-1D91AD8D6AA7}" dt="2023-10-04T16:51:05.339" v="627" actId="1035"/>
          <ac:spMkLst>
            <pc:docMk/>
            <pc:sldMk cId="2630264489" sldId="260"/>
            <ac:spMk id="3" creationId="{3D8D4323-4465-FA67-7C02-D5A7A4871B6B}"/>
          </ac:spMkLst>
        </pc:spChg>
        <pc:spChg chg="add del">
          <ac:chgData name="Sam O'Neill" userId="cb323814-a42a-4cfe-bc74-03f595e56f6e" providerId="ADAL" clId="{159A8089-280E-492E-A029-1D91AD8D6AA7}" dt="2023-10-04T16:47:50.305" v="589" actId="22"/>
          <ac:spMkLst>
            <pc:docMk/>
            <pc:sldMk cId="2630264489" sldId="260"/>
            <ac:spMk id="9" creationId="{A281CAF5-1355-0C02-F06D-214E3787BD43}"/>
          </ac:spMkLst>
        </pc:spChg>
        <pc:spChg chg="add mod">
          <ac:chgData name="Sam O'Neill" userId="cb323814-a42a-4cfe-bc74-03f595e56f6e" providerId="ADAL" clId="{159A8089-280E-492E-A029-1D91AD8D6AA7}" dt="2023-10-04T17:14:41.400" v="908" actId="20577"/>
          <ac:spMkLst>
            <pc:docMk/>
            <pc:sldMk cId="2630264489" sldId="260"/>
            <ac:spMk id="14" creationId="{80C9C9B7-F265-2B0E-044B-BDA4C9382B6B}"/>
          </ac:spMkLst>
        </pc:spChg>
        <pc:spChg chg="add mod">
          <ac:chgData name="Sam O'Neill" userId="cb323814-a42a-4cfe-bc74-03f595e56f6e" providerId="ADAL" clId="{159A8089-280E-492E-A029-1D91AD8D6AA7}" dt="2023-10-04T17:26:24.250" v="1332"/>
          <ac:spMkLst>
            <pc:docMk/>
            <pc:sldMk cId="2630264489" sldId="260"/>
            <ac:spMk id="15" creationId="{07452238-26F8-BA67-21A8-BD0F04A47983}"/>
          </ac:spMkLst>
        </pc:spChg>
        <pc:spChg chg="add mod">
          <ac:chgData name="Sam O'Neill" userId="cb323814-a42a-4cfe-bc74-03f595e56f6e" providerId="ADAL" clId="{159A8089-280E-492E-A029-1D91AD8D6AA7}" dt="2023-10-04T17:26:24.250" v="1332"/>
          <ac:spMkLst>
            <pc:docMk/>
            <pc:sldMk cId="2630264489" sldId="260"/>
            <ac:spMk id="16" creationId="{6CB78247-9401-9A9E-FDC0-FE5BA55E7BEE}"/>
          </ac:spMkLst>
        </pc:spChg>
        <pc:spChg chg="add mod">
          <ac:chgData name="Sam O'Neill" userId="cb323814-a42a-4cfe-bc74-03f595e56f6e" providerId="ADAL" clId="{159A8089-280E-492E-A029-1D91AD8D6AA7}" dt="2023-10-04T17:26:24.250" v="1332"/>
          <ac:spMkLst>
            <pc:docMk/>
            <pc:sldMk cId="2630264489" sldId="260"/>
            <ac:spMk id="17" creationId="{457BDE00-CE77-7703-9B35-D9568909E3BB}"/>
          </ac:spMkLst>
        </pc:spChg>
        <pc:spChg chg="add mod">
          <ac:chgData name="Sam O'Neill" userId="cb323814-a42a-4cfe-bc74-03f595e56f6e" providerId="ADAL" clId="{159A8089-280E-492E-A029-1D91AD8D6AA7}" dt="2023-10-04T17:26:24.250" v="1332"/>
          <ac:spMkLst>
            <pc:docMk/>
            <pc:sldMk cId="2630264489" sldId="260"/>
            <ac:spMk id="18" creationId="{BB75DE29-7CE1-766A-9F96-B4DFFE84954E}"/>
          </ac:spMkLst>
        </pc:spChg>
        <pc:spChg chg="add mod">
          <ac:chgData name="Sam O'Neill" userId="cb323814-a42a-4cfe-bc74-03f595e56f6e" providerId="ADAL" clId="{159A8089-280E-492E-A029-1D91AD8D6AA7}" dt="2023-10-04T17:26:24.250" v="1332"/>
          <ac:spMkLst>
            <pc:docMk/>
            <pc:sldMk cId="2630264489" sldId="260"/>
            <ac:spMk id="20" creationId="{88311DC0-06C3-C5EF-BB03-C0E45BF83081}"/>
          </ac:spMkLst>
        </pc:spChg>
        <pc:spChg chg="add mod">
          <ac:chgData name="Sam O'Neill" userId="cb323814-a42a-4cfe-bc74-03f595e56f6e" providerId="ADAL" clId="{159A8089-280E-492E-A029-1D91AD8D6AA7}" dt="2023-10-04T17:26:24.250" v="1332"/>
          <ac:spMkLst>
            <pc:docMk/>
            <pc:sldMk cId="2630264489" sldId="260"/>
            <ac:spMk id="21" creationId="{6525A280-44C4-927F-3FE6-71DAC73003FB}"/>
          </ac:spMkLst>
        </pc:spChg>
        <pc:spChg chg="add mod">
          <ac:chgData name="Sam O'Neill" userId="cb323814-a42a-4cfe-bc74-03f595e56f6e" providerId="ADAL" clId="{159A8089-280E-492E-A029-1D91AD8D6AA7}" dt="2023-10-04T17:26:24.250" v="1332"/>
          <ac:spMkLst>
            <pc:docMk/>
            <pc:sldMk cId="2630264489" sldId="260"/>
            <ac:spMk id="22" creationId="{3E01E44C-8224-F0C7-FF92-8398273811F8}"/>
          </ac:spMkLst>
        </pc:spChg>
        <pc:spChg chg="add mod">
          <ac:chgData name="Sam O'Neill" userId="cb323814-a42a-4cfe-bc74-03f595e56f6e" providerId="ADAL" clId="{159A8089-280E-492E-A029-1D91AD8D6AA7}" dt="2023-10-04T17:26:24.250" v="1332"/>
          <ac:spMkLst>
            <pc:docMk/>
            <pc:sldMk cId="2630264489" sldId="260"/>
            <ac:spMk id="23" creationId="{4EE0020C-7124-7D28-D753-0CB0BA26FFC6}"/>
          </ac:spMkLst>
        </pc:spChg>
        <pc:spChg chg="add mod">
          <ac:chgData name="Sam O'Neill" userId="cb323814-a42a-4cfe-bc74-03f595e56f6e" providerId="ADAL" clId="{159A8089-280E-492E-A029-1D91AD8D6AA7}" dt="2023-10-04T17:26:24.250" v="1332"/>
          <ac:spMkLst>
            <pc:docMk/>
            <pc:sldMk cId="2630264489" sldId="260"/>
            <ac:spMk id="24" creationId="{82E5AFD4-A7BF-37D5-8BC4-5FD838A24A68}"/>
          </ac:spMkLst>
        </pc:spChg>
        <pc:spChg chg="add mod">
          <ac:chgData name="Sam O'Neill" userId="cb323814-a42a-4cfe-bc74-03f595e56f6e" providerId="ADAL" clId="{159A8089-280E-492E-A029-1D91AD8D6AA7}" dt="2023-10-04T17:26:24.250" v="1332"/>
          <ac:spMkLst>
            <pc:docMk/>
            <pc:sldMk cId="2630264489" sldId="260"/>
            <ac:spMk id="25" creationId="{E414755D-E443-7A09-0335-31E6F3AB42A4}"/>
          </ac:spMkLst>
        </pc:spChg>
        <pc:spChg chg="add mod">
          <ac:chgData name="Sam O'Neill" userId="cb323814-a42a-4cfe-bc74-03f595e56f6e" providerId="ADAL" clId="{159A8089-280E-492E-A029-1D91AD8D6AA7}" dt="2023-10-05T06:17:44.315" v="1400"/>
          <ac:spMkLst>
            <pc:docMk/>
            <pc:sldMk cId="2630264489" sldId="260"/>
            <ac:spMk id="26" creationId="{1598AF8E-3D8F-014D-FCBF-868A88A7BAE0}"/>
          </ac:spMkLst>
        </pc:spChg>
        <pc:graphicFrameChg chg="mod modGraphic">
          <ac:chgData name="Sam O'Neill" userId="cb323814-a42a-4cfe-bc74-03f595e56f6e" providerId="ADAL" clId="{159A8089-280E-492E-A029-1D91AD8D6AA7}" dt="2023-10-04T16:43:55.197" v="519" actId="20577"/>
          <ac:graphicFrameMkLst>
            <pc:docMk/>
            <pc:sldMk cId="2630264489" sldId="260"/>
            <ac:graphicFrameMk id="4" creationId="{D099CCF7-A3BD-0A0B-726F-C78568C6B47E}"/>
          </ac:graphicFrameMkLst>
        </pc:graphicFrameChg>
        <pc:picChg chg="add del mod">
          <ac:chgData name="Sam O'Neill" userId="cb323814-a42a-4cfe-bc74-03f595e56f6e" providerId="ADAL" clId="{159A8089-280E-492E-A029-1D91AD8D6AA7}" dt="2023-10-04T16:50:43.983" v="592" actId="478"/>
          <ac:picMkLst>
            <pc:docMk/>
            <pc:sldMk cId="2630264489" sldId="260"/>
            <ac:picMk id="11" creationId="{47357D34-0BAC-4CBC-DF71-C79E17D19812}"/>
          </ac:picMkLst>
        </pc:picChg>
        <pc:picChg chg="add mod">
          <ac:chgData name="Sam O'Neill" userId="cb323814-a42a-4cfe-bc74-03f595e56f6e" providerId="ADAL" clId="{159A8089-280E-492E-A029-1D91AD8D6AA7}" dt="2023-10-04T17:12:46.718" v="807" actId="1036"/>
          <ac:picMkLst>
            <pc:docMk/>
            <pc:sldMk cId="2630264489" sldId="260"/>
            <ac:picMk id="13" creationId="{5237E544-28C8-F028-795F-2B1BD2BD637F}"/>
          </ac:picMkLst>
        </pc:picChg>
        <pc:cxnChg chg="add mod">
          <ac:chgData name="Sam O'Neill" userId="cb323814-a42a-4cfe-bc74-03f595e56f6e" providerId="ADAL" clId="{159A8089-280E-492E-A029-1D91AD8D6AA7}" dt="2023-10-04T17:26:24.250" v="1332"/>
          <ac:cxnSpMkLst>
            <pc:docMk/>
            <pc:sldMk cId="2630264489" sldId="260"/>
            <ac:cxnSpMk id="19" creationId="{AB1CD342-37E3-27AC-1FF5-8203FA8C1D9C}"/>
          </ac:cxnSpMkLst>
        </pc:cxnChg>
      </pc:sldChg>
      <pc:sldChg chg="addSp delSp modSp add del mod">
        <pc:chgData name="Sam O'Neill" userId="cb323814-a42a-4cfe-bc74-03f595e56f6e" providerId="ADAL" clId="{159A8089-280E-492E-A029-1D91AD8D6AA7}" dt="2023-10-05T06:17:58.874" v="1402" actId="47"/>
        <pc:sldMkLst>
          <pc:docMk/>
          <pc:sldMk cId="890329844" sldId="261"/>
        </pc:sldMkLst>
        <pc:spChg chg="mod">
          <ac:chgData name="Sam O'Neill" userId="cb323814-a42a-4cfe-bc74-03f595e56f6e" providerId="ADAL" clId="{159A8089-280E-492E-A029-1D91AD8D6AA7}" dt="2023-10-04T17:21:46.447" v="1123" actId="1037"/>
          <ac:spMkLst>
            <pc:docMk/>
            <pc:sldMk cId="890329844" sldId="261"/>
            <ac:spMk id="2" creationId="{C644B0E0-B78E-D3AE-9DF5-BF91625E1E62}"/>
          </ac:spMkLst>
        </pc:spChg>
        <pc:spChg chg="del mod">
          <ac:chgData name="Sam O'Neill" userId="cb323814-a42a-4cfe-bc74-03f595e56f6e" providerId="ADAL" clId="{159A8089-280E-492E-A029-1D91AD8D6AA7}" dt="2023-10-04T17:19:57.681" v="1053" actId="478"/>
          <ac:spMkLst>
            <pc:docMk/>
            <pc:sldMk cId="890329844" sldId="261"/>
            <ac:spMk id="3" creationId="{3D8D4323-4465-FA67-7C02-D5A7A4871B6B}"/>
          </ac:spMkLst>
        </pc:spChg>
        <pc:spChg chg="add del mod">
          <ac:chgData name="Sam O'Neill" userId="cb323814-a42a-4cfe-bc74-03f595e56f6e" providerId="ADAL" clId="{159A8089-280E-492E-A029-1D91AD8D6AA7}" dt="2023-10-04T17:14:01.725" v="848" actId="478"/>
          <ac:spMkLst>
            <pc:docMk/>
            <pc:sldMk cId="890329844" sldId="261"/>
            <ac:spMk id="11" creationId="{75F0BC2C-4560-4181-D9FB-9FE982B362E9}"/>
          </ac:spMkLst>
        </pc:spChg>
        <pc:spChg chg="add del mod">
          <ac:chgData name="Sam O'Neill" userId="cb323814-a42a-4cfe-bc74-03f595e56f6e" providerId="ADAL" clId="{159A8089-280E-492E-A029-1D91AD8D6AA7}" dt="2023-10-04T17:13:55.923" v="844"/>
          <ac:spMkLst>
            <pc:docMk/>
            <pc:sldMk cId="890329844" sldId="261"/>
            <ac:spMk id="14" creationId="{DCA28EA4-C818-F277-EE54-FB774743E977}"/>
          </ac:spMkLst>
        </pc:spChg>
        <pc:spChg chg="add del mod">
          <ac:chgData name="Sam O'Neill" userId="cb323814-a42a-4cfe-bc74-03f595e56f6e" providerId="ADAL" clId="{159A8089-280E-492E-A029-1D91AD8D6AA7}" dt="2023-10-04T17:26:56.823" v="1338" actId="478"/>
          <ac:spMkLst>
            <pc:docMk/>
            <pc:sldMk cId="890329844" sldId="261"/>
            <ac:spMk id="16" creationId="{22F079B6-653D-0FF0-C6D6-7807FBB8510D}"/>
          </ac:spMkLst>
        </pc:spChg>
        <pc:spChg chg="add del mod">
          <ac:chgData name="Sam O'Neill" userId="cb323814-a42a-4cfe-bc74-03f595e56f6e" providerId="ADAL" clId="{159A8089-280E-492E-A029-1D91AD8D6AA7}" dt="2023-10-05T06:08:33.691" v="1344" actId="478"/>
          <ac:spMkLst>
            <pc:docMk/>
            <pc:sldMk cId="890329844" sldId="261"/>
            <ac:spMk id="17" creationId="{FF0FCECA-3290-D2A6-9407-70FEEE1206BC}"/>
          </ac:spMkLst>
        </pc:spChg>
        <pc:spChg chg="add mod">
          <ac:chgData name="Sam O'Neill" userId="cb323814-a42a-4cfe-bc74-03f595e56f6e" providerId="ADAL" clId="{159A8089-280E-492E-A029-1D91AD8D6AA7}" dt="2023-10-04T17:22:24.642" v="1198" actId="1038"/>
          <ac:spMkLst>
            <pc:docMk/>
            <pc:sldMk cId="890329844" sldId="261"/>
            <ac:spMk id="18" creationId="{BBF23AD9-7422-9F8A-B9F9-4C49CDDD1B2B}"/>
          </ac:spMkLst>
        </pc:spChg>
        <pc:spChg chg="add mod">
          <ac:chgData name="Sam O'Neill" userId="cb323814-a42a-4cfe-bc74-03f595e56f6e" providerId="ADAL" clId="{159A8089-280E-492E-A029-1D91AD8D6AA7}" dt="2023-10-04T17:21:58.650" v="1174" actId="1037"/>
          <ac:spMkLst>
            <pc:docMk/>
            <pc:sldMk cId="890329844" sldId="261"/>
            <ac:spMk id="19" creationId="{AFF0B80C-D613-E352-5461-31B52E6436E3}"/>
          </ac:spMkLst>
        </pc:spChg>
        <pc:spChg chg="add del mod">
          <ac:chgData name="Sam O'Neill" userId="cb323814-a42a-4cfe-bc74-03f595e56f6e" providerId="ADAL" clId="{159A8089-280E-492E-A029-1D91AD8D6AA7}" dt="2023-10-04T17:20:21.717" v="1058"/>
          <ac:spMkLst>
            <pc:docMk/>
            <pc:sldMk cId="890329844" sldId="261"/>
            <ac:spMk id="20" creationId="{A12F1196-DD64-9886-9719-5DAB6BE8D0DD}"/>
          </ac:spMkLst>
        </pc:spChg>
        <pc:spChg chg="add mod">
          <ac:chgData name="Sam O'Neill" userId="cb323814-a42a-4cfe-bc74-03f595e56f6e" providerId="ADAL" clId="{159A8089-280E-492E-A029-1D91AD8D6AA7}" dt="2023-10-04T17:26:26.051" v="1333"/>
          <ac:spMkLst>
            <pc:docMk/>
            <pc:sldMk cId="890329844" sldId="261"/>
            <ac:spMk id="21" creationId="{F61FCE4A-D22E-9F41-A13F-F62AFBC0BE6B}"/>
          </ac:spMkLst>
        </pc:spChg>
        <pc:spChg chg="add mod">
          <ac:chgData name="Sam O'Neill" userId="cb323814-a42a-4cfe-bc74-03f595e56f6e" providerId="ADAL" clId="{159A8089-280E-492E-A029-1D91AD8D6AA7}" dt="2023-10-04T17:26:26.051" v="1333"/>
          <ac:spMkLst>
            <pc:docMk/>
            <pc:sldMk cId="890329844" sldId="261"/>
            <ac:spMk id="22" creationId="{D2D0BB07-19D5-B4B3-6E40-77A26017DA30}"/>
          </ac:spMkLst>
        </pc:spChg>
        <pc:spChg chg="add mod">
          <ac:chgData name="Sam O'Neill" userId="cb323814-a42a-4cfe-bc74-03f595e56f6e" providerId="ADAL" clId="{159A8089-280E-492E-A029-1D91AD8D6AA7}" dt="2023-10-04T17:26:26.051" v="1333"/>
          <ac:spMkLst>
            <pc:docMk/>
            <pc:sldMk cId="890329844" sldId="261"/>
            <ac:spMk id="23" creationId="{C75E77FF-0A7A-9F3D-5218-2EC22EDE0827}"/>
          </ac:spMkLst>
        </pc:spChg>
        <pc:spChg chg="add mod">
          <ac:chgData name="Sam O'Neill" userId="cb323814-a42a-4cfe-bc74-03f595e56f6e" providerId="ADAL" clId="{159A8089-280E-492E-A029-1D91AD8D6AA7}" dt="2023-10-04T17:26:26.051" v="1333"/>
          <ac:spMkLst>
            <pc:docMk/>
            <pc:sldMk cId="890329844" sldId="261"/>
            <ac:spMk id="24" creationId="{F337CCF8-A637-748F-5947-62DCB609D05D}"/>
          </ac:spMkLst>
        </pc:spChg>
        <pc:spChg chg="add mod">
          <ac:chgData name="Sam O'Neill" userId="cb323814-a42a-4cfe-bc74-03f595e56f6e" providerId="ADAL" clId="{159A8089-280E-492E-A029-1D91AD8D6AA7}" dt="2023-10-04T17:26:26.051" v="1333"/>
          <ac:spMkLst>
            <pc:docMk/>
            <pc:sldMk cId="890329844" sldId="261"/>
            <ac:spMk id="26" creationId="{487D7B22-A5E3-AF88-8192-AE55A74D28DF}"/>
          </ac:spMkLst>
        </pc:spChg>
        <pc:spChg chg="add mod">
          <ac:chgData name="Sam O'Neill" userId="cb323814-a42a-4cfe-bc74-03f595e56f6e" providerId="ADAL" clId="{159A8089-280E-492E-A029-1D91AD8D6AA7}" dt="2023-10-04T17:26:26.051" v="1333"/>
          <ac:spMkLst>
            <pc:docMk/>
            <pc:sldMk cId="890329844" sldId="261"/>
            <ac:spMk id="27" creationId="{633406FF-95B5-E061-220A-F47BA13229B9}"/>
          </ac:spMkLst>
        </pc:spChg>
        <pc:spChg chg="add mod">
          <ac:chgData name="Sam O'Neill" userId="cb323814-a42a-4cfe-bc74-03f595e56f6e" providerId="ADAL" clId="{159A8089-280E-492E-A029-1D91AD8D6AA7}" dt="2023-10-04T17:26:26.051" v="1333"/>
          <ac:spMkLst>
            <pc:docMk/>
            <pc:sldMk cId="890329844" sldId="261"/>
            <ac:spMk id="28" creationId="{A06FEB79-9044-73D2-A432-C2C2F189343E}"/>
          </ac:spMkLst>
        </pc:spChg>
        <pc:spChg chg="add mod">
          <ac:chgData name="Sam O'Neill" userId="cb323814-a42a-4cfe-bc74-03f595e56f6e" providerId="ADAL" clId="{159A8089-280E-492E-A029-1D91AD8D6AA7}" dt="2023-10-04T17:26:26.051" v="1333"/>
          <ac:spMkLst>
            <pc:docMk/>
            <pc:sldMk cId="890329844" sldId="261"/>
            <ac:spMk id="29" creationId="{3D6C8A73-3840-03BB-E984-25C472461C26}"/>
          </ac:spMkLst>
        </pc:spChg>
        <pc:spChg chg="add mod">
          <ac:chgData name="Sam O'Neill" userId="cb323814-a42a-4cfe-bc74-03f595e56f6e" providerId="ADAL" clId="{159A8089-280E-492E-A029-1D91AD8D6AA7}" dt="2023-10-04T17:26:26.051" v="1333"/>
          <ac:spMkLst>
            <pc:docMk/>
            <pc:sldMk cId="890329844" sldId="261"/>
            <ac:spMk id="30" creationId="{E4F21C0F-E6CF-DE3F-F736-14CEDBCA4E1B}"/>
          </ac:spMkLst>
        </pc:spChg>
        <pc:spChg chg="add mod">
          <ac:chgData name="Sam O'Neill" userId="cb323814-a42a-4cfe-bc74-03f595e56f6e" providerId="ADAL" clId="{159A8089-280E-492E-A029-1D91AD8D6AA7}" dt="2023-10-04T17:26:26.051" v="1333"/>
          <ac:spMkLst>
            <pc:docMk/>
            <pc:sldMk cId="890329844" sldId="261"/>
            <ac:spMk id="31" creationId="{8CD72EFF-0F6F-9056-9517-2F84BEEF0520}"/>
          </ac:spMkLst>
        </pc:spChg>
        <pc:spChg chg="add mod">
          <ac:chgData name="Sam O'Neill" userId="cb323814-a42a-4cfe-bc74-03f595e56f6e" providerId="ADAL" clId="{159A8089-280E-492E-A029-1D91AD8D6AA7}" dt="2023-10-04T17:26:57.236" v="1339"/>
          <ac:spMkLst>
            <pc:docMk/>
            <pc:sldMk cId="890329844" sldId="261"/>
            <ac:spMk id="32" creationId="{90A30E5E-D9C7-A11D-0A2C-FD6B62B9B865}"/>
          </ac:spMkLst>
        </pc:spChg>
        <pc:graphicFrameChg chg="mod ord modGraphic">
          <ac:chgData name="Sam O'Neill" userId="cb323814-a42a-4cfe-bc74-03f595e56f6e" providerId="ADAL" clId="{159A8089-280E-492E-A029-1D91AD8D6AA7}" dt="2023-10-04T17:19:15.578" v="1052" actId="207"/>
          <ac:graphicFrameMkLst>
            <pc:docMk/>
            <pc:sldMk cId="890329844" sldId="261"/>
            <ac:graphicFrameMk id="4" creationId="{D099CCF7-A3BD-0A0B-726F-C78568C6B47E}"/>
          </ac:graphicFrameMkLst>
        </pc:graphicFrameChg>
        <pc:picChg chg="add del mod ord">
          <ac:chgData name="Sam O'Neill" userId="cb323814-a42a-4cfe-bc74-03f595e56f6e" providerId="ADAL" clId="{159A8089-280E-492E-A029-1D91AD8D6AA7}" dt="2023-10-05T06:08:30.581" v="1342" actId="478"/>
          <ac:picMkLst>
            <pc:docMk/>
            <pc:sldMk cId="890329844" sldId="261"/>
            <ac:picMk id="9" creationId="{C9299DBE-462B-A1A4-5EF5-9ADF4AE9D8F7}"/>
          </ac:picMkLst>
        </pc:picChg>
        <pc:picChg chg="add del mod">
          <ac:chgData name="Sam O'Neill" userId="cb323814-a42a-4cfe-bc74-03f595e56f6e" providerId="ADAL" clId="{159A8089-280E-492E-A029-1D91AD8D6AA7}" dt="2023-10-04T17:13:59.184" v="847" actId="478"/>
          <ac:picMkLst>
            <pc:docMk/>
            <pc:sldMk cId="890329844" sldId="261"/>
            <ac:picMk id="10" creationId="{8D06EEA4-DA4E-7099-903A-487BB640990E}"/>
          </ac:picMkLst>
        </pc:picChg>
        <pc:picChg chg="add del mod">
          <ac:chgData name="Sam O'Neill" userId="cb323814-a42a-4cfe-bc74-03f595e56f6e" providerId="ADAL" clId="{159A8089-280E-492E-A029-1D91AD8D6AA7}" dt="2023-10-04T17:13:55.923" v="844"/>
          <ac:picMkLst>
            <pc:docMk/>
            <pc:sldMk cId="890329844" sldId="261"/>
            <ac:picMk id="12" creationId="{00F0F0B6-DB81-EC0E-9B91-95577E1AA4D3}"/>
          </ac:picMkLst>
        </pc:picChg>
        <pc:picChg chg="del">
          <ac:chgData name="Sam O'Neill" userId="cb323814-a42a-4cfe-bc74-03f595e56f6e" providerId="ADAL" clId="{159A8089-280E-492E-A029-1D91AD8D6AA7}" dt="2023-10-04T16:52:43.893" v="644" actId="478"/>
          <ac:picMkLst>
            <pc:docMk/>
            <pc:sldMk cId="890329844" sldId="261"/>
            <ac:picMk id="13" creationId="{5237E544-28C8-F028-795F-2B1BD2BD637F}"/>
          </ac:picMkLst>
        </pc:picChg>
        <pc:picChg chg="add del mod">
          <ac:chgData name="Sam O'Neill" userId="cb323814-a42a-4cfe-bc74-03f595e56f6e" providerId="ADAL" clId="{159A8089-280E-492E-A029-1D91AD8D6AA7}" dt="2023-10-04T17:14:11.291" v="882" actId="478"/>
          <ac:picMkLst>
            <pc:docMk/>
            <pc:sldMk cId="890329844" sldId="261"/>
            <ac:picMk id="15" creationId="{FE8D32D2-B828-CCCA-5B13-A12E9B61EFD1}"/>
          </ac:picMkLst>
        </pc:picChg>
        <pc:picChg chg="add mod">
          <ac:chgData name="Sam O'Neill" userId="cb323814-a42a-4cfe-bc74-03f595e56f6e" providerId="ADAL" clId="{159A8089-280E-492E-A029-1D91AD8D6AA7}" dt="2023-10-05T06:08:37.005" v="1345" actId="1076"/>
          <ac:picMkLst>
            <pc:docMk/>
            <pc:sldMk cId="890329844" sldId="261"/>
            <ac:picMk id="34" creationId="{302EFC23-F252-9FBA-38E6-28B27A15AED2}"/>
          </ac:picMkLst>
        </pc:picChg>
        <pc:cxnChg chg="add mod">
          <ac:chgData name="Sam O'Neill" userId="cb323814-a42a-4cfe-bc74-03f595e56f6e" providerId="ADAL" clId="{159A8089-280E-492E-A029-1D91AD8D6AA7}" dt="2023-10-04T17:26:26.051" v="1333"/>
          <ac:cxnSpMkLst>
            <pc:docMk/>
            <pc:sldMk cId="890329844" sldId="261"/>
            <ac:cxnSpMk id="25" creationId="{B839C6E0-ECA7-B965-4FC7-8DA0BE83BF74}"/>
          </ac:cxnSpMkLst>
        </pc:cxnChg>
      </pc:sldChg>
      <pc:sldChg chg="addSp delSp modSp add mod ord">
        <pc:chgData name="Sam O'Neill" userId="cb323814-a42a-4cfe-bc74-03f595e56f6e" providerId="ADAL" clId="{159A8089-280E-492E-A029-1D91AD8D6AA7}" dt="2023-10-05T06:57:22.698" v="1517" actId="478"/>
        <pc:sldMkLst>
          <pc:docMk/>
          <pc:sldMk cId="1704783982" sldId="262"/>
        </pc:sldMkLst>
        <pc:spChg chg="del">
          <ac:chgData name="Sam O'Neill" userId="cb323814-a42a-4cfe-bc74-03f595e56f6e" providerId="ADAL" clId="{159A8089-280E-492E-A029-1D91AD8D6AA7}" dt="2023-10-05T06:57:22.698" v="1517" actId="478"/>
          <ac:spMkLst>
            <pc:docMk/>
            <pc:sldMk cId="1704783982" sldId="262"/>
            <ac:spMk id="2" creationId="{C644B0E0-B78E-D3AE-9DF5-BF91625E1E62}"/>
          </ac:spMkLst>
        </pc:spChg>
        <pc:spChg chg="add mod">
          <ac:chgData name="Sam O'Neill" userId="cb323814-a42a-4cfe-bc74-03f595e56f6e" providerId="ADAL" clId="{159A8089-280E-492E-A029-1D91AD8D6AA7}" dt="2023-10-04T17:26:28.649" v="1334"/>
          <ac:spMkLst>
            <pc:docMk/>
            <pc:sldMk cId="1704783982" sldId="262"/>
            <ac:spMk id="5" creationId="{808B980C-DC12-42EA-7C53-1312FD6FC442}"/>
          </ac:spMkLst>
        </pc:spChg>
        <pc:spChg chg="add mod">
          <ac:chgData name="Sam O'Neill" userId="cb323814-a42a-4cfe-bc74-03f595e56f6e" providerId="ADAL" clId="{159A8089-280E-492E-A029-1D91AD8D6AA7}" dt="2023-10-04T17:26:28.649" v="1334"/>
          <ac:spMkLst>
            <pc:docMk/>
            <pc:sldMk cId="1704783982" sldId="262"/>
            <ac:spMk id="10" creationId="{A5D9AA94-5A39-047A-087D-BF8A89A68B71}"/>
          </ac:spMkLst>
        </pc:spChg>
        <pc:spChg chg="add mod">
          <ac:chgData name="Sam O'Neill" userId="cb323814-a42a-4cfe-bc74-03f595e56f6e" providerId="ADAL" clId="{159A8089-280E-492E-A029-1D91AD8D6AA7}" dt="2023-10-04T17:26:28.649" v="1334"/>
          <ac:spMkLst>
            <pc:docMk/>
            <pc:sldMk cId="1704783982" sldId="262"/>
            <ac:spMk id="11" creationId="{6C698DF8-C9C0-8892-3D7A-AAC65A0FB045}"/>
          </ac:spMkLst>
        </pc:spChg>
        <pc:spChg chg="add mod">
          <ac:chgData name="Sam O'Neill" userId="cb323814-a42a-4cfe-bc74-03f595e56f6e" providerId="ADAL" clId="{159A8089-280E-492E-A029-1D91AD8D6AA7}" dt="2023-10-04T17:26:28.649" v="1334"/>
          <ac:spMkLst>
            <pc:docMk/>
            <pc:sldMk cId="1704783982" sldId="262"/>
            <ac:spMk id="12" creationId="{815BC471-5E4B-F588-7D19-D96E3D2853A0}"/>
          </ac:spMkLst>
        </pc:spChg>
        <pc:spChg chg="add mod">
          <ac:chgData name="Sam O'Neill" userId="cb323814-a42a-4cfe-bc74-03f595e56f6e" providerId="ADAL" clId="{159A8089-280E-492E-A029-1D91AD8D6AA7}" dt="2023-10-04T17:26:28.649" v="1334"/>
          <ac:spMkLst>
            <pc:docMk/>
            <pc:sldMk cId="1704783982" sldId="262"/>
            <ac:spMk id="14" creationId="{7F7A78AF-9D60-04E2-1499-2844F0582D9D}"/>
          </ac:spMkLst>
        </pc:spChg>
        <pc:spChg chg="add mod">
          <ac:chgData name="Sam O'Neill" userId="cb323814-a42a-4cfe-bc74-03f595e56f6e" providerId="ADAL" clId="{159A8089-280E-492E-A029-1D91AD8D6AA7}" dt="2023-10-04T17:26:28.649" v="1334"/>
          <ac:spMkLst>
            <pc:docMk/>
            <pc:sldMk cId="1704783982" sldId="262"/>
            <ac:spMk id="15" creationId="{B6450F4B-62D7-D671-3592-27F721EF4C95}"/>
          </ac:spMkLst>
        </pc:spChg>
        <pc:spChg chg="del mod">
          <ac:chgData name="Sam O'Neill" userId="cb323814-a42a-4cfe-bc74-03f595e56f6e" providerId="ADAL" clId="{159A8089-280E-492E-A029-1D91AD8D6AA7}" dt="2023-10-04T17:26:50.058" v="1337" actId="21"/>
          <ac:spMkLst>
            <pc:docMk/>
            <pc:sldMk cId="1704783982" sldId="262"/>
            <ac:spMk id="16" creationId="{22F079B6-653D-0FF0-C6D6-7807FBB8510D}"/>
          </ac:spMkLst>
        </pc:spChg>
        <pc:spChg chg="add mod">
          <ac:chgData name="Sam O'Neill" userId="cb323814-a42a-4cfe-bc74-03f595e56f6e" providerId="ADAL" clId="{159A8089-280E-492E-A029-1D91AD8D6AA7}" dt="2023-10-04T17:26:28.649" v="1334"/>
          <ac:spMkLst>
            <pc:docMk/>
            <pc:sldMk cId="1704783982" sldId="262"/>
            <ac:spMk id="17" creationId="{3D7A691E-F114-8232-F7CF-3FFA69F50937}"/>
          </ac:spMkLst>
        </pc:spChg>
        <pc:spChg chg="add mod">
          <ac:chgData name="Sam O'Neill" userId="cb323814-a42a-4cfe-bc74-03f595e56f6e" providerId="ADAL" clId="{159A8089-280E-492E-A029-1D91AD8D6AA7}" dt="2023-10-04T17:26:28.649" v="1334"/>
          <ac:spMkLst>
            <pc:docMk/>
            <pc:sldMk cId="1704783982" sldId="262"/>
            <ac:spMk id="18" creationId="{CD7CC0F8-AD76-C6A2-39EB-9718490C2439}"/>
          </ac:spMkLst>
        </pc:spChg>
        <pc:spChg chg="add mod">
          <ac:chgData name="Sam O'Neill" userId="cb323814-a42a-4cfe-bc74-03f595e56f6e" providerId="ADAL" clId="{159A8089-280E-492E-A029-1D91AD8D6AA7}" dt="2023-10-04T17:26:28.649" v="1334"/>
          <ac:spMkLst>
            <pc:docMk/>
            <pc:sldMk cId="1704783982" sldId="262"/>
            <ac:spMk id="19" creationId="{C737F3EE-A09C-81EB-EA36-46DB95C0F2EF}"/>
          </ac:spMkLst>
        </pc:spChg>
        <pc:spChg chg="add mod">
          <ac:chgData name="Sam O'Neill" userId="cb323814-a42a-4cfe-bc74-03f595e56f6e" providerId="ADAL" clId="{159A8089-280E-492E-A029-1D91AD8D6AA7}" dt="2023-10-04T17:26:28.649" v="1334"/>
          <ac:spMkLst>
            <pc:docMk/>
            <pc:sldMk cId="1704783982" sldId="262"/>
            <ac:spMk id="20" creationId="{D93601FA-515E-3942-6F7E-DC280845FFBF}"/>
          </ac:spMkLst>
        </pc:spChg>
        <pc:spChg chg="add mod ord">
          <ac:chgData name="Sam O'Neill" userId="cb323814-a42a-4cfe-bc74-03f595e56f6e" providerId="ADAL" clId="{159A8089-280E-492E-A029-1D91AD8D6AA7}" dt="2023-10-04T17:26:47.168" v="1336" actId="167"/>
          <ac:spMkLst>
            <pc:docMk/>
            <pc:sldMk cId="1704783982" sldId="262"/>
            <ac:spMk id="21" creationId="{6150D9EE-B2D1-8F3F-4E48-3CB92366EA76}"/>
          </ac:spMkLst>
        </pc:spChg>
        <pc:spChg chg="add mod">
          <ac:chgData name="Sam O'Neill" userId="cb323814-a42a-4cfe-bc74-03f595e56f6e" providerId="ADAL" clId="{159A8089-280E-492E-A029-1D91AD8D6AA7}" dt="2023-10-05T06:17:43.135" v="1399"/>
          <ac:spMkLst>
            <pc:docMk/>
            <pc:sldMk cId="1704783982" sldId="262"/>
            <ac:spMk id="22" creationId="{8E72F0D7-ED27-6393-D181-9D8B8DDA3099}"/>
          </ac:spMkLst>
        </pc:spChg>
        <pc:cxnChg chg="add mod">
          <ac:chgData name="Sam O'Neill" userId="cb323814-a42a-4cfe-bc74-03f595e56f6e" providerId="ADAL" clId="{159A8089-280E-492E-A029-1D91AD8D6AA7}" dt="2023-10-04T17:26:28.649" v="1334"/>
          <ac:cxnSpMkLst>
            <pc:docMk/>
            <pc:sldMk cId="1704783982" sldId="262"/>
            <ac:cxnSpMk id="13" creationId="{A9B69606-CC23-6C7D-CA30-9331DCFFD8DB}"/>
          </ac:cxnSpMkLst>
        </pc:cxnChg>
      </pc:sldChg>
      <pc:sldChg chg="addSp delSp modSp add mod">
        <pc:chgData name="Sam O'Neill" userId="cb323814-a42a-4cfe-bc74-03f595e56f6e" providerId="ADAL" clId="{159A8089-280E-492E-A029-1D91AD8D6AA7}" dt="2023-10-05T06:36:43.195" v="1511" actId="1076"/>
        <pc:sldMkLst>
          <pc:docMk/>
          <pc:sldMk cId="4001784955" sldId="263"/>
        </pc:sldMkLst>
        <pc:spChg chg="mod ord">
          <ac:chgData name="Sam O'Neill" userId="cb323814-a42a-4cfe-bc74-03f595e56f6e" providerId="ADAL" clId="{159A8089-280E-492E-A029-1D91AD8D6AA7}" dt="2023-10-05T06:29:20.129" v="1434" actId="167"/>
          <ac:spMkLst>
            <pc:docMk/>
            <pc:sldMk cId="4001784955" sldId="263"/>
            <ac:spMk id="2" creationId="{C644B0E0-B78E-D3AE-9DF5-BF91625E1E62}"/>
          </ac:spMkLst>
        </pc:spChg>
        <pc:spChg chg="add mod">
          <ac:chgData name="Sam O'Neill" userId="cb323814-a42a-4cfe-bc74-03f595e56f6e" providerId="ADAL" clId="{159A8089-280E-492E-A029-1D91AD8D6AA7}" dt="2023-10-05T06:17:32.731" v="1398" actId="114"/>
          <ac:spMkLst>
            <pc:docMk/>
            <pc:sldMk cId="4001784955" sldId="263"/>
            <ac:spMk id="3" creationId="{6AF719AE-E4DE-A9DE-48FA-D5C694E6428C}"/>
          </ac:spMkLst>
        </pc:spChg>
        <pc:spChg chg="mod">
          <ac:chgData name="Sam O'Neill" userId="cb323814-a42a-4cfe-bc74-03f595e56f6e" providerId="ADAL" clId="{159A8089-280E-492E-A029-1D91AD8D6AA7}" dt="2023-10-05T06:29:28.600" v="1455" actId="1035"/>
          <ac:spMkLst>
            <pc:docMk/>
            <pc:sldMk cId="4001784955" sldId="263"/>
            <ac:spMk id="19" creationId="{AFF0B80C-D613-E352-5461-31B52E6436E3}"/>
          </ac:spMkLst>
        </pc:spChg>
        <pc:graphicFrameChg chg="mod modGraphic">
          <ac:chgData name="Sam O'Neill" userId="cb323814-a42a-4cfe-bc74-03f595e56f6e" providerId="ADAL" clId="{159A8089-280E-492E-A029-1D91AD8D6AA7}" dt="2023-10-05T06:29:05.001" v="1418"/>
          <ac:graphicFrameMkLst>
            <pc:docMk/>
            <pc:sldMk cId="4001784955" sldId="263"/>
            <ac:graphicFrameMk id="4" creationId="{D099CCF7-A3BD-0A0B-726F-C78568C6B47E}"/>
          </ac:graphicFrameMkLst>
        </pc:graphicFrameChg>
        <pc:picChg chg="add mod">
          <ac:chgData name="Sam O'Neill" userId="cb323814-a42a-4cfe-bc74-03f595e56f6e" providerId="ADAL" clId="{159A8089-280E-492E-A029-1D91AD8D6AA7}" dt="2023-10-05T06:36:43.195" v="1511" actId="1076"/>
          <ac:picMkLst>
            <pc:docMk/>
            <pc:sldMk cId="4001784955" sldId="263"/>
            <ac:picMk id="9" creationId="{769862AD-5801-D62F-A00C-B35D5814DC89}"/>
          </ac:picMkLst>
        </pc:picChg>
        <pc:picChg chg="del">
          <ac:chgData name="Sam O'Neill" userId="cb323814-a42a-4cfe-bc74-03f595e56f6e" providerId="ADAL" clId="{159A8089-280E-492E-A029-1D91AD8D6AA7}" dt="2023-10-05T06:36:39.976" v="1509" actId="478"/>
          <ac:picMkLst>
            <pc:docMk/>
            <pc:sldMk cId="4001784955" sldId="263"/>
            <ac:picMk id="34" creationId="{302EFC23-F252-9FBA-38E6-28B27A15AED2}"/>
          </ac:picMkLst>
        </pc:picChg>
      </pc:sldChg>
      <pc:sldChg chg="addSp delSp modSp add mod">
        <pc:chgData name="Sam O'Neill" userId="cb323814-a42a-4cfe-bc74-03f595e56f6e" providerId="ADAL" clId="{159A8089-280E-492E-A029-1D91AD8D6AA7}" dt="2023-10-05T06:57:16.394" v="1516" actId="478"/>
        <pc:sldMkLst>
          <pc:docMk/>
          <pc:sldMk cId="3239306044" sldId="264"/>
        </pc:sldMkLst>
        <pc:spChg chg="del mod">
          <ac:chgData name="Sam O'Neill" userId="cb323814-a42a-4cfe-bc74-03f595e56f6e" providerId="ADAL" clId="{159A8089-280E-492E-A029-1D91AD8D6AA7}" dt="2023-10-05T06:57:16.394" v="1516" actId="478"/>
          <ac:spMkLst>
            <pc:docMk/>
            <pc:sldMk cId="3239306044" sldId="264"/>
            <ac:spMk id="2" creationId="{C644B0E0-B78E-D3AE-9DF5-BF91625E1E62}"/>
          </ac:spMkLst>
        </pc:spChg>
        <pc:spChg chg="mod">
          <ac:chgData name="Sam O'Neill" userId="cb323814-a42a-4cfe-bc74-03f595e56f6e" providerId="ADAL" clId="{159A8089-280E-492E-A029-1D91AD8D6AA7}" dt="2023-10-05T06:34:54.760" v="1493" actId="20577"/>
          <ac:spMkLst>
            <pc:docMk/>
            <pc:sldMk cId="3239306044" sldId="264"/>
            <ac:spMk id="3" creationId="{3D8D4323-4465-FA67-7C02-D5A7A4871B6B}"/>
          </ac:spMkLst>
        </pc:spChg>
        <pc:spChg chg="mod">
          <ac:chgData name="Sam O'Neill" userId="cb323814-a42a-4cfe-bc74-03f595e56f6e" providerId="ADAL" clId="{159A8089-280E-492E-A029-1D91AD8D6AA7}" dt="2023-10-05T06:33:50.993" v="1483" actId="20577"/>
          <ac:spMkLst>
            <pc:docMk/>
            <pc:sldMk cId="3239306044" sldId="264"/>
            <ac:spMk id="21" creationId="{6150D9EE-B2D1-8F3F-4E48-3CB92366EA76}"/>
          </ac:spMkLst>
        </pc:spChg>
        <pc:graphicFrameChg chg="mod modGraphic">
          <ac:chgData name="Sam O'Neill" userId="cb323814-a42a-4cfe-bc74-03f595e56f6e" providerId="ADAL" clId="{159A8089-280E-492E-A029-1D91AD8D6AA7}" dt="2023-10-05T06:35:53.273" v="1508" actId="572"/>
          <ac:graphicFrameMkLst>
            <pc:docMk/>
            <pc:sldMk cId="3239306044" sldId="264"/>
            <ac:graphicFrameMk id="4" creationId="{D099CCF7-A3BD-0A0B-726F-C78568C6B47E}"/>
          </ac:graphicFrameMkLst>
        </pc:graphicFrameChg>
        <pc:picChg chg="del">
          <ac:chgData name="Sam O'Neill" userId="cb323814-a42a-4cfe-bc74-03f595e56f6e" providerId="ADAL" clId="{159A8089-280E-492E-A029-1D91AD8D6AA7}" dt="2023-10-05T06:34:44.163" v="1484" actId="478"/>
          <ac:picMkLst>
            <pc:docMk/>
            <pc:sldMk cId="3239306044" sldId="264"/>
            <ac:picMk id="9" creationId="{C9299DBE-462B-A1A4-5EF5-9ADF4AE9D8F7}"/>
          </ac:picMkLst>
        </pc:picChg>
        <pc:picChg chg="add mod">
          <ac:chgData name="Sam O'Neill" userId="cb323814-a42a-4cfe-bc74-03f595e56f6e" providerId="ADAL" clId="{159A8089-280E-492E-A029-1D91AD8D6AA7}" dt="2023-10-05T06:34:47.001" v="1486" actId="1076"/>
          <ac:picMkLst>
            <pc:docMk/>
            <pc:sldMk cId="3239306044" sldId="264"/>
            <ac:picMk id="23" creationId="{67E6AB53-E589-1DF6-2454-F767223709F2}"/>
          </ac:picMkLst>
        </pc:picChg>
      </pc:sldChg>
    </pc:docChg>
  </pc:docChgLst>
  <pc:docChgLst>
    <pc:chgData name="Sam O'Neill" userId="cb323814-a42a-4cfe-bc74-03f595e56f6e" providerId="ADAL" clId="{0C0ED17A-4DA5-4A61-A693-0247879EAF85}"/>
    <pc:docChg chg="custSel addSld modSld">
      <pc:chgData name="Sam O'Neill" userId="cb323814-a42a-4cfe-bc74-03f595e56f6e" providerId="ADAL" clId="{0C0ED17A-4DA5-4A61-A693-0247879EAF85}" dt="2023-10-05T15:20:00.405" v="50"/>
      <pc:docMkLst>
        <pc:docMk/>
      </pc:docMkLst>
      <pc:sldChg chg="addSp delSp modSp add mod">
        <pc:chgData name="Sam O'Neill" userId="cb323814-a42a-4cfe-bc74-03f595e56f6e" providerId="ADAL" clId="{0C0ED17A-4DA5-4A61-A693-0247879EAF85}" dt="2023-10-05T15:20:00.405" v="50"/>
        <pc:sldMkLst>
          <pc:docMk/>
          <pc:sldMk cId="1194186822" sldId="265"/>
        </pc:sldMkLst>
        <pc:spChg chg="mod">
          <ac:chgData name="Sam O'Neill" userId="cb323814-a42a-4cfe-bc74-03f595e56f6e" providerId="ADAL" clId="{0C0ED17A-4DA5-4A61-A693-0247879EAF85}" dt="2023-10-05T15:19:47.883" v="46"/>
          <ac:spMkLst>
            <pc:docMk/>
            <pc:sldMk cId="1194186822" sldId="265"/>
            <ac:spMk id="2" creationId="{C644B0E0-B78E-D3AE-9DF5-BF91625E1E62}"/>
          </ac:spMkLst>
        </pc:spChg>
        <pc:spChg chg="mod">
          <ac:chgData name="Sam O'Neill" userId="cb323814-a42a-4cfe-bc74-03f595e56f6e" providerId="ADAL" clId="{0C0ED17A-4DA5-4A61-A693-0247879EAF85}" dt="2023-10-05T15:19:29.253" v="45" actId="1076"/>
          <ac:spMkLst>
            <pc:docMk/>
            <pc:sldMk cId="1194186822" sldId="265"/>
            <ac:spMk id="3" creationId="{3D8D4323-4465-FA67-7C02-D5A7A4871B6B}"/>
          </ac:spMkLst>
        </pc:spChg>
        <pc:spChg chg="mod">
          <ac:chgData name="Sam O'Neill" userId="cb323814-a42a-4cfe-bc74-03f595e56f6e" providerId="ADAL" clId="{0C0ED17A-4DA5-4A61-A693-0247879EAF85}" dt="2023-10-05T15:17:36.229" v="29" actId="20577"/>
          <ac:spMkLst>
            <pc:docMk/>
            <pc:sldMk cId="1194186822" sldId="265"/>
            <ac:spMk id="14" creationId="{80C9C9B7-F265-2B0E-044B-BDA4C9382B6B}"/>
          </ac:spMkLst>
        </pc:spChg>
        <pc:graphicFrameChg chg="mod">
          <ac:chgData name="Sam O'Neill" userId="cb323814-a42a-4cfe-bc74-03f595e56f6e" providerId="ADAL" clId="{0C0ED17A-4DA5-4A61-A693-0247879EAF85}" dt="2023-10-05T15:20:00.405" v="50"/>
          <ac:graphicFrameMkLst>
            <pc:docMk/>
            <pc:sldMk cId="1194186822" sldId="265"/>
            <ac:graphicFrameMk id="4" creationId="{D099CCF7-A3BD-0A0B-726F-C78568C6B47E}"/>
          </ac:graphicFrameMkLst>
        </pc:graphicFrameChg>
        <pc:picChg chg="add mod">
          <ac:chgData name="Sam O'Neill" userId="cb323814-a42a-4cfe-bc74-03f595e56f6e" providerId="ADAL" clId="{0C0ED17A-4DA5-4A61-A693-0247879EAF85}" dt="2023-10-05T15:18:42.004" v="32" actId="1076"/>
          <ac:picMkLst>
            <pc:docMk/>
            <pc:sldMk cId="1194186822" sldId="265"/>
            <ac:picMk id="9" creationId="{4ABF1ED0-7E66-5780-0A9A-6DD6A7B10DEF}"/>
          </ac:picMkLst>
        </pc:picChg>
        <pc:picChg chg="del">
          <ac:chgData name="Sam O'Neill" userId="cb323814-a42a-4cfe-bc74-03f595e56f6e" providerId="ADAL" clId="{0C0ED17A-4DA5-4A61-A693-0247879EAF85}" dt="2023-10-05T15:18:39.560" v="30" actId="478"/>
          <ac:picMkLst>
            <pc:docMk/>
            <pc:sldMk cId="1194186822" sldId="265"/>
            <ac:picMk id="13" creationId="{5237E544-28C8-F028-795F-2B1BD2BD63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C31A4-81D9-5517-C487-284E453E6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04AC5-0722-044B-E5C4-3A1B77CC6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44E6A-EBD3-F7EB-A733-8C258842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8DF-F51B-4B59-B6F4-6AF9542A1A12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7F0EE-9D09-80D2-E866-9A86F276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6F905-0580-9B3F-BC87-70BE400C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622A-2729-4B57-8892-BEC3502E6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6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1272-F2BB-0908-77E4-2AF7073E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91D1-7370-A9AC-4344-08210C917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550C5-5AF2-88EE-DE6A-5984E8DD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8DF-F51B-4B59-B6F4-6AF9542A1A12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B6DFC-AA95-0D10-CFFB-19F6F798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1927-1A6D-59A0-08FD-3E17E913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622A-2729-4B57-8892-BEC3502E6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18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EF0E8-C93E-CE13-BE7B-9752B33E5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FA129-C486-F220-2097-42B1E7829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5814D-B68C-0851-7820-48FFF21C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8DF-F51B-4B59-B6F4-6AF9542A1A12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2020C-0557-F407-CBAF-14B6C0B8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B9BC9-C56B-9711-FB49-C0D2B776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622A-2729-4B57-8892-BEC3502E6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12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4D3D0-685D-C08E-9D23-33B82AF9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B53E-4152-3142-E7D3-84E0108D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8A1CC-DEBE-8914-467A-46F73B8F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8DF-F51B-4B59-B6F4-6AF9542A1A12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78E94-6A98-7356-A9F7-03CFE183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E0D4B-E201-F46B-DB48-3F608424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622A-2729-4B57-8892-BEC3502E6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99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6F0E-6CE3-D19A-A713-DD60C988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71CC2-1978-F0F5-9BFC-9F9732398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1C20-68F3-62F6-8917-A7C4112B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8DF-F51B-4B59-B6F4-6AF9542A1A12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8BF14-FF83-4E53-D110-9F2B2293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5429A-095B-E6E6-84D0-0361E5C8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622A-2729-4B57-8892-BEC3502E6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25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7CC8-5FF1-5584-DBBA-94B97F81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870FE-F3EC-E1E7-97BF-B2E1BE23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8B13D-FB07-924A-F810-AC452925F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3BF53-ADDB-FB4F-0FED-4215B4B3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8DF-F51B-4B59-B6F4-6AF9542A1A12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C08EA-42A5-910A-9716-25F28F1E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4D90A-782F-38CB-B82A-908D45F7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622A-2729-4B57-8892-BEC3502E6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58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7932-EF23-5648-D251-BB6A992BD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918AD-E185-9613-1B25-33FD45654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5A785-AD56-F0D7-FCEE-6C9A620DB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D911F-9596-94E4-8714-CDD6CADE2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19406-B050-9491-EC8A-CE9A68F46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F5268-9CA8-7740-9323-B96D81E6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8DF-F51B-4B59-B6F4-6AF9542A1A12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D64AE-4A01-73D3-5889-7D2ED723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1664D-BE00-0AC8-A2CB-7FD3DF93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622A-2729-4B57-8892-BEC3502E6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80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A33E-A151-4AB6-B982-AA489EFB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E7CEA-DED6-2565-4EE1-4552E860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8DF-F51B-4B59-B6F4-6AF9542A1A12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AC329-72EF-1F07-B52B-C74ECD0E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9C91A-4A89-D1AF-59D1-3AB12F8C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622A-2729-4B57-8892-BEC3502E6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26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4FC03-04F9-65AA-8826-6679758F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8DF-F51B-4B59-B6F4-6AF9542A1A12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83C88-671A-B0C9-AA09-561438F4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A9FC1-F583-4947-865E-E76E05C5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622A-2729-4B57-8892-BEC3502E6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02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0D9D-9E85-844B-577F-45AE7DCE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8CF0-D90E-DC91-7D71-8EEA131F1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5A326-67D4-1169-5B84-E265FD4D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D1322-E7A1-C042-BE9C-842E8144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8DF-F51B-4B59-B6F4-6AF9542A1A12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C5612-BB74-0251-8617-51953BA8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07F44-A15A-B0CB-FF9B-3E1CCCEC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622A-2729-4B57-8892-BEC3502E6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26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BB61-05D3-8748-18C1-8A168D3C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7B820-470F-570C-17E9-5852062A9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80B89-D2F3-CA1A-CDA9-AA7E98D03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6D329-B3E7-4269-F279-25FE2CAF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58DF-F51B-4B59-B6F4-6AF9542A1A12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0510B-2388-108C-BAFF-7AD64194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EB1E8-34C6-D932-52BF-AA63C82A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0622A-2729-4B57-8892-BEC3502E6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2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DC534-2C01-A6B5-C190-9662E531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4E5AB-9CF8-FB6F-7747-79E56FE2C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30CD-8BD0-6850-433C-1DAC962C2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458DF-F51B-4B59-B6F4-6AF9542A1A12}" type="datetimeFigureOut">
              <a:rPr lang="en-GB" smtClean="0"/>
              <a:t>05/10/2023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C4F3E-9E87-522F-4A20-E9A70ACCA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A67FD-C353-6140-CC15-D694A6038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0622A-2729-4B57-8892-BEC3502E6D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86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602A41-6C6F-9C47-A432-738C8ECE5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247943"/>
              </p:ext>
            </p:extLst>
          </p:nvPr>
        </p:nvGraphicFramePr>
        <p:xfrm>
          <a:off x="528320" y="568960"/>
          <a:ext cx="11369034" cy="53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13">
                  <a:extLst>
                    <a:ext uri="{9D8B030D-6E8A-4147-A177-3AD203B41FA5}">
                      <a16:colId xmlns:a16="http://schemas.microsoft.com/office/drawing/2014/main" val="1432347376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720187327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3197691886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693809223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2111846434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2386690411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2327641856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3998325220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2242668222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4018851565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4269543469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1385554133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959467848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1833590369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2669154265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556184688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1635450895"/>
                    </a:ext>
                  </a:extLst>
                </a:gridCol>
                <a:gridCol w="631613">
                  <a:extLst>
                    <a:ext uri="{9D8B030D-6E8A-4147-A177-3AD203B41FA5}">
                      <a16:colId xmlns:a16="http://schemas.microsoft.com/office/drawing/2014/main" val="2305662968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985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4BFAE45-2DB4-D62F-75E8-A5D6E16BB565}"/>
              </a:ext>
            </a:extLst>
          </p:cNvPr>
          <p:cNvSpPr txBox="1"/>
          <p:nvPr/>
        </p:nvSpPr>
        <p:spPr>
          <a:xfrm rot="16200000">
            <a:off x="-131703" y="1850931"/>
            <a:ext cx="1856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0x7ffde5fd435c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421BA-D358-B411-8EDA-EA55C417E185}"/>
              </a:ext>
            </a:extLst>
          </p:cNvPr>
          <p:cNvSpPr txBox="1"/>
          <p:nvPr/>
        </p:nvSpPr>
        <p:spPr>
          <a:xfrm rot="16200000">
            <a:off x="2408297" y="1850931"/>
            <a:ext cx="1856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0x7ffde5fd4358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39992-9A99-D474-7E73-953B7445DF51}"/>
              </a:ext>
            </a:extLst>
          </p:cNvPr>
          <p:cNvSpPr txBox="1"/>
          <p:nvPr/>
        </p:nvSpPr>
        <p:spPr>
          <a:xfrm rot="16200000">
            <a:off x="9346210" y="1850932"/>
            <a:ext cx="1856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0x7ffde5fd4350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558A1E-F9E9-3B96-34FE-F7492CCC975C}"/>
              </a:ext>
            </a:extLst>
          </p:cNvPr>
          <p:cNvSpPr txBox="1"/>
          <p:nvPr/>
        </p:nvSpPr>
        <p:spPr>
          <a:xfrm rot="16200000">
            <a:off x="10032700" y="1850930"/>
            <a:ext cx="1856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0x7ffde5fd434f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2926F-55E4-229E-EB8F-43C06EDEB209}"/>
              </a:ext>
            </a:extLst>
          </p:cNvPr>
          <p:cNvSpPr txBox="1"/>
          <p:nvPr/>
        </p:nvSpPr>
        <p:spPr>
          <a:xfrm rot="16200000">
            <a:off x="10632137" y="1850930"/>
            <a:ext cx="1856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0x7ffde5fd434e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DB5606-2D0B-5ECD-AD44-AF2BC63F8287}"/>
              </a:ext>
            </a:extLst>
          </p:cNvPr>
          <p:cNvSpPr txBox="1"/>
          <p:nvPr/>
        </p:nvSpPr>
        <p:spPr>
          <a:xfrm rot="16200000">
            <a:off x="10498576" y="4504177"/>
            <a:ext cx="2123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effectLst/>
              </a:rPr>
              <a:t>140728462033742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3EFD6-2D7E-5427-30C7-3793293C4700}"/>
              </a:ext>
            </a:extLst>
          </p:cNvPr>
          <p:cNvSpPr txBox="1"/>
          <p:nvPr/>
        </p:nvSpPr>
        <p:spPr>
          <a:xfrm rot="16200000">
            <a:off x="9899139" y="4504176"/>
            <a:ext cx="2123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effectLst/>
              </a:rPr>
              <a:t>140728462033743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A5FAFB-2D35-7400-579F-6191BE3332F8}"/>
              </a:ext>
            </a:extLst>
          </p:cNvPr>
          <p:cNvSpPr txBox="1"/>
          <p:nvPr/>
        </p:nvSpPr>
        <p:spPr>
          <a:xfrm rot="16200000">
            <a:off x="9247528" y="4504176"/>
            <a:ext cx="2123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effectLst/>
              </a:rPr>
              <a:t>140728462033743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28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EF4DC0-8255-101D-EA07-B108CF9EC6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97840" y="1259331"/>
            <a:ext cx="11495547" cy="857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BFAE45-2DB4-D62F-75E8-A5D6E16BB565}"/>
              </a:ext>
            </a:extLst>
          </p:cNvPr>
          <p:cNvSpPr txBox="1"/>
          <p:nvPr/>
        </p:nvSpPr>
        <p:spPr>
          <a:xfrm rot="16200000">
            <a:off x="8789136" y="2717704"/>
            <a:ext cx="1856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0x7ffde5fd435c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421BA-D358-B411-8EDA-EA55C417E185}"/>
              </a:ext>
            </a:extLst>
          </p:cNvPr>
          <p:cNvSpPr txBox="1"/>
          <p:nvPr/>
        </p:nvSpPr>
        <p:spPr>
          <a:xfrm rot="16200000">
            <a:off x="6328376" y="2718334"/>
            <a:ext cx="1856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0x7ffde5fd4358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39992-9A99-D474-7E73-953B7445DF51}"/>
              </a:ext>
            </a:extLst>
          </p:cNvPr>
          <p:cNvSpPr txBox="1"/>
          <p:nvPr/>
        </p:nvSpPr>
        <p:spPr>
          <a:xfrm rot="16200000">
            <a:off x="1244296" y="2717706"/>
            <a:ext cx="1856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0x7ffde5fd4350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558A1E-F9E9-3B96-34FE-F7492CCC975C}"/>
              </a:ext>
            </a:extLst>
          </p:cNvPr>
          <p:cNvSpPr txBox="1"/>
          <p:nvPr/>
        </p:nvSpPr>
        <p:spPr>
          <a:xfrm rot="16200000">
            <a:off x="624536" y="2717704"/>
            <a:ext cx="1856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0x7ffde5fd434f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2926F-55E4-229E-EB8F-43C06EDEB209}"/>
              </a:ext>
            </a:extLst>
          </p:cNvPr>
          <p:cNvSpPr txBox="1"/>
          <p:nvPr/>
        </p:nvSpPr>
        <p:spPr>
          <a:xfrm rot="16200000">
            <a:off x="4776" y="2717705"/>
            <a:ext cx="1856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0x7ffde5fd434e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DB5606-2D0B-5ECD-AD44-AF2BC63F8287}"/>
              </a:ext>
            </a:extLst>
          </p:cNvPr>
          <p:cNvSpPr txBox="1"/>
          <p:nvPr/>
        </p:nvSpPr>
        <p:spPr>
          <a:xfrm rot="16200000">
            <a:off x="-128785" y="5370952"/>
            <a:ext cx="2123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0070C0"/>
                </a:solidFill>
                <a:effectLst/>
              </a:rPr>
              <a:t>140728462033742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3EFD6-2D7E-5427-30C7-3793293C4700}"/>
              </a:ext>
            </a:extLst>
          </p:cNvPr>
          <p:cNvSpPr txBox="1"/>
          <p:nvPr/>
        </p:nvSpPr>
        <p:spPr>
          <a:xfrm rot="16200000">
            <a:off x="490975" y="5370950"/>
            <a:ext cx="2123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0070C0"/>
                </a:solidFill>
                <a:effectLst/>
              </a:rPr>
              <a:t>140728462033743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A5FAFB-2D35-7400-579F-6191BE3332F8}"/>
              </a:ext>
            </a:extLst>
          </p:cNvPr>
          <p:cNvSpPr txBox="1"/>
          <p:nvPr/>
        </p:nvSpPr>
        <p:spPr>
          <a:xfrm rot="16200000">
            <a:off x="1145614" y="5370950"/>
            <a:ext cx="2123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0070C0"/>
                </a:solidFill>
                <a:effectLst/>
              </a:rPr>
              <a:t>140728462033744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E41C66-2003-57AB-ED6D-58CB8F7EE116}"/>
              </a:ext>
            </a:extLst>
          </p:cNvPr>
          <p:cNvSpPr txBox="1"/>
          <p:nvPr/>
        </p:nvSpPr>
        <p:spPr>
          <a:xfrm rot="16200000">
            <a:off x="6194816" y="5370950"/>
            <a:ext cx="2123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0070C0"/>
                </a:solidFill>
                <a:effectLst/>
              </a:rPr>
              <a:t>140728462033752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FD6A1-27DA-744F-5303-CD54E3602AAD}"/>
              </a:ext>
            </a:extLst>
          </p:cNvPr>
          <p:cNvSpPr txBox="1"/>
          <p:nvPr/>
        </p:nvSpPr>
        <p:spPr>
          <a:xfrm rot="16200000">
            <a:off x="8655574" y="5370950"/>
            <a:ext cx="2123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0" dirty="0">
                <a:solidFill>
                  <a:srgbClr val="0070C0"/>
                </a:solidFill>
                <a:effectLst/>
              </a:rPr>
              <a:t>140728462033756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2CC77-CD7A-813E-11BE-A015FC28C4FE}"/>
              </a:ext>
            </a:extLst>
          </p:cNvPr>
          <p:cNvSpPr txBox="1"/>
          <p:nvPr/>
        </p:nvSpPr>
        <p:spPr>
          <a:xfrm>
            <a:off x="2990848" y="2902370"/>
            <a:ext cx="349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Address in Hexadecimal (Base 16)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782EB5-7203-AD97-CD3B-958B402435E5}"/>
              </a:ext>
            </a:extLst>
          </p:cNvPr>
          <p:cNvSpPr txBox="1"/>
          <p:nvPr/>
        </p:nvSpPr>
        <p:spPr>
          <a:xfrm>
            <a:off x="3216486" y="5555616"/>
            <a:ext cx="293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Address in Decimal (Base 10)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1E121A-65A8-FD61-0097-94D2337CEB0F}"/>
              </a:ext>
            </a:extLst>
          </p:cNvPr>
          <p:cNvSpPr txBox="1"/>
          <p:nvPr/>
        </p:nvSpPr>
        <p:spPr>
          <a:xfrm rot="16200000">
            <a:off x="555054" y="809685"/>
            <a:ext cx="804428" cy="380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bool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173548-DE2C-EDEF-5EE1-81B748C9F8C4}"/>
              </a:ext>
            </a:extLst>
          </p:cNvPr>
          <p:cNvSpPr txBox="1"/>
          <p:nvPr/>
        </p:nvSpPr>
        <p:spPr>
          <a:xfrm rot="16200000">
            <a:off x="1144676" y="809685"/>
            <a:ext cx="804428" cy="380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char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8AC7E-25E2-C716-5826-2585CD79D5EB}"/>
              </a:ext>
            </a:extLst>
          </p:cNvPr>
          <p:cNvSpPr txBox="1"/>
          <p:nvPr/>
        </p:nvSpPr>
        <p:spPr>
          <a:xfrm rot="16200000">
            <a:off x="3846081" y="687968"/>
            <a:ext cx="1059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double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AD7924-A0B6-A6EE-7614-45D9BCF5CE10}"/>
              </a:ext>
            </a:extLst>
          </p:cNvPr>
          <p:cNvSpPr txBox="1"/>
          <p:nvPr/>
        </p:nvSpPr>
        <p:spPr>
          <a:xfrm rot="16200000">
            <a:off x="7738204" y="753072"/>
            <a:ext cx="857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float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005F81-BB4F-6723-C439-A4FD3434E87A}"/>
              </a:ext>
            </a:extLst>
          </p:cNvPr>
          <p:cNvSpPr txBox="1"/>
          <p:nvPr/>
        </p:nvSpPr>
        <p:spPr>
          <a:xfrm rot="16200000">
            <a:off x="10121179" y="651899"/>
            <a:ext cx="1059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int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17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99CCF7-A3BD-0A0B-726F-C78568C6B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663682"/>
              </p:ext>
            </p:extLst>
          </p:nvPr>
        </p:nvGraphicFramePr>
        <p:xfrm>
          <a:off x="10334624" y="1129241"/>
          <a:ext cx="1654175" cy="5191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54175">
                  <a:extLst>
                    <a:ext uri="{9D8B030D-6E8A-4147-A177-3AD203B41FA5}">
                      <a16:colId xmlns:a16="http://schemas.microsoft.com/office/drawing/2014/main" val="1527558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31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31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932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684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1892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0536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9975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6041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9899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136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260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24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06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6738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887E87-0D64-865D-96EA-715DB580BA8A}"/>
              </a:ext>
            </a:extLst>
          </p:cNvPr>
          <p:cNvCxnSpPr/>
          <p:nvPr/>
        </p:nvCxnSpPr>
        <p:spPr>
          <a:xfrm flipV="1">
            <a:off x="11161711" y="1009650"/>
            <a:ext cx="0" cy="7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1350A8-3A65-03CF-7C45-A1C6396A6D7D}"/>
              </a:ext>
            </a:extLst>
          </p:cNvPr>
          <p:cNvCxnSpPr>
            <a:cxnSpLocks/>
          </p:cNvCxnSpPr>
          <p:nvPr/>
        </p:nvCxnSpPr>
        <p:spPr>
          <a:xfrm>
            <a:off x="11161711" y="5705475"/>
            <a:ext cx="0" cy="7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0B435D-D564-955A-8EA4-FD4D1DC2C987}"/>
              </a:ext>
            </a:extLst>
          </p:cNvPr>
          <p:cNvSpPr txBox="1"/>
          <p:nvPr/>
        </p:nvSpPr>
        <p:spPr>
          <a:xfrm>
            <a:off x="9789586" y="275389"/>
            <a:ext cx="2446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Memory (RAM)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6C7BC1-CE9A-8512-B544-29E9BD63928B}"/>
              </a:ext>
            </a:extLst>
          </p:cNvPr>
          <p:cNvSpPr txBox="1"/>
          <p:nvPr/>
        </p:nvSpPr>
        <p:spPr>
          <a:xfrm>
            <a:off x="9650508" y="469582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899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356E9-D179-B10B-A0A0-CA74984C87D0}"/>
              </a:ext>
            </a:extLst>
          </p:cNvPr>
          <p:cNvSpPr txBox="1"/>
          <p:nvPr/>
        </p:nvSpPr>
        <p:spPr>
          <a:xfrm>
            <a:off x="9650508" y="432410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900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5E0E0-C5B8-86F8-5534-08771E731039}"/>
              </a:ext>
            </a:extLst>
          </p:cNvPr>
          <p:cNvSpPr txBox="1"/>
          <p:nvPr/>
        </p:nvSpPr>
        <p:spPr>
          <a:xfrm>
            <a:off x="9650508" y="395287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901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1F6F6B-06FC-11AD-8222-D36E6EBE0168}"/>
              </a:ext>
            </a:extLst>
          </p:cNvPr>
          <p:cNvSpPr txBox="1"/>
          <p:nvPr/>
        </p:nvSpPr>
        <p:spPr>
          <a:xfrm>
            <a:off x="9650508" y="358115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902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13CAEB-8077-E0C2-35E3-A26FDB815C37}"/>
              </a:ext>
            </a:extLst>
          </p:cNvPr>
          <p:cNvCxnSpPr>
            <a:cxnSpLocks/>
          </p:cNvCxnSpPr>
          <p:nvPr/>
        </p:nvCxnSpPr>
        <p:spPr>
          <a:xfrm>
            <a:off x="9990136" y="5338762"/>
            <a:ext cx="0" cy="733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956C83-174F-8F11-4DEB-4E510996DDCD}"/>
              </a:ext>
            </a:extLst>
          </p:cNvPr>
          <p:cNvSpPr txBox="1"/>
          <p:nvPr/>
        </p:nvSpPr>
        <p:spPr>
          <a:xfrm>
            <a:off x="9831482" y="60307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51D768-0341-A38B-0EE6-7AB0EDD98F42}"/>
              </a:ext>
            </a:extLst>
          </p:cNvPr>
          <p:cNvSpPr txBox="1"/>
          <p:nvPr/>
        </p:nvSpPr>
        <p:spPr>
          <a:xfrm>
            <a:off x="9650508" y="320992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903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990E05-A758-BBB3-7483-A2F1287707CD}"/>
              </a:ext>
            </a:extLst>
          </p:cNvPr>
          <p:cNvSpPr txBox="1"/>
          <p:nvPr/>
        </p:nvSpPr>
        <p:spPr>
          <a:xfrm>
            <a:off x="9650508" y="283869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904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13AC16-517E-3312-C0D3-9D63A4236E8F}"/>
              </a:ext>
            </a:extLst>
          </p:cNvPr>
          <p:cNvSpPr txBox="1"/>
          <p:nvPr/>
        </p:nvSpPr>
        <p:spPr>
          <a:xfrm>
            <a:off x="9650508" y="246697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905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4CFCAF-3781-CAC4-9D51-F24215BF17CA}"/>
              </a:ext>
            </a:extLst>
          </p:cNvPr>
          <p:cNvSpPr txBox="1"/>
          <p:nvPr/>
        </p:nvSpPr>
        <p:spPr>
          <a:xfrm>
            <a:off x="9650508" y="2083597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906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31736A-7264-46C5-69CF-B9402AF3288C}"/>
              </a:ext>
            </a:extLst>
          </p:cNvPr>
          <p:cNvSpPr txBox="1"/>
          <p:nvPr/>
        </p:nvSpPr>
        <p:spPr>
          <a:xfrm>
            <a:off x="9650508" y="1712364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907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CDF043-2391-57B0-139E-90ADA19DF4A2}"/>
              </a:ext>
            </a:extLst>
          </p:cNvPr>
          <p:cNvSpPr txBox="1"/>
          <p:nvPr/>
        </p:nvSpPr>
        <p:spPr>
          <a:xfrm>
            <a:off x="8575689" y="6410535"/>
            <a:ext cx="285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C00000"/>
                </a:solidFill>
              </a:rPr>
              <a:t>Example memory addresses</a:t>
            </a:r>
          </a:p>
        </p:txBody>
      </p:sp>
    </p:spTree>
    <p:extLst>
      <p:ext uri="{BB962C8B-B14F-4D97-AF65-F5344CB8AC3E}">
        <p14:creationId xmlns:p14="http://schemas.microsoft.com/office/powerpoint/2010/main" val="370596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150D9EE-B2D1-8F3F-4E48-3CB92366EA76}"/>
              </a:ext>
            </a:extLst>
          </p:cNvPr>
          <p:cNvSpPr txBox="1"/>
          <p:nvPr/>
        </p:nvSpPr>
        <p:spPr>
          <a:xfrm>
            <a:off x="1245654" y="265254"/>
            <a:ext cx="4338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char</a:t>
            </a:r>
            <a:r>
              <a:rPr lang="en-GB" sz="2800" b="1" dirty="0"/>
              <a:t> - 1 byte (8 bits)  - Ascii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99CCF7-A3BD-0A0B-726F-C78568C6B47E}"/>
              </a:ext>
            </a:extLst>
          </p:cNvPr>
          <p:cNvGraphicFramePr>
            <a:graphicFrameLocks noGrp="1"/>
          </p:cNvGraphicFramePr>
          <p:nvPr/>
        </p:nvGraphicFramePr>
        <p:xfrm>
          <a:off x="10334624" y="1129241"/>
          <a:ext cx="1654175" cy="5191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54175">
                  <a:extLst>
                    <a:ext uri="{9D8B030D-6E8A-4147-A177-3AD203B41FA5}">
                      <a16:colId xmlns:a16="http://schemas.microsoft.com/office/drawing/2014/main" val="1527558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31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31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932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684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1892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36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975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041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899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01100001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136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260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24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06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6738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9299DBE-462B-A1A4-5EF5-9ADF4AE9D8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4237" y="1232324"/>
            <a:ext cx="6296904" cy="157184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887E87-0D64-865D-96EA-715DB580BA8A}"/>
              </a:ext>
            </a:extLst>
          </p:cNvPr>
          <p:cNvCxnSpPr/>
          <p:nvPr/>
        </p:nvCxnSpPr>
        <p:spPr>
          <a:xfrm flipV="1">
            <a:off x="11161711" y="1009650"/>
            <a:ext cx="0" cy="7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1350A8-3A65-03CF-7C45-A1C6396A6D7D}"/>
              </a:ext>
            </a:extLst>
          </p:cNvPr>
          <p:cNvCxnSpPr>
            <a:cxnSpLocks/>
          </p:cNvCxnSpPr>
          <p:nvPr/>
        </p:nvCxnSpPr>
        <p:spPr>
          <a:xfrm>
            <a:off x="11161711" y="5705475"/>
            <a:ext cx="0" cy="7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0B435D-D564-955A-8EA4-FD4D1DC2C987}"/>
              </a:ext>
            </a:extLst>
          </p:cNvPr>
          <p:cNvSpPr txBox="1"/>
          <p:nvPr/>
        </p:nvSpPr>
        <p:spPr>
          <a:xfrm>
            <a:off x="9789586" y="275389"/>
            <a:ext cx="2446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Memory (RAM)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8D4323-4465-FA67-7C02-D5A7A4871B6B}"/>
                  </a:ext>
                </a:extLst>
              </p:cNvPr>
              <p:cNvSpPr txBox="1"/>
              <p:nvPr/>
            </p:nvSpPr>
            <p:spPr>
              <a:xfrm>
                <a:off x="3619500" y="3257550"/>
                <a:ext cx="32717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97</m:t>
                              </m:r>
                            </m:e>
                          </m:d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01100001</m:t>
                              </m:r>
                            </m:e>
                          </m:d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8D4323-4465-FA67-7C02-D5A7A4871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257550"/>
                <a:ext cx="3271793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08B980C-DC12-42EA-7C53-1312FD6FC442}"/>
              </a:ext>
            </a:extLst>
          </p:cNvPr>
          <p:cNvSpPr txBox="1"/>
          <p:nvPr/>
        </p:nvSpPr>
        <p:spPr>
          <a:xfrm>
            <a:off x="9650508" y="469582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899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9AA94-5A39-047A-087D-BF8A89A68B71}"/>
              </a:ext>
            </a:extLst>
          </p:cNvPr>
          <p:cNvSpPr txBox="1"/>
          <p:nvPr/>
        </p:nvSpPr>
        <p:spPr>
          <a:xfrm>
            <a:off x="9650508" y="432410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900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698DF8-C9C0-8892-3D7A-AAC65A0FB045}"/>
              </a:ext>
            </a:extLst>
          </p:cNvPr>
          <p:cNvSpPr txBox="1"/>
          <p:nvPr/>
        </p:nvSpPr>
        <p:spPr>
          <a:xfrm>
            <a:off x="9650508" y="395287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901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BC471-5E4B-F588-7D19-D96E3D2853A0}"/>
              </a:ext>
            </a:extLst>
          </p:cNvPr>
          <p:cNvSpPr txBox="1"/>
          <p:nvPr/>
        </p:nvSpPr>
        <p:spPr>
          <a:xfrm>
            <a:off x="9650508" y="358115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902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B69606-CC23-6C7D-CA30-9331DCFFD8DB}"/>
              </a:ext>
            </a:extLst>
          </p:cNvPr>
          <p:cNvCxnSpPr>
            <a:cxnSpLocks/>
          </p:cNvCxnSpPr>
          <p:nvPr/>
        </p:nvCxnSpPr>
        <p:spPr>
          <a:xfrm>
            <a:off x="9990136" y="5338762"/>
            <a:ext cx="0" cy="733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F7A78AF-9D60-04E2-1499-2844F0582D9D}"/>
              </a:ext>
            </a:extLst>
          </p:cNvPr>
          <p:cNvSpPr txBox="1"/>
          <p:nvPr/>
        </p:nvSpPr>
        <p:spPr>
          <a:xfrm>
            <a:off x="9831482" y="60307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450F4B-62D7-D671-3592-27F721EF4C95}"/>
              </a:ext>
            </a:extLst>
          </p:cNvPr>
          <p:cNvSpPr txBox="1"/>
          <p:nvPr/>
        </p:nvSpPr>
        <p:spPr>
          <a:xfrm>
            <a:off x="9650508" y="320992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903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7A691E-F114-8232-F7CF-3FFA69F50937}"/>
              </a:ext>
            </a:extLst>
          </p:cNvPr>
          <p:cNvSpPr txBox="1"/>
          <p:nvPr/>
        </p:nvSpPr>
        <p:spPr>
          <a:xfrm>
            <a:off x="9650508" y="283869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904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7CC0F8-AD76-C6A2-39EB-9718490C2439}"/>
              </a:ext>
            </a:extLst>
          </p:cNvPr>
          <p:cNvSpPr txBox="1"/>
          <p:nvPr/>
        </p:nvSpPr>
        <p:spPr>
          <a:xfrm>
            <a:off x="9650508" y="246697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905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37F3EE-A09C-81EB-EA36-46DB95C0F2EF}"/>
              </a:ext>
            </a:extLst>
          </p:cNvPr>
          <p:cNvSpPr txBox="1"/>
          <p:nvPr/>
        </p:nvSpPr>
        <p:spPr>
          <a:xfrm>
            <a:off x="9650508" y="2083597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906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3601FA-515E-3942-6F7E-DC280845FFBF}"/>
              </a:ext>
            </a:extLst>
          </p:cNvPr>
          <p:cNvSpPr txBox="1"/>
          <p:nvPr/>
        </p:nvSpPr>
        <p:spPr>
          <a:xfrm>
            <a:off x="9650508" y="1712364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907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72F0D7-ED27-6393-D181-9D8B8DDA3099}"/>
              </a:ext>
            </a:extLst>
          </p:cNvPr>
          <p:cNvSpPr txBox="1"/>
          <p:nvPr/>
        </p:nvSpPr>
        <p:spPr>
          <a:xfrm>
            <a:off x="8575689" y="6410535"/>
            <a:ext cx="285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C00000"/>
                </a:solidFill>
              </a:rPr>
              <a:t>Example memory addresses</a:t>
            </a:r>
          </a:p>
        </p:txBody>
      </p:sp>
    </p:spTree>
    <p:extLst>
      <p:ext uri="{BB962C8B-B14F-4D97-AF65-F5344CB8AC3E}">
        <p14:creationId xmlns:p14="http://schemas.microsoft.com/office/powerpoint/2010/main" val="170478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150D9EE-B2D1-8F3F-4E48-3CB92366EA76}"/>
              </a:ext>
            </a:extLst>
          </p:cNvPr>
          <p:cNvSpPr txBox="1"/>
          <p:nvPr/>
        </p:nvSpPr>
        <p:spPr>
          <a:xfrm>
            <a:off x="1245654" y="265254"/>
            <a:ext cx="5459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bool</a:t>
            </a:r>
            <a:r>
              <a:rPr lang="en-GB" sz="2800" b="1" dirty="0"/>
              <a:t> - 1 byte (8 bits)  - true or false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99CCF7-A3BD-0A0B-726F-C78568C6B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486389"/>
              </p:ext>
            </p:extLst>
          </p:nvPr>
        </p:nvGraphicFramePr>
        <p:xfrm>
          <a:off x="10334624" y="1129241"/>
          <a:ext cx="1654175" cy="5191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54175">
                  <a:extLst>
                    <a:ext uri="{9D8B030D-6E8A-4147-A177-3AD203B41FA5}">
                      <a16:colId xmlns:a16="http://schemas.microsoft.com/office/drawing/2014/main" val="1527558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31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31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32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000000001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84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1892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36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975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041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899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136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260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24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06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6738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887E87-0D64-865D-96EA-715DB580BA8A}"/>
              </a:ext>
            </a:extLst>
          </p:cNvPr>
          <p:cNvCxnSpPr/>
          <p:nvPr/>
        </p:nvCxnSpPr>
        <p:spPr>
          <a:xfrm flipV="1">
            <a:off x="11161711" y="1009650"/>
            <a:ext cx="0" cy="7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1350A8-3A65-03CF-7C45-A1C6396A6D7D}"/>
              </a:ext>
            </a:extLst>
          </p:cNvPr>
          <p:cNvCxnSpPr>
            <a:cxnSpLocks/>
          </p:cNvCxnSpPr>
          <p:nvPr/>
        </p:nvCxnSpPr>
        <p:spPr>
          <a:xfrm>
            <a:off x="11161711" y="5705475"/>
            <a:ext cx="0" cy="7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0B435D-D564-955A-8EA4-FD4D1DC2C987}"/>
              </a:ext>
            </a:extLst>
          </p:cNvPr>
          <p:cNvSpPr txBox="1"/>
          <p:nvPr/>
        </p:nvSpPr>
        <p:spPr>
          <a:xfrm>
            <a:off x="9789586" y="275389"/>
            <a:ext cx="2446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Memory (RAM)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8D4323-4465-FA67-7C02-D5A7A4871B6B}"/>
                  </a:ext>
                </a:extLst>
              </p:cNvPr>
              <p:cNvSpPr txBox="1"/>
              <p:nvPr/>
            </p:nvSpPr>
            <p:spPr>
              <a:xfrm>
                <a:off x="3619500" y="3257550"/>
                <a:ext cx="31018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00000001</m:t>
                              </m:r>
                            </m:e>
                          </m:d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8D4323-4465-FA67-7C02-D5A7A4871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257550"/>
                <a:ext cx="3101875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08B980C-DC12-42EA-7C53-1312FD6FC442}"/>
              </a:ext>
            </a:extLst>
          </p:cNvPr>
          <p:cNvSpPr txBox="1"/>
          <p:nvPr/>
        </p:nvSpPr>
        <p:spPr>
          <a:xfrm>
            <a:off x="9650508" y="469582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899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9AA94-5A39-047A-087D-BF8A89A68B71}"/>
              </a:ext>
            </a:extLst>
          </p:cNvPr>
          <p:cNvSpPr txBox="1"/>
          <p:nvPr/>
        </p:nvSpPr>
        <p:spPr>
          <a:xfrm>
            <a:off x="9650508" y="432410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900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698DF8-C9C0-8892-3D7A-AAC65A0FB045}"/>
              </a:ext>
            </a:extLst>
          </p:cNvPr>
          <p:cNvSpPr txBox="1"/>
          <p:nvPr/>
        </p:nvSpPr>
        <p:spPr>
          <a:xfrm>
            <a:off x="9650508" y="395287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901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BC471-5E4B-F588-7D19-D96E3D2853A0}"/>
              </a:ext>
            </a:extLst>
          </p:cNvPr>
          <p:cNvSpPr txBox="1"/>
          <p:nvPr/>
        </p:nvSpPr>
        <p:spPr>
          <a:xfrm>
            <a:off x="9650508" y="358115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902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B69606-CC23-6C7D-CA30-9331DCFFD8DB}"/>
              </a:ext>
            </a:extLst>
          </p:cNvPr>
          <p:cNvCxnSpPr>
            <a:cxnSpLocks/>
          </p:cNvCxnSpPr>
          <p:nvPr/>
        </p:nvCxnSpPr>
        <p:spPr>
          <a:xfrm>
            <a:off x="9990136" y="5338762"/>
            <a:ext cx="0" cy="733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F7A78AF-9D60-04E2-1499-2844F0582D9D}"/>
              </a:ext>
            </a:extLst>
          </p:cNvPr>
          <p:cNvSpPr txBox="1"/>
          <p:nvPr/>
        </p:nvSpPr>
        <p:spPr>
          <a:xfrm>
            <a:off x="9831482" y="60307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450F4B-62D7-D671-3592-27F721EF4C95}"/>
              </a:ext>
            </a:extLst>
          </p:cNvPr>
          <p:cNvSpPr txBox="1"/>
          <p:nvPr/>
        </p:nvSpPr>
        <p:spPr>
          <a:xfrm>
            <a:off x="9650508" y="320992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903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7A691E-F114-8232-F7CF-3FFA69F50937}"/>
              </a:ext>
            </a:extLst>
          </p:cNvPr>
          <p:cNvSpPr txBox="1"/>
          <p:nvPr/>
        </p:nvSpPr>
        <p:spPr>
          <a:xfrm>
            <a:off x="9650508" y="283869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904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7CC0F8-AD76-C6A2-39EB-9718490C2439}"/>
              </a:ext>
            </a:extLst>
          </p:cNvPr>
          <p:cNvSpPr txBox="1"/>
          <p:nvPr/>
        </p:nvSpPr>
        <p:spPr>
          <a:xfrm>
            <a:off x="9650508" y="246697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905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37F3EE-A09C-81EB-EA36-46DB95C0F2EF}"/>
              </a:ext>
            </a:extLst>
          </p:cNvPr>
          <p:cNvSpPr txBox="1"/>
          <p:nvPr/>
        </p:nvSpPr>
        <p:spPr>
          <a:xfrm>
            <a:off x="9650508" y="2083597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906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3601FA-515E-3942-6F7E-DC280845FFBF}"/>
              </a:ext>
            </a:extLst>
          </p:cNvPr>
          <p:cNvSpPr txBox="1"/>
          <p:nvPr/>
        </p:nvSpPr>
        <p:spPr>
          <a:xfrm>
            <a:off x="9650508" y="1712364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907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72F0D7-ED27-6393-D181-9D8B8DDA3099}"/>
              </a:ext>
            </a:extLst>
          </p:cNvPr>
          <p:cNvSpPr txBox="1"/>
          <p:nvPr/>
        </p:nvSpPr>
        <p:spPr>
          <a:xfrm>
            <a:off x="8575689" y="6410535"/>
            <a:ext cx="285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C00000"/>
                </a:solidFill>
              </a:rPr>
              <a:t>Example memory addresses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7E6AB53-E589-1DF6-2454-F76722370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49" y="1123760"/>
            <a:ext cx="7173326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0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99CCF7-A3BD-0A0B-726F-C78568C6B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851971"/>
              </p:ext>
            </p:extLst>
          </p:nvPr>
        </p:nvGraphicFramePr>
        <p:xfrm>
          <a:off x="10334624" y="1129241"/>
          <a:ext cx="1654175" cy="5191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54175">
                  <a:extLst>
                    <a:ext uri="{9D8B030D-6E8A-4147-A177-3AD203B41FA5}">
                      <a16:colId xmlns:a16="http://schemas.microsoft.com/office/drawing/2014/main" val="1527558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31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31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932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684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1892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36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00000000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9975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00000000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6041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00000000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9899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onsolas" panose="020B0609020204030204" pitchFamily="49" charset="0"/>
                        </a:rPr>
                        <a:t>11101000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36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260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24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06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6738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887E87-0D64-865D-96EA-715DB580BA8A}"/>
              </a:ext>
            </a:extLst>
          </p:cNvPr>
          <p:cNvCxnSpPr/>
          <p:nvPr/>
        </p:nvCxnSpPr>
        <p:spPr>
          <a:xfrm flipV="1">
            <a:off x="11161711" y="1009650"/>
            <a:ext cx="0" cy="7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1350A8-3A65-03CF-7C45-A1C6396A6D7D}"/>
              </a:ext>
            </a:extLst>
          </p:cNvPr>
          <p:cNvCxnSpPr>
            <a:cxnSpLocks/>
          </p:cNvCxnSpPr>
          <p:nvPr/>
        </p:nvCxnSpPr>
        <p:spPr>
          <a:xfrm>
            <a:off x="11161711" y="5705475"/>
            <a:ext cx="0" cy="7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0B435D-D564-955A-8EA4-FD4D1DC2C987}"/>
              </a:ext>
            </a:extLst>
          </p:cNvPr>
          <p:cNvSpPr txBox="1"/>
          <p:nvPr/>
        </p:nvSpPr>
        <p:spPr>
          <a:xfrm>
            <a:off x="9789586" y="275389"/>
            <a:ext cx="2446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Memory (RAM)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4B0E0-B78E-D3AE-9DF5-BF91625E1E62}"/>
              </a:ext>
            </a:extLst>
          </p:cNvPr>
          <p:cNvSpPr txBox="1"/>
          <p:nvPr/>
        </p:nvSpPr>
        <p:spPr>
          <a:xfrm>
            <a:off x="1533525" y="4819650"/>
            <a:ext cx="658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00000000  00000000  00000000  11101000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8D4323-4465-FA67-7C02-D5A7A4871B6B}"/>
                  </a:ext>
                </a:extLst>
              </p:cNvPr>
              <p:cNvSpPr txBox="1"/>
              <p:nvPr/>
            </p:nvSpPr>
            <p:spPr>
              <a:xfrm>
                <a:off x="3619500" y="3257550"/>
                <a:ext cx="34417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  <m:t>232</m:t>
                              </m:r>
                            </m:e>
                          </m:d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11101000</m:t>
                              </m:r>
                            </m:e>
                          </m:d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8D4323-4465-FA67-7C02-D5A7A4871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0" y="3257550"/>
                <a:ext cx="3441711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5237E544-28C8-F028-795F-2B1BD2BD6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654" y="1213274"/>
            <a:ext cx="6335009" cy="16194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C9C9B7-F265-2B0E-044B-BDA4C9382B6B}"/>
              </a:ext>
            </a:extLst>
          </p:cNvPr>
          <p:cNvSpPr txBox="1"/>
          <p:nvPr/>
        </p:nvSpPr>
        <p:spPr>
          <a:xfrm>
            <a:off x="1245654" y="265254"/>
            <a:ext cx="5734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int - 4 bytes (32 bit) - 2’s complement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452238-26F8-BA67-21A8-BD0F04A47983}"/>
              </a:ext>
            </a:extLst>
          </p:cNvPr>
          <p:cNvSpPr txBox="1"/>
          <p:nvPr/>
        </p:nvSpPr>
        <p:spPr>
          <a:xfrm>
            <a:off x="9650508" y="469582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899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B78247-9401-9A9E-FDC0-FE5BA55E7BEE}"/>
              </a:ext>
            </a:extLst>
          </p:cNvPr>
          <p:cNvSpPr txBox="1"/>
          <p:nvPr/>
        </p:nvSpPr>
        <p:spPr>
          <a:xfrm>
            <a:off x="9650508" y="432410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900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7BDE00-CE77-7703-9B35-D9568909E3BB}"/>
              </a:ext>
            </a:extLst>
          </p:cNvPr>
          <p:cNvSpPr txBox="1"/>
          <p:nvPr/>
        </p:nvSpPr>
        <p:spPr>
          <a:xfrm>
            <a:off x="9650508" y="395287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901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75DE29-7CE1-766A-9F96-B4DFFE84954E}"/>
              </a:ext>
            </a:extLst>
          </p:cNvPr>
          <p:cNvSpPr txBox="1"/>
          <p:nvPr/>
        </p:nvSpPr>
        <p:spPr>
          <a:xfrm>
            <a:off x="9650508" y="358115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902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1CD342-37E3-27AC-1FF5-8203FA8C1D9C}"/>
              </a:ext>
            </a:extLst>
          </p:cNvPr>
          <p:cNvCxnSpPr>
            <a:cxnSpLocks/>
          </p:cNvCxnSpPr>
          <p:nvPr/>
        </p:nvCxnSpPr>
        <p:spPr>
          <a:xfrm>
            <a:off x="9990136" y="5338762"/>
            <a:ext cx="0" cy="733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311DC0-06C3-C5EF-BB03-C0E45BF83081}"/>
              </a:ext>
            </a:extLst>
          </p:cNvPr>
          <p:cNvSpPr txBox="1"/>
          <p:nvPr/>
        </p:nvSpPr>
        <p:spPr>
          <a:xfrm>
            <a:off x="9831482" y="60307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25A280-44C4-927F-3FE6-71DAC73003FB}"/>
              </a:ext>
            </a:extLst>
          </p:cNvPr>
          <p:cNvSpPr txBox="1"/>
          <p:nvPr/>
        </p:nvSpPr>
        <p:spPr>
          <a:xfrm>
            <a:off x="9650508" y="320992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903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01E44C-8224-F0C7-FF92-8398273811F8}"/>
              </a:ext>
            </a:extLst>
          </p:cNvPr>
          <p:cNvSpPr txBox="1"/>
          <p:nvPr/>
        </p:nvSpPr>
        <p:spPr>
          <a:xfrm>
            <a:off x="9650508" y="283869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904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E0020C-7124-7D28-D753-0CB0BA26FFC6}"/>
              </a:ext>
            </a:extLst>
          </p:cNvPr>
          <p:cNvSpPr txBox="1"/>
          <p:nvPr/>
        </p:nvSpPr>
        <p:spPr>
          <a:xfrm>
            <a:off x="9650508" y="246697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905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E5AFD4-A7BF-37D5-8BC4-5FD838A24A68}"/>
              </a:ext>
            </a:extLst>
          </p:cNvPr>
          <p:cNvSpPr txBox="1"/>
          <p:nvPr/>
        </p:nvSpPr>
        <p:spPr>
          <a:xfrm>
            <a:off x="9650508" y="2083597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906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14755D-E443-7A09-0335-31E6F3AB42A4}"/>
              </a:ext>
            </a:extLst>
          </p:cNvPr>
          <p:cNvSpPr txBox="1"/>
          <p:nvPr/>
        </p:nvSpPr>
        <p:spPr>
          <a:xfrm>
            <a:off x="9650508" y="1712364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907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98AF8E-3D8F-014D-FCBF-868A88A7BAE0}"/>
              </a:ext>
            </a:extLst>
          </p:cNvPr>
          <p:cNvSpPr txBox="1"/>
          <p:nvPr/>
        </p:nvSpPr>
        <p:spPr>
          <a:xfrm>
            <a:off x="8575689" y="6410535"/>
            <a:ext cx="285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C00000"/>
                </a:solidFill>
              </a:rPr>
              <a:t>Example memory addresses</a:t>
            </a:r>
          </a:p>
        </p:txBody>
      </p:sp>
    </p:spTree>
    <p:extLst>
      <p:ext uri="{BB962C8B-B14F-4D97-AF65-F5344CB8AC3E}">
        <p14:creationId xmlns:p14="http://schemas.microsoft.com/office/powerpoint/2010/main" val="263026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44B0E0-B78E-D3AE-9DF5-BF91625E1E62}"/>
              </a:ext>
            </a:extLst>
          </p:cNvPr>
          <p:cNvSpPr txBox="1"/>
          <p:nvPr/>
        </p:nvSpPr>
        <p:spPr>
          <a:xfrm>
            <a:off x="4000498" y="4805765"/>
            <a:ext cx="658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00000000  000000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01100001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99CCF7-A3BD-0A0B-726F-C78568C6B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63524"/>
              </p:ext>
            </p:extLst>
          </p:nvPr>
        </p:nvGraphicFramePr>
        <p:xfrm>
          <a:off x="10334624" y="1129241"/>
          <a:ext cx="1654175" cy="5191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54175">
                  <a:extLst>
                    <a:ext uri="{9D8B030D-6E8A-4147-A177-3AD203B41FA5}">
                      <a16:colId xmlns:a16="http://schemas.microsoft.com/office/drawing/2014/main" val="1527558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31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31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932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684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92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00000000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536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00000000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975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00000000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041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11101000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899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00000001</a:t>
                      </a:r>
                      <a:endParaRPr lang="en-GB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136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01100001</a:t>
                      </a:r>
                      <a:endParaRPr lang="en-GB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260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24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06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6738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887E87-0D64-865D-96EA-715DB580BA8A}"/>
              </a:ext>
            </a:extLst>
          </p:cNvPr>
          <p:cNvCxnSpPr/>
          <p:nvPr/>
        </p:nvCxnSpPr>
        <p:spPr>
          <a:xfrm flipV="1">
            <a:off x="11161711" y="1009650"/>
            <a:ext cx="0" cy="7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1350A8-3A65-03CF-7C45-A1C6396A6D7D}"/>
              </a:ext>
            </a:extLst>
          </p:cNvPr>
          <p:cNvCxnSpPr>
            <a:cxnSpLocks/>
          </p:cNvCxnSpPr>
          <p:nvPr/>
        </p:nvCxnSpPr>
        <p:spPr>
          <a:xfrm>
            <a:off x="11161711" y="5705475"/>
            <a:ext cx="0" cy="7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0B435D-D564-955A-8EA4-FD4D1DC2C987}"/>
              </a:ext>
            </a:extLst>
          </p:cNvPr>
          <p:cNvSpPr txBox="1"/>
          <p:nvPr/>
        </p:nvSpPr>
        <p:spPr>
          <a:xfrm>
            <a:off x="9789586" y="275389"/>
            <a:ext cx="2446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Memory (RAM)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F23AD9-7422-9F8A-B9F9-4C49CDDD1B2B}"/>
              </a:ext>
            </a:extLst>
          </p:cNvPr>
          <p:cNvSpPr txBox="1"/>
          <p:nvPr/>
        </p:nvSpPr>
        <p:spPr>
          <a:xfrm>
            <a:off x="1637682" y="4018163"/>
            <a:ext cx="658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00000000  00000000  00000000  11101000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F0B80C-D613-E352-5461-31B52E6436E3}"/>
              </a:ext>
            </a:extLst>
          </p:cNvPr>
          <p:cNvSpPr txBox="1"/>
          <p:nvPr/>
        </p:nvSpPr>
        <p:spPr>
          <a:xfrm>
            <a:off x="4000499" y="4417241"/>
            <a:ext cx="658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Consolas" panose="020B0609020204030204" pitchFamily="49" charset="0"/>
              </a:rPr>
              <a:t>00000000  000000</a:t>
            </a:r>
            <a:r>
              <a:rPr lang="en-GB" sz="2400" dirty="0">
                <a:solidFill>
                  <a:srgbClr val="00B050"/>
                </a:solidFill>
                <a:latin typeface="Consolas" panose="020B0609020204030204" pitchFamily="49" charset="0"/>
              </a:rPr>
              <a:t>00000001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1FCE4A-D22E-9F41-A13F-F62AFBC0BE6B}"/>
              </a:ext>
            </a:extLst>
          </p:cNvPr>
          <p:cNvSpPr txBox="1"/>
          <p:nvPr/>
        </p:nvSpPr>
        <p:spPr>
          <a:xfrm>
            <a:off x="9650508" y="469582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899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D0BB07-19D5-B4B3-6E40-77A26017DA30}"/>
              </a:ext>
            </a:extLst>
          </p:cNvPr>
          <p:cNvSpPr txBox="1"/>
          <p:nvPr/>
        </p:nvSpPr>
        <p:spPr>
          <a:xfrm>
            <a:off x="9650508" y="432410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900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5E77FF-0A7A-9F3D-5218-2EC22EDE0827}"/>
              </a:ext>
            </a:extLst>
          </p:cNvPr>
          <p:cNvSpPr txBox="1"/>
          <p:nvPr/>
        </p:nvSpPr>
        <p:spPr>
          <a:xfrm>
            <a:off x="9650508" y="395287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901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37CCF8-A637-748F-5947-62DCB609D05D}"/>
              </a:ext>
            </a:extLst>
          </p:cNvPr>
          <p:cNvSpPr txBox="1"/>
          <p:nvPr/>
        </p:nvSpPr>
        <p:spPr>
          <a:xfrm>
            <a:off x="9650508" y="358115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902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39C6E0-ECA7-B965-4FC7-8DA0BE83BF74}"/>
              </a:ext>
            </a:extLst>
          </p:cNvPr>
          <p:cNvCxnSpPr>
            <a:cxnSpLocks/>
          </p:cNvCxnSpPr>
          <p:nvPr/>
        </p:nvCxnSpPr>
        <p:spPr>
          <a:xfrm>
            <a:off x="9990136" y="5338762"/>
            <a:ext cx="0" cy="733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87D7B22-A5E3-AF88-8192-AE55A74D28DF}"/>
              </a:ext>
            </a:extLst>
          </p:cNvPr>
          <p:cNvSpPr txBox="1"/>
          <p:nvPr/>
        </p:nvSpPr>
        <p:spPr>
          <a:xfrm>
            <a:off x="9831482" y="60307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3406FF-95B5-E061-220A-F47BA13229B9}"/>
              </a:ext>
            </a:extLst>
          </p:cNvPr>
          <p:cNvSpPr txBox="1"/>
          <p:nvPr/>
        </p:nvSpPr>
        <p:spPr>
          <a:xfrm>
            <a:off x="9650508" y="320992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903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6FEB79-9044-73D2-A432-C2C2F189343E}"/>
              </a:ext>
            </a:extLst>
          </p:cNvPr>
          <p:cNvSpPr txBox="1"/>
          <p:nvPr/>
        </p:nvSpPr>
        <p:spPr>
          <a:xfrm>
            <a:off x="9650508" y="283869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904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6C8A73-3840-03BB-E984-25C472461C26}"/>
              </a:ext>
            </a:extLst>
          </p:cNvPr>
          <p:cNvSpPr txBox="1"/>
          <p:nvPr/>
        </p:nvSpPr>
        <p:spPr>
          <a:xfrm>
            <a:off x="9650508" y="246697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905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F21C0F-E6CF-DE3F-F736-14CEDBCA4E1B}"/>
              </a:ext>
            </a:extLst>
          </p:cNvPr>
          <p:cNvSpPr txBox="1"/>
          <p:nvPr/>
        </p:nvSpPr>
        <p:spPr>
          <a:xfrm>
            <a:off x="9650508" y="2083597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906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72EFF-0F6F-9056-9517-2F84BEEF0520}"/>
              </a:ext>
            </a:extLst>
          </p:cNvPr>
          <p:cNvSpPr txBox="1"/>
          <p:nvPr/>
        </p:nvSpPr>
        <p:spPr>
          <a:xfrm>
            <a:off x="9650508" y="1712364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907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A30E5E-D9C7-A11D-0A2C-FD6B62B9B865}"/>
              </a:ext>
            </a:extLst>
          </p:cNvPr>
          <p:cNvSpPr txBox="1"/>
          <p:nvPr/>
        </p:nvSpPr>
        <p:spPr>
          <a:xfrm>
            <a:off x="1245654" y="265254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Multiple data types</a:t>
            </a:r>
            <a:endParaRPr lang="en-GB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719AE-E4DE-A9DE-48FA-D5C694E6428C}"/>
              </a:ext>
            </a:extLst>
          </p:cNvPr>
          <p:cNvSpPr txBox="1"/>
          <p:nvPr/>
        </p:nvSpPr>
        <p:spPr>
          <a:xfrm>
            <a:off x="8575689" y="6410535"/>
            <a:ext cx="285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C00000"/>
                </a:solidFill>
              </a:rPr>
              <a:t>Example memory addresses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9862AD-5801-D62F-A00C-B35D5814D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958" y="876179"/>
            <a:ext cx="7135221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8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99CCF7-A3BD-0A0B-726F-C78568C6B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412409"/>
              </p:ext>
            </p:extLst>
          </p:nvPr>
        </p:nvGraphicFramePr>
        <p:xfrm>
          <a:off x="10334624" y="1129241"/>
          <a:ext cx="1654175" cy="51917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54175">
                  <a:extLst>
                    <a:ext uri="{9D8B030D-6E8A-4147-A177-3AD203B41FA5}">
                      <a16:colId xmlns:a16="http://schemas.microsoft.com/office/drawing/2014/main" val="1527558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31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31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7932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684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1892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36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Consolas" panose="020B0609020204030204" pitchFamily="49" charset="0"/>
                        </a:rPr>
                        <a:t>01000010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9975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nsolas" panose="020B0609020204030204" pitchFamily="49" charset="0"/>
                        </a:rPr>
                        <a:t>10101010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6041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nsolas" panose="020B0609020204030204" pitchFamily="49" charset="0"/>
                        </a:rPr>
                        <a:t>01000000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9899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nsolas" panose="020B0609020204030204" pitchFamily="49" charset="0"/>
                        </a:rPr>
                        <a:t>00000000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36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260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24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06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6738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887E87-0D64-865D-96EA-715DB580BA8A}"/>
              </a:ext>
            </a:extLst>
          </p:cNvPr>
          <p:cNvCxnSpPr/>
          <p:nvPr/>
        </p:nvCxnSpPr>
        <p:spPr>
          <a:xfrm flipV="1">
            <a:off x="11161711" y="1009650"/>
            <a:ext cx="0" cy="7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1350A8-3A65-03CF-7C45-A1C6396A6D7D}"/>
              </a:ext>
            </a:extLst>
          </p:cNvPr>
          <p:cNvCxnSpPr>
            <a:cxnSpLocks/>
          </p:cNvCxnSpPr>
          <p:nvPr/>
        </p:nvCxnSpPr>
        <p:spPr>
          <a:xfrm>
            <a:off x="11161711" y="5705475"/>
            <a:ext cx="0" cy="7334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0B435D-D564-955A-8EA4-FD4D1DC2C987}"/>
              </a:ext>
            </a:extLst>
          </p:cNvPr>
          <p:cNvSpPr txBox="1"/>
          <p:nvPr/>
        </p:nvSpPr>
        <p:spPr>
          <a:xfrm>
            <a:off x="9789586" y="275389"/>
            <a:ext cx="2446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Memory (RAM)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4B0E0-B78E-D3AE-9DF5-BF91625E1E62}"/>
              </a:ext>
            </a:extLst>
          </p:cNvPr>
          <p:cNvSpPr txBox="1"/>
          <p:nvPr/>
        </p:nvSpPr>
        <p:spPr>
          <a:xfrm>
            <a:off x="1533525" y="4819650"/>
            <a:ext cx="658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01000010 10101010 01000000 00000000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8D4323-4465-FA67-7C02-D5A7A4871B6B}"/>
                  </a:ext>
                </a:extLst>
              </p:cNvPr>
              <p:cNvSpPr txBox="1"/>
              <p:nvPr/>
            </p:nvSpPr>
            <p:spPr>
              <a:xfrm>
                <a:off x="990600" y="3235684"/>
                <a:ext cx="79221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  <m:t>85.125</m:t>
                              </m:r>
                            </m:e>
                          </m:d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01000010101010100100000000000000</m:t>
                              </m:r>
                            </m:e>
                          </m:d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8D4323-4465-FA67-7C02-D5A7A4871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235684"/>
                <a:ext cx="792210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0C9C9B7-F265-2B0E-044B-BDA4C9382B6B}"/>
              </a:ext>
            </a:extLst>
          </p:cNvPr>
          <p:cNvSpPr txBox="1"/>
          <p:nvPr/>
        </p:nvSpPr>
        <p:spPr>
          <a:xfrm>
            <a:off x="1245654" y="265254"/>
            <a:ext cx="6050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float - 4 bytes (32 bit) – Single-precision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452238-26F8-BA67-21A8-BD0F04A47983}"/>
              </a:ext>
            </a:extLst>
          </p:cNvPr>
          <p:cNvSpPr txBox="1"/>
          <p:nvPr/>
        </p:nvSpPr>
        <p:spPr>
          <a:xfrm>
            <a:off x="9650508" y="469582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899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B78247-9401-9A9E-FDC0-FE5BA55E7BEE}"/>
              </a:ext>
            </a:extLst>
          </p:cNvPr>
          <p:cNvSpPr txBox="1"/>
          <p:nvPr/>
        </p:nvSpPr>
        <p:spPr>
          <a:xfrm>
            <a:off x="9650508" y="432410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900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7BDE00-CE77-7703-9B35-D9568909E3BB}"/>
              </a:ext>
            </a:extLst>
          </p:cNvPr>
          <p:cNvSpPr txBox="1"/>
          <p:nvPr/>
        </p:nvSpPr>
        <p:spPr>
          <a:xfrm>
            <a:off x="9650508" y="395287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901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75DE29-7CE1-766A-9F96-B4DFFE84954E}"/>
              </a:ext>
            </a:extLst>
          </p:cNvPr>
          <p:cNvSpPr txBox="1"/>
          <p:nvPr/>
        </p:nvSpPr>
        <p:spPr>
          <a:xfrm>
            <a:off x="9650508" y="3581158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902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1CD342-37E3-27AC-1FF5-8203FA8C1D9C}"/>
              </a:ext>
            </a:extLst>
          </p:cNvPr>
          <p:cNvCxnSpPr>
            <a:cxnSpLocks/>
          </p:cNvCxnSpPr>
          <p:nvPr/>
        </p:nvCxnSpPr>
        <p:spPr>
          <a:xfrm>
            <a:off x="9990136" y="5338762"/>
            <a:ext cx="0" cy="7334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311DC0-06C3-C5EF-BB03-C0E45BF83081}"/>
              </a:ext>
            </a:extLst>
          </p:cNvPr>
          <p:cNvSpPr txBox="1"/>
          <p:nvPr/>
        </p:nvSpPr>
        <p:spPr>
          <a:xfrm>
            <a:off x="9831482" y="60307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25A280-44C4-927F-3FE6-71DAC73003FB}"/>
              </a:ext>
            </a:extLst>
          </p:cNvPr>
          <p:cNvSpPr txBox="1"/>
          <p:nvPr/>
        </p:nvSpPr>
        <p:spPr>
          <a:xfrm>
            <a:off x="9650508" y="320992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903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01E44C-8224-F0C7-FF92-8398273811F8}"/>
              </a:ext>
            </a:extLst>
          </p:cNvPr>
          <p:cNvSpPr txBox="1"/>
          <p:nvPr/>
        </p:nvSpPr>
        <p:spPr>
          <a:xfrm>
            <a:off x="9650508" y="2838692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904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E0020C-7124-7D28-D753-0CB0BA26FFC6}"/>
              </a:ext>
            </a:extLst>
          </p:cNvPr>
          <p:cNvSpPr txBox="1"/>
          <p:nvPr/>
        </p:nvSpPr>
        <p:spPr>
          <a:xfrm>
            <a:off x="9650508" y="2466975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905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E5AFD4-A7BF-37D5-8BC4-5FD838A24A68}"/>
              </a:ext>
            </a:extLst>
          </p:cNvPr>
          <p:cNvSpPr txBox="1"/>
          <p:nvPr/>
        </p:nvSpPr>
        <p:spPr>
          <a:xfrm>
            <a:off x="9650508" y="2083597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906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14755D-E443-7A09-0335-31E6F3AB42A4}"/>
              </a:ext>
            </a:extLst>
          </p:cNvPr>
          <p:cNvSpPr txBox="1"/>
          <p:nvPr/>
        </p:nvSpPr>
        <p:spPr>
          <a:xfrm>
            <a:off x="9650508" y="1712364"/>
            <a:ext cx="84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907 </a:t>
            </a:r>
            <a:r>
              <a:rPr lang="en-GB" sz="3200" b="1" dirty="0">
                <a:solidFill>
                  <a:srgbClr val="C00000"/>
                </a:solidFill>
              </a:rPr>
              <a:t>-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98AF8E-3D8F-014D-FCBF-868A88A7BAE0}"/>
              </a:ext>
            </a:extLst>
          </p:cNvPr>
          <p:cNvSpPr txBox="1"/>
          <p:nvPr/>
        </p:nvSpPr>
        <p:spPr>
          <a:xfrm>
            <a:off x="8575689" y="6410535"/>
            <a:ext cx="285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C00000"/>
                </a:solidFill>
              </a:rPr>
              <a:t>Example memory addresses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BF1ED0-7E66-5780-0A9A-6DD6A7B10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654" y="1217762"/>
            <a:ext cx="6516009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8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A74E-C91B-927F-AA3F-E6924537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B2335-205B-0A0B-C5C9-87E0BCBB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8FC7C3-A020-C3DD-F52F-6873E3C08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12192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45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283</Words>
  <Application>Microsoft Office PowerPoint</Application>
  <PresentationFormat>Widescreen</PresentationFormat>
  <Paragraphs>127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O'Neill</dc:creator>
  <cp:lastModifiedBy>Sam O'Neill</cp:lastModifiedBy>
  <cp:revision>1</cp:revision>
  <dcterms:created xsi:type="dcterms:W3CDTF">2023-10-04T15:02:22Z</dcterms:created>
  <dcterms:modified xsi:type="dcterms:W3CDTF">2023-10-05T15:20:07Z</dcterms:modified>
</cp:coreProperties>
</file>