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6" r:id="rId3"/>
    <p:sldId id="267" r:id="rId4"/>
    <p:sldId id="259" r:id="rId5"/>
    <p:sldId id="263" r:id="rId6"/>
    <p:sldId id="258" r:id="rId7"/>
    <p:sldId id="264" r:id="rId8"/>
    <p:sldId id="261" r:id="rId9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25893A-D9A3-4773-81D6-AB10C6FE0903}" v="2" dt="2023-10-05T09:45:53.417"/>
    <p1510:client id="{A600D244-E35E-4ACA-83A7-17CBA6AE27F5}" v="13" dt="2023-10-04T19:04:30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O'Neill" userId="cb323814-a42a-4cfe-bc74-03f595e56f6e" providerId="ADAL" clId="{8125893A-D9A3-4773-81D6-AB10C6FE0903}"/>
    <pc:docChg chg="undo custSel modSld">
      <pc:chgData name="Sam O'Neill" userId="cb323814-a42a-4cfe-bc74-03f595e56f6e" providerId="ADAL" clId="{8125893A-D9A3-4773-81D6-AB10C6FE0903}" dt="2023-10-05T09:46:16.404" v="10" actId="1076"/>
      <pc:docMkLst>
        <pc:docMk/>
      </pc:docMkLst>
      <pc:sldChg chg="addSp modSp mod">
        <pc:chgData name="Sam O'Neill" userId="cb323814-a42a-4cfe-bc74-03f595e56f6e" providerId="ADAL" clId="{8125893A-D9A3-4773-81D6-AB10C6FE0903}" dt="2023-10-05T09:46:16.404" v="10" actId="1076"/>
        <pc:sldMkLst>
          <pc:docMk/>
          <pc:sldMk cId="3705961722" sldId="258"/>
        </pc:sldMkLst>
        <pc:spChg chg="add mod">
          <ac:chgData name="Sam O'Neill" userId="cb323814-a42a-4cfe-bc74-03f595e56f6e" providerId="ADAL" clId="{8125893A-D9A3-4773-81D6-AB10C6FE0903}" dt="2023-10-05T09:46:01.399" v="4"/>
          <ac:spMkLst>
            <pc:docMk/>
            <pc:sldMk cId="3705961722" sldId="258"/>
            <ac:spMk id="20" creationId="{7EE655E1-11B6-D39B-E1AB-73DD021ED4C7}"/>
          </ac:spMkLst>
        </pc:spChg>
        <pc:spChg chg="add mod">
          <ac:chgData name="Sam O'Neill" userId="cb323814-a42a-4cfe-bc74-03f595e56f6e" providerId="ADAL" clId="{8125893A-D9A3-4773-81D6-AB10C6FE0903}" dt="2023-10-05T09:46:04.515" v="6" actId="1076"/>
          <ac:spMkLst>
            <pc:docMk/>
            <pc:sldMk cId="3705961722" sldId="258"/>
            <ac:spMk id="22" creationId="{29E99F47-7056-B98E-CA21-10296C31D591}"/>
          </ac:spMkLst>
        </pc:spChg>
        <pc:spChg chg="add mod">
          <ac:chgData name="Sam O'Neill" userId="cb323814-a42a-4cfe-bc74-03f595e56f6e" providerId="ADAL" clId="{8125893A-D9A3-4773-81D6-AB10C6FE0903}" dt="2023-10-05T09:46:10.699" v="8" actId="1076"/>
          <ac:spMkLst>
            <pc:docMk/>
            <pc:sldMk cId="3705961722" sldId="258"/>
            <ac:spMk id="24" creationId="{36F24514-C368-D9F5-F479-4A58F227AB9A}"/>
          </ac:spMkLst>
        </pc:spChg>
        <pc:spChg chg="add mod">
          <ac:chgData name="Sam O'Neill" userId="cb323814-a42a-4cfe-bc74-03f595e56f6e" providerId="ADAL" clId="{8125893A-D9A3-4773-81D6-AB10C6FE0903}" dt="2023-10-05T09:46:16.404" v="10" actId="1076"/>
          <ac:spMkLst>
            <pc:docMk/>
            <pc:sldMk cId="3705961722" sldId="258"/>
            <ac:spMk id="26" creationId="{A64F754E-CA97-4305-CA28-1B275EB7ABDF}"/>
          </ac:spMkLst>
        </pc:spChg>
        <pc:inkChg chg="add">
          <ac:chgData name="Sam O'Neill" userId="cb323814-a42a-4cfe-bc74-03f595e56f6e" providerId="ADAL" clId="{8125893A-D9A3-4773-81D6-AB10C6FE0903}" dt="2023-10-05T09:45:53.417" v="0"/>
          <ac:inkMkLst>
            <pc:docMk/>
            <pc:sldMk cId="3705961722" sldId="258"/>
            <ac:inkMk id="2" creationId="{A75E1609-19A0-5448-E711-C5AA6C7FE349}"/>
          </ac:inkMkLst>
        </pc:inkChg>
      </pc:sldChg>
      <pc:sldChg chg="addSp">
        <pc:chgData name="Sam O'Neill" userId="cb323814-a42a-4cfe-bc74-03f595e56f6e" providerId="ADAL" clId="{8125893A-D9A3-4773-81D6-AB10C6FE0903}" dt="2023-10-05T09:45:53.417" v="0"/>
        <pc:sldMkLst>
          <pc:docMk/>
          <pc:sldMk cId="2627591024" sldId="259"/>
        </pc:sldMkLst>
        <pc:inkChg chg="add">
          <ac:chgData name="Sam O'Neill" userId="cb323814-a42a-4cfe-bc74-03f595e56f6e" providerId="ADAL" clId="{8125893A-D9A3-4773-81D6-AB10C6FE0903}" dt="2023-10-05T09:45:53.417" v="0"/>
          <ac:inkMkLst>
            <pc:docMk/>
            <pc:sldMk cId="2627591024" sldId="259"/>
            <ac:inkMk id="3" creationId="{637C6F4A-EE9D-0E00-9E8F-5DC16A9A8E84}"/>
          </ac:inkMkLst>
        </pc:inkChg>
      </pc:sldChg>
      <pc:sldChg chg="addSp">
        <pc:chgData name="Sam O'Neill" userId="cb323814-a42a-4cfe-bc74-03f595e56f6e" providerId="ADAL" clId="{8125893A-D9A3-4773-81D6-AB10C6FE0903}" dt="2023-10-05T09:45:53.417" v="0"/>
        <pc:sldMkLst>
          <pc:docMk/>
          <pc:sldMk cId="1585513962" sldId="263"/>
        </pc:sldMkLst>
        <pc:inkChg chg="add">
          <ac:chgData name="Sam O'Neill" userId="cb323814-a42a-4cfe-bc74-03f595e56f6e" providerId="ADAL" clId="{8125893A-D9A3-4773-81D6-AB10C6FE0903}" dt="2023-10-05T09:45:53.417" v="0"/>
          <ac:inkMkLst>
            <pc:docMk/>
            <pc:sldMk cId="1585513962" sldId="263"/>
            <ac:inkMk id="3" creationId="{3A60BB1B-1E7D-DB56-BC29-D43963E3D5E0}"/>
          </ac:inkMkLst>
        </pc:inkChg>
      </pc:sldChg>
      <pc:sldChg chg="addSp">
        <pc:chgData name="Sam O'Neill" userId="cb323814-a42a-4cfe-bc74-03f595e56f6e" providerId="ADAL" clId="{8125893A-D9A3-4773-81D6-AB10C6FE0903}" dt="2023-10-05T09:45:53.417" v="0"/>
        <pc:sldMkLst>
          <pc:docMk/>
          <pc:sldMk cId="1503316570" sldId="265"/>
        </pc:sldMkLst>
        <pc:inkChg chg="add">
          <ac:chgData name="Sam O'Neill" userId="cb323814-a42a-4cfe-bc74-03f595e56f6e" providerId="ADAL" clId="{8125893A-D9A3-4773-81D6-AB10C6FE0903}" dt="2023-10-05T09:45:53.417" v="0"/>
          <ac:inkMkLst>
            <pc:docMk/>
            <pc:sldMk cId="1503316570" sldId="265"/>
            <ac:inkMk id="5" creationId="{7B565C67-0F43-1D9F-4332-7A91DAE7FBFE}"/>
          </ac:inkMkLst>
        </pc:inkChg>
      </pc:sldChg>
      <pc:sldChg chg="addSp">
        <pc:chgData name="Sam O'Neill" userId="cb323814-a42a-4cfe-bc74-03f595e56f6e" providerId="ADAL" clId="{8125893A-D9A3-4773-81D6-AB10C6FE0903}" dt="2023-10-05T09:45:53.417" v="0"/>
        <pc:sldMkLst>
          <pc:docMk/>
          <pc:sldMk cId="1159582024" sldId="266"/>
        </pc:sldMkLst>
        <pc:inkChg chg="add">
          <ac:chgData name="Sam O'Neill" userId="cb323814-a42a-4cfe-bc74-03f595e56f6e" providerId="ADAL" clId="{8125893A-D9A3-4773-81D6-AB10C6FE0903}" dt="2023-10-05T09:45:53.417" v="0"/>
          <ac:inkMkLst>
            <pc:docMk/>
            <pc:sldMk cId="1159582024" sldId="266"/>
            <ac:inkMk id="4" creationId="{F26A7858-DD98-B8A3-5A25-266B3378ABB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5T09:04:46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9610 1338 1497 0,'0'0'549'0,"0"0"-183"0,0 0-101 0,0 0-62 15,0 0-1-15,0 0 6 0,0 0-2 16,0 0-9-16,0 0-11 0,0 0-45 16,0 0-31-16,0 0-16 0,0 0 5 15,0 1 22-15,0 1 12 0,0-1-16 0,0 1-28 16,0 0-6-16,0 3 12 0,-4 4 21 15,4 5 16-15,-6 6-11 0,4 6-20 16,0 5-29-16,-5 2-26 0,3 6-19 16,4 1-24-16,0 4 7 0,0-2-10 15,11 1-1-15,-7-1 0 0,2-4-2 16,-2-2 0-16,-2-2 3 0,-2-6-2 0,0-2-1 16,0-6-15-16,0-1 6 15,0-3 0-15,0-2-6 0,0-2-16 0,0-3-8 16,0-3-28-16,0-3-34 0,0 0-39 15,0-3 33-15,0 0 49 0,-2 0 18 16,2 0-18-16,-4-4-19 0,4-2-34 16,0 2-68-16,-6 0-13 0,2-5-17 0,-1 2-85 15,3-2-175-15,2-1-157 0,0 0-414 16,0-4-383-16,23 91 1228 0</inkml:trace>
  <inkml:trace contextRef="#ctx0" brushRef="#br0" timeOffset="699.99">9740 1351 1125 0,'0'0'335'0,"0"0"-202"0,0 0-130 0,0 0-3 15,0 0 39-15,0 0 65 0,0 0 52 16,0 0 74-16,0 0 3 0,0 0-16 16,0 0-17-16,29-21-17 0,-29 21 9 15,0 0 16-15,0 0 30 0,0 0 8 16,0 2-19-16,-6 0-43 0,-4 1-32 15,-1 2-25-15,-1 0-34 0,-9 3-32 0,1 4-61 16,-11 2-12-16,-9 5-13 0,-5 3 10 16,-7 3 12-16,-4 5 3 0,1 1 3 15,-5 3 0-15,6-3 12 0,4-2 10 16,5-3 9-16,12-3-19 0,10-4 0 16,4-1-11-16,9-3-3 0,4-5-1 15,6-4-21-15,0-3-28 0,6-2 3 16,6-1 46-16,-1 0 0 0,-5 0 37 15,-2 0 6-15,2 0 6 0,-6 0 9 0,4 0-6 16,-2 0-18-16,5-1-18 16,3-2-16-16,7 1-24 0,5-3 12 0,7 0-1 15,4-1 10-15,0 1-12 0,7 0 0 16,-5 1-1-16,0 2-2 0,-2-1 3 16,-2 3-16-16,-2 0-9 0,-4 0 9 15,6 0-12-15,-2 3-9 0,2-2 5 0,2 0-70 16,4 0-104-16,2 0-58 0,-4 1-103 15,5-2-115-15,-7 0-267 0,-10 0-518 16</inkml:trace>
  <inkml:trace contextRef="#ctx0" brushRef="#br0" timeOffset="1149.18">10311 1528 3 0,'0'0'1893'16,"0"0"-1598"-16,0 0-195 0,0 0 7 15,0 0 80-15,0 0 26 0,0 0-39 16,0 0-43-16,0 0 7 0,0 0 24 16,0 0 3-16,-97 21 119 0,68-4 28 0,-9 5-8 15,-3 3-39-15,2 3-78 0,2-1-37 16,10 0 33-16,6 0-37 0,11-3-76 15,8-1-55-15,2-4-15 0,12-2-27 16,15-3-10-16,8-3-23 0,11-2 26 0,11-4 17 16,10-1 17-16,9-4 0 15,1 0-61-15,-5-3-70 0,0-3-71 0,-6-2-133 16,-8 1-87-16,0-3-116 0,-14 1-128 16,-9-1-447-16,4-4-377 0</inkml:trace>
  <inkml:trace contextRef="#ctx0" brushRef="#br0" timeOffset="1899.69">10983 1539 1289 0,'0'0'504'16,"0"0"-167"-16,0 0-19 0,0 0-5 15,0 0 17-15,0 0-103 0,0 0-36 0,0 0 27 16,14 68-29-16,3-49-43 0,-1 0-50 15,-3 1-24-15,3 0-3 0,-6-4-11 16,-3 1-20-16,-3-1 8 0,-4-4 10 16,0 0 3-16,0-1 8 0,0-3-8 15,-4-2-16-15,-3 0-9 0,7-4-19 16,0-1-2-16,0-1-13 0,0 0-3 16,0-5-33-16,5-5 5 0,-3-4-46 15,4-4 12-15,0-6-9 0,4-3 40 16,1-2 6-16,-5 2 6 0,4 4 10 0,3 4-3 15,-3 1-13-15,2 3-13 0,1 1 13 16,1 3-3-16,3 3-3 0,-5 1 3 16,-1 1 12-16,1 2-9 0,-6 4 9 0,0 0-12 15,1 0 12-15,-1 7 4 0,0 3 15 16,0 2 68-16,0 6 32 0,1 2 12 16,-1 2-6-16,-4 1-20 0,2-2-9 15,-2 0-3-15,4-2-31 0,2-4-43 16,-1-1-2-16,5-2-1 0,3-3-40 15,-3-3 18-15,0 0 7 0,1-3 6 16,1-3-7-16,-1 0-12 0,7-6-58 16,5-6 48-16,2-6 20 0,6-2-1 15,-6-4-9-15,4 2 0 0,-6-2 31 16,-5 2 0-16,-5 4 25 0,-3 6 0 16,-1-1-10-16,-5 6-15 0,-2 2-15 0,0 2-13 15,-2 2 0-15,4 1-9 0,1 0 7 16,-3 0 30-16,4 3 28 0,0 3 21 15,5 4 26-15,3 5 27 0,1 3-4 16,-1 2-5-16,3 3-16 0,-3 3-4 16,-3 0-8-16,-1-3-38 0,-4 0-2 0,5-2-25 15,-3-4-14-15,-4-3-13 0,5-2-56 16,-5-4-67-16,4-2-85 0,3-2-100 16,3-4-160-16,-5 0-494 0,11-9-583 0</inkml:trace>
  <inkml:trace contextRef="#ctx0" brushRef="#br0" timeOffset="2211.42">12295 1391 2959 0,'0'0'679'0,"0"0"-628"16,0 0-51-16,0 0 0 0,0 0 85 15,0 0 91-15,157-18-72 0,-99 10-104 16,2 1-180-16,0 1-78 0,-6 3-31 15,-5 0-31-15,-13 1 198 0,-5 0-77 16,-11-1-397-16,-9 2-213 0,-9 1-283 0</inkml:trace>
  <inkml:trace contextRef="#ctx0" brushRef="#br0" timeOffset="2621.55">12200 1487 931 0,'0'0'1882'0,"0"0"-1586"0,0 0-194 16,0 0-26-16,0 0-15 0,0 0 25 15,0 0 12-15,-101 68 29 0,91-56-1 16,1 1-12-16,5-1-36 0,2-1-40 16,2 1-20-16,0-1 5 0,2-4-7 15,8 1-16-15,3-1-1 0,-1-4-31 16,9-1-9-16,4 0 22 0,-3-2 17 15,5 0 2-15,4-3 2 0,0 0 20 0,-2-1-19 16,-2 1-1-16,2-1-2 0,-2 3-3 16,6-2-13-16,0 2 4 0,2 1 9 15,11 0-22-15,-3 0 9 0,-1 1-3 16,3 4 0-16,-8 1 17 0,-6 1-26 16,-10 3 18-16,-9-1 10 0,-6 3 38 15,-6 3 31-15,-6 0 26 0,-16 2-17 0,-5-1-15 16,-2 2-23-16,-11 1-15 0,1-1-22 15,-13 0 0-15,-3-2-3 0,-1 0-14 16,6-4-52-16,9-2-75 0,12-5-123 16,12-5-59-16,13-2-207 0,4-4-190 15,0-11-600-15</inkml:trace>
  <inkml:trace contextRef="#ctx0" brushRef="#br0" timeOffset="3018.37">13465 1441 261 0,'0'0'2284'0,"0"0"-1875"15,0 0-182-15,0 0 28 0,-161 72-5 0,122-47-64 16,4 2-51-16,1 3-40 0,12-2-26 16,5 0-1-16,13 1-12 0,4-2-15 15,17-1-7-15,5-4-34 0,11-4-18 16,7-3 17-16,3-5-17 0,3-6 2 16,-1-4 16-16,3 0 31 0,1-11-31 15,-5-4 0-15,-1-6-22 0,-2-1 1 16,-1-6 5-16,-9-1 16 0,-7-2 0 15,-9-1 19-15,-7 2-7 0,-8 0-9 16,-4 7 25-16,-25 0 16 0,-12 6-35 16,-17 5-9-16,-14 4-50 0,-9 5-12 15,-8 3-22-15,8 3 6 0,7 5-95 16,20 4-63-16,15-1-231 0,20-2-675 0,13-2-536 16</inkml:trace>
  <inkml:trace contextRef="#ctx0" brushRef="#br0" timeOffset="3516.15">14565 1328 1448 0,'0'0'1233'15,"0"0"-1004"-15,0 0-72 0,0 0 60 0,0 0-10 16,0 0-52-16,0 0-101 0,0 0-35 16,0 0 6-16,0 0 4 0,-178 71 8 15,137-50-5-15,6-2-7 0,12-1 16 16,6-1 3-16,17-2-16 0,0-2-28 16,19-2-12-16,8-1 8 0,12-2 1 0,7-1-9 15,5 0 10-15,5 0-1 0,-6 1 0 16,1 1-19-16,-5 2 19 0,-7-2-19 15,-6 3 10-15,-14-3-10 0,-9 2 0 16,-10 0-19-16,0 1 41 0,-25 1 69 16,-12 1-6-16,-8 3-19 0,-11 0-7 15,-6-1-2-15,-6-1-3 0,-1 0 15 16,3-3 19-16,13-4 5 0,13-2 41 16,13-5-28-16,21-1-10 0,6-2-74 15,2-10-19-15,21-7-30 0,6-8-1 16,8-5 19-16,11-5 16 0,1-2-22 15,-5 0 15-15,-1 5-6 0,-6 3 15 0,-8 2 13 16,-2 4-28-16,-2 4-18 0,-4 4 18 16,-3 2-16-16,-3 4-64 0,-9 4-70 15,-2 2-59-15,-4 1-55 0,0 1-228 16,0 2-625-16,-6 0-364 0</inkml:trace>
  <inkml:trace contextRef="#ctx0" brushRef="#br0" timeOffset="172818.49">2634 3435 1949 0,'0'0'489'0,"0"0"-276"0,0 0-100 16,0 0 128-16,0 0 66 0,0 0-40 0,0 0-46 15,-42 67 11-15,26-44-28 0,-1 2-58 16,-6 2-46-16,7 2-29 0,-7 5-7 16,7-1-8-16,-1 2 11 0,-2 1-5 15,9-1-28-15,-2-2-32 0,1 0-2 0,9-7-31 16,-2-1-37-16,4-3-15 0,0-5-18 16,0-4-23-16,0-5-47 0,6-2-45 15,1-2-26-15,-1-4-14 0,0 0-17 16,0-4-54-16,9-6 18 0,-5-5-137 15,-2 2-178-15,3-12-508 0</inkml:trace>
  <inkml:trace contextRef="#ctx0" brushRef="#br0" timeOffset="173367.09">2603 3457 1571 0,'0'0'490'0,"0"0"-182"0,0 0-20 0,0 0-31 16,0 0-33-16,0 0-13 0,0 0-27 15,0 0-82-15,0 0-69 0,0 0-33 16,0 0 0-16,80-30 0 0,-47 27-2 15,0 0-4-15,2 3 6 0,-4 0 35 16,0 0 9-16,-2 4-6 0,-2 1-19 16,0-1-7-16,-8 1-12 0,-3 0 0 0,-12 2 0 15,-4 2 19-15,0 2 19 16,-14 3 22-16,-15 4 21 0,-10 0-40 0,-13 2-18 16,-4-1-7-16,5-1-4 15,-3-1 4-15,12-5-4 0,5-1 1 0,12-2 4 16,9-4-17-16,3-1-28 0,9-2-15 15,4 0-21-15,0-2-21 0,0 1 32 16,0 0 53-16,17 2 34 0,6 0 1 0,1-1-4 16,14 1 16-16,1-1-21 0,2 1-13 15,3 0-13-15,-9 0-1 0,-4 0-1 16,-8 1-21-16,-11-2 20 0,-2 1-10 16,-4 1 13-16,-6 1 42 0,0 1 64 15,-10 3-19-15,-11 3 25 0,-10 1-7 16,-2 1-21-16,-12 2-38 0,-1-3-15 15,-5 3-31-15,7-4-1 0,1 1-15 0,12-6-21 16,10-2-55-16,9-2-54 0,10-3-19 16,2 0-45-16,0 0-92 0,12-4-207 15,9-4-280-15,-3 5-321 0,16-8 25 0</inkml:trace>
  <inkml:trace contextRef="#ctx0" brushRef="#br0" timeOffset="173647.56">3059 3681 1368 0,'0'0'1211'16,"0"0"-976"-16,0 0-119 0,0 0 86 0,0 0 63 15,0 0-72-15,0 0-76 0,-33 74-50 16,21-56 11-16,4-3 26 0,6 2-32 16,-3-2-59-16,5-1-13 0,0-5-35 15,0-1-46-15,7-2-58 0,7-3-41 16,-2-3-45-16,5 0-72 0,0-1-202 0,-1-6-161 16,-6 1-354-16,7-3 293 0</inkml:trace>
  <inkml:trace contextRef="#ctx0" brushRef="#br0" timeOffset="174033.95">3326 3694 2194 0,'0'0'401'0,"0"0"-327"0,0 0-51 0,0 0 80 16,0 0 29-16,0 0-26 0,-12 67-20 15,18-54 4-15,8 0-7 0,-3-4-39 16,-3 1-6-16,2-4-18 0,-4-1-5 15,-4-1 5-15,-2-4 5 0,3 0 7 16,1 0 6-16,-2 0 3 0,-2-7 13 16,0 2-32-16,6-8-22 0,-6 2-32 15,6-5-6-15,-2 2 0 0,2-1 7 0,3 1-11 16,5 1-5-16,-3 3-14 16,3 2 20-16,0 3 15 0,-1 3 1 0,3 0 25 15,1 2 40-15,-5 0 18 0,7 5 2 16,-5 2 4-16,3 2 2 0,-3 0 1 15,-5 1-1-15,3 1 7 0,-2 1 31 0,-5 0 18 16,7 0-17-16,-6-3-46 16,0 1-38-16,5-3-21 0,-7 1-13 0,2-3-18 15,6-1-28-15,-5-3-87 0,5 2-24 16,3-3-42-16,-3 0-58 0,9-6-127 16,-5 1-148-16,5-5-75 0,-7 4-181 15,11-6 120-15</inkml:trace>
  <inkml:trace contextRef="#ctx0" brushRef="#br0" timeOffset="174384.6">4101 3658 1299 0,'0'0'446'0,"0"0"-176"0,0 0-34 0,0 0-45 16,0 0 19-16,0 0-29 0,0 0-37 16,0 0-57-16,0 0-1 0,-161 60 4 15,142-47 21-15,1 1 61 0,7-1-23 0,5-3-36 16,6 0-50-16,0-4-63 15,0-1-43-15,6-1-23 0,1-1 19 0,-3-3 12 16,8 0 35-16,-6 0 11 0,11-4-7 16,-1-3-4-16,1-4-35 0,4-1-38 15,-3-1-16-15,-1 1 10 0,1-1 15 16,-1 1 26-16,-7 1 6 0,3 4 10 16,-3 3 20-16,-8 3 2 0,4 1 0 15,-4 0 39-15,5 2 37 0,-1 3 29 16,-6 2 13-16,6 2 5 0,-6 1-44 15,0 0-13-15,4 1-25 0,-2-1-10 16,2-1-15-16,2 0-16 0,1-1-10 0,3-5-19 16,0 0-37-16,5-1-35 15,5-2-44-15,3 0-1 0,4-3-80 0,2-6-166 16,0-3-202-16,-6 4-120 0,10-10-393 16</inkml:trace>
  <inkml:trace contextRef="#ctx0" brushRef="#br0" timeOffset="174608.38">4490 3698 881 0,'0'0'502'0,"0"0"-147"0,0 0 44 16,0 0 18-16,0 0-98 0,0 0-59 15,0 0-78-15,0 0-93 0,0 0-9 16,0 0-20-16,0 0 6 0,12 58 17 16,-8-58 36-16,-4 0 23 0,0 0 0 15,0-1-11-15,0-6-25 0,2-2-100 16,3-4-6-16,-1 0-37 0,2-2-4 0,4-1 1 15,5 2-16-15,-1 1-51 16,5 0-63-16,1 2-101 0,5 0-146 0,2 3-187 16,-4 1-193-16,6 1-407 0</inkml:trace>
  <inkml:trace contextRef="#ctx0" brushRef="#br0" timeOffset="175005.5">4961 3622 1099 0,'0'0'560'15,"0"0"-278"-15,0 0 7 0,0 0 70 16,0 0-34-16,0 0-85 0,0 0-61 16,-14 69 6-16,14-60-21 0,0-1-85 15,0-2-60-15,4-2-19 0,6-1-38 16,2-2 19-16,5-1 19 0,-3 0 32 0,1-3-10 16,2-3 0-16,-3-3 0 0,-2 0-3 15,3-1 1-15,-1 1-20 0,5-1-16 16,2 2 3-16,-3 1-9 0,3 4-25 15,4 1-6-15,2 2 24 0,-3 3 7 16,3 7 6-16,0 3-3 0,0 6 19 16,-2 7 0-16,2 6 1 0,-5 7 18 15,-1 7 13-15,-6 1-10 0,-5 4 60 0,-8 1 16 16,-2-2 2-16,0-5 82 16,-8-6-41-16,-9-4-39 0,3-6-25 0,-7-5-2 15,-2-5-1-15,-4-5-4 0,-2-4 10 16,-4-5-3-16,0-5-31 0,-2 0-15 15,2-9-16-15,0-5-15 0,4-10-34 16,6-2-15-16,9-7-61 0,8-3-57 16,6 0-30-16,6 0-18 0,15 4-124 15,10 1-270-15,-11 10-652 0,19-4-521 0</inkml:trace>
  <inkml:trace contextRef="#ctx0" brushRef="#br0" timeOffset="175483.72">6939 3382 2481 0,'0'0'499'0,"0"0"-380"0,0 0-39 15,0 0 0-15,-196 19 19 0,136-3 72 0,-4-1 25 16,6 2-10-16,6 2 3 0,13 0-67 15,12-1-63-15,4 1-34 0,13-2 6 16,10-2-19-16,0-1 13 0,6 0 12 16,15-2-3-16,10-2-12 0,6 2-10 15,5-3-8-15,5-1 11 0,3-1-15 16,-9 0-12-16,-2-1-1 0,-12 1-5 16,-8-2-4-16,-7 0 22 0,-4 0 10 0,-8 0 31 15,0 2 11-15,0-1 10 0,-10 3-13 16,-6 0-21-16,-11 2-28 0,0-1 0 15,-6-1-34-15,0-1-56 0,2-1-43 16,6-3-68-16,10-3-94 0,7-1-218 16,8-3-453-16,0-4-276 0,0-9 96 0</inkml:trace>
  <inkml:trace contextRef="#ctx0" brushRef="#br0" timeOffset="176395.4">7123 3424 1467 0,'0'0'578'0,"0"0"-377"0,0 0-29 16,0 0 70-16,0 0 15 0,-39 82-58 16,37-58-20-16,-2 2-49 0,4 2 61 15,0-1-24-15,0-2-85 0,0 0-35 16,0-4-31-16,6-3-16 0,0-4-28 15,-2-3-13-15,-2-4-25 0,3-2-35 16,-5-4-20-16,0-1 42 0,0 0 3 16,0-1-64-16,-11-9-142 0,5 0-146 15,0-3 21-15,2-2 76 0,0-1 83 16,4 2 248-16,0 1 40 0,0 3 151 0,0 2 1 16,0 2-23-16,6 1-50 0,6 0-60 15,3-1-37-15,5 1-19 0,9 3 27 16,-2-4 25-16,0 4 16 0,0-1-7 15,-6 3 4-15,1-1 12 0,-5 1 43 16,-1 0 21-16,-5 0-16 0,-5 0-16 0,0 0 3 16,4 2-13-16,-3 2-42 0,3 1-25 15,-4-1-3-15,0 1 2 0,5 2 11 16,-5-1-17-16,2 2 13 0,-2-1-16 16,-4-1 10-16,5 1 19 0,-7-1 18 15,4 1-6-15,-4-1-29 0,0 0-4 16,0 1-11-16,0 1-19 0,0-2 8 15,0 0-11-15,0-2-2 0,0 0-1 16,0-1 1-16,0-2 0 0,0-1 2 16,0 1 11-16,0-1 11 0,0 0-6 0,0 0-13 15,0 0-1-15,0 0-2 0,0 0-13 16,0 0-5-16,0 0 2 0,0 0-3 16,0 0-10-16,0 0-21 0,0 0 15 15,0 0 34-15,0 0 0 0,0-1 1 0,0-2-25 16,0 1 10-16,0-2 15 15,0 1 0-15,-4 1 2 0,4-1-2 0,0 2-1 16,0 1 0-16,-2-2-3 0,2 1-14 16,0 0-8-16,0 0-11 0,0 0-4 15,0-2-6-15,0 2-10 0,0-1 54 16,0 0 2-16,0 1-15 0,0-2-10 16,0 1 23-16,-5 0 2 0,5-2 1 15,0 0 0-15,0-1-16 0,0-1-12 16,0-2 6-16,7-1 22 0,-1-2 2 15,-2 3 14-15,2-3 9 0,-4 4 10 0,4-1-19 16,-1 1 3-16,-1 3-7 0,-4-2 7 16,6 3-19-16,0 1-22 0,0 1-10 15,1 1 4-15,-1 0 15 0,2 0 11 16,4 0 0-16,7 0 0 0,0 0 2 16,-1 0 1-16,5 1 11 0,-4 1-12 15,5 2-1-15,-3 1-1 0,0-3 2 0,3 2 0 16,-3-3 0-16,0 0 2 0,-3 2-2 15,-5-2 0-15,-1 0 0 0,-6-1-2 16,-3 0 0-16,-3 0 0 0,0 2-1 16,0-2-19-16,0 0-22 0,0 0-77 15,0 0-77-15,0 1-61 0,0-1 12 16,0 0-5-16,-7 0-62 0,5 0-150 16,0 0-308-16,-4 0 58 0</inkml:trace>
  <inkml:trace contextRef="#ctx0" brushRef="#br0" timeOffset="176766.38">7816 3598 287 0,'0'0'1118'0,"0"0"-780"16,0 0 9-16,0 0 45 0,0 0-92 0,0 0-65 15,0 0-43-15,0 0-46 0,0 0-15 16,23 73-17-16,-17-65-57 0,-2-1-24 16,2-3-33-16,0 0-4 0,0-2-27 15,-1-2-4-15,1 0-19 0,0 0 13 16,-2-1 6-16,2-4-3 0,1-1-13 15,-1-2-19-15,4-2-35 0,-2-1-14 16,1-1 17-16,3 1 25 0,0 1-3 0,3 0 25 16,1 2 3-16,-1 2 17 0,-1 0 3 15,-1 2 9-15,-3 2 23 0,-2 2 16 16,1 0 55-16,-3 0 39 0,0 0 28 16,4 3 28-16,-1 3-41 0,-1 0-26 15,8 0-10-15,-3 3-4 0,1-3 7 16,1 2 6-16,1-1 15 0,-5-1-18 15,1 1-39-15,0-2-5 0,-3-1-19 16,-3-1-4-16,4-1 0 0,-1 0-6 16,1-2-11-16,0 0-11 0,9-2-28 0,-1-7-63 15,1 0-82-15,0-2-117 0,-3-2-121 16,-5 2-241-16,-9-8-598 0</inkml:trace>
  <inkml:trace contextRef="#ctx0" brushRef="#br0" timeOffset="176914.51">7801 3453 2692 0,'0'0'561'15,"0"0"-529"-15,0 0-13 0,0 0-19 16,0 0 3-16,0 0-3 0,178 8-93 16,-114-8-80-16,6 0-74 0,5 0-241 15,3 1-542-15,-20-1 290 0,35 1 322 0</inkml:trace>
  <inkml:trace contextRef="#ctx0" brushRef="#br0" timeOffset="177227.78">8926 3478 902 0,'0'0'723'0,"0"0"-161"0,0 0-152 15,0 0-142-15,0 0 36 0,0 0-11 16,0 0-83-16,0 0-65 0,-143 68-16 16,133-61 16-16,0 0-8 0,3-1-47 15,7-2-31-15,0 0-34 0,0-3-23 0,0 1-2 16,0-1-12-16,0-1-10 0,0 0 0 15,7 2 10-15,5-1-1 0,2 0-2 16,9 3-1-16,4 2 1 0,2 2-7 16,8 4-22-16,0 1 10 0,-4 4 0 15,1 2 31-15,-6 0-10 0,-5 0 11 16,-6-1 2-16,-5 0 2 0,-8-3 11 16,-4 1 2-16,0-3 20 0,0-1 36 15,-16-4 10-15,1 2-3 0,-3-3-32 16,-1-2-12-16,3-3-6 0,-1-2-28 15,9 0-28-15,2-11-158 0,6-5-80 16,0-5-86-16,14-4-125 0,5-4-62 0,5-2-218 16,-5 8-451-16,14-9 589 0</inkml:trace>
  <inkml:trace contextRef="#ctx0" brushRef="#br0" timeOffset="177446.12">9629 3385 1733 0,'0'0'558'15,"0"0"-144"-15,0 0 0 0,0 0-79 16,0 0-97-16,0 0-74 0,0 0-48 16,0 0-57-16,0 0-20 0,-157 45-11 15,150-31-6-15,1 2 3 0,6-2-3 16,0-1-1-16,0 1 17 0,8-1-7 16,1 0-12-16,3-2-7 0,-2 1 1 15,-3 1 2-15,-1-2-12 0,-2-1 12 16,0-1-15-16,-2 2-25 0,-2-3 0 0,0 0-112 15,0 2-168-15,-10-4-288 0,-34 4-1019 0</inkml:trace>
  <inkml:trace contextRef="#ctx0" brushRef="#br0" timeOffset="180022.57">2576 5000 2077 0,'0'0'821'0,"0"0"-507"0,0 0-158 0,0 0 16 15,0 0-36-15,0 0-29 16,0 0-31-16,0 0-35 0,0 0 6 0,0 0 22 16,-7 7 47-16,1 0 56 0,2 5-20 15,-6 4-1-15,1 3 6 0,-1 4-53 16,0 4-36-16,-3 4-32 0,1 1-17 15,0 1 2-15,3 1-5 0,-1-4-16 16,8-1 0-16,-2-3-13 0,4-2-11 16,0-4-28-16,0-4-58 0,4-3-38 15,10-2-34-15,1-5-57 0,8-2-62 16,-1-3-99-16,1-1-162 0,-6 0-247 16,5-4-524-16</inkml:trace>
  <inkml:trace contextRef="#ctx0" brushRef="#br0" timeOffset="180666.6">3092 5110 881 0,'0'0'977'0,"0"0"-802"0,0 0 26 15,0 0 51-15,0 0-48 0,0 0-24 16,0 0-3-16,0 0-5 0,0 0 10 0,0 0-11 16,0 0-53-16,-95 46-36 0,79-28-23 15,1 1-8-15,-3 5-1 0,5 0 10 16,3 0 16-16,0-3 30 0,10 0-47 16,0-4-31-16,0-4-15 0,12-1-2 15,3-3-11-15,3-2-25 0,3-5 3 16,2-1 22-16,3-1 2 0,1-2 26 0,4-9 7 15,-4 1-4-15,2-4 12 0,2-2-3 16,-6-1 22-16,-2-3-3 0,-5 1-13 16,-5-2-18-16,-5 1-6 0,-4 1-10 15,-4 2-12-15,0 6-1 0,0 4 1 16,-4 3-28-16,-11 1-52 0,-9 3-47 16,-11 0-53-16,-9 3-52 0,-3 5-89 15,1-1-242-15,13 0-252 0,2 2-665 0</inkml:trace>
  <inkml:trace contextRef="#ctx0" brushRef="#br0" timeOffset="181083.76">3971 5047 189 0,'0'0'2337'0,"0"0"-1912"0,0 0-200 16,0 0 26-16,0 0-79 0,0 0-27 0,0 0 32 15,0 0-10-15,0 0-18 0,-85 65-6 16,75-45-13-16,-3 7-31 0,5 1-37 16,-4 2 15-16,-7 1 2 0,5-2-36 15,1-3-43-15,1-3-15 0,2-1-19 16,-1-5-61-16,9-3-62 0,2-6-72 0,0-1-106 15,0-3-179-15,13-4-244 0,-3 0-487 16,6-1-55-16</inkml:trace>
  <inkml:trace contextRef="#ctx0" brushRef="#br0" timeOffset="181634.27">4533 5120 1034 0,'0'0'634'0,"0"0"-354"16,0 0-99-16,0 0-19 0,0 0 0 15,0 0 12-15,0 0 7 0,0 0-24 0,-145 66-6 16,123-50-4-16,-5 0-16 0,6 1 43 16,1 1 10-16,3-3-40 0,9-1-40 15,4-1-34-15,4-3-17 0,0 0-12 16,6 0-1-16,12-3-3 0,3 0-12 0,10-3 3 16,2-3-6-16,6-1-3 0,5 0 6 15,1-8 2-15,-3-2 1 0,1-1-25 16,-8-4 19-16,-4 0-6 0,-10 1-14 15,-7-3-2-15,-1 1 0 0,-9 1-19 16,-4 1-21-16,0 1-4 0,0 3 17 16,-10 1-42-16,-3 2-49 0,-8 0-34 15,1 0-42-15,-7-2-123 0,-4 3-200 16,6 0-546-16,-24 1-514 0</inkml:trace>
  <inkml:trace contextRef="#ctx0" brushRef="#br0" timeOffset="186466.23">7055 4954 404 0,'0'0'989'0,"0"0"-761"0,0 0-137 15,0 0-39-15,0 0 9 0,0 0 30 16,0 0 20-16,0 0 15 0,0 0 17 16,-10-1 18-16,10 1 1 0,0 0 2 15,0 0 19-15,0 0 13 0,0 0-27 16,0 0-45-16,0 0-35 0,0 0-29 15,-2 0-25-15,2 0-23 0,-4 1-12 16,-1 4-4-16,-1 6 4 0,-4 0 2 0,4 5-2 16,-7 3-1-16,7 1 1 0,2 4 16 15,-6 0 6-15,3 2-9 0,1-1 15 16,-6 0-2-16,8-1 5 0,-7-2-28 16,5-3 0-16,4-3 1 0,-2-3-1 15,2-2 12-15,-2-5-2 0,4 0-12 16,0-4 2-16,-2 1-2 0,2-3 0 0,0 0 15 15,0 0 9-15,0 0 1 0,0 0-1 16,0-1-25-16,0-4-4 0,0-3-36 16,0-1-30-16,0-1 11 0,6 1-30 15,0-2-3-15,0 2 16 0,0 2 3 16,1 0 25-16,-3 1-3 0,8-1-3 16,-1 1-10-16,3 0 10 0,0-1 38 15,5 1 3-15,2-2 13 0,1 4 0 0,1 0 19 16,0-2-3-16,-2 2 0 15,1 1-15-15,1 2-1 0,-6 1 0 0,5 0 16 16,-3 0 7-16,-5 8 12 0,-1 1 6 16,-5 0-15-16,-2 4-10 0,-4-1 3 15,-2 3 6-15,0-2 20 0,-8-2 12 16,-6 1 0-16,-7 0-9 0,-10-1-7 16,-8 2-3-16,-11 0 9 0,-6 1-18 15,-6 1-1-15,2-1-12 0,2-1-16 0,13-1-1 16,12-3-18-16,10-5-47 0,13-1-80 15,8-3-99-15,2 0-155 0,14-7-216 16,1-1-79-16,28-5-350 0</inkml:trace>
  <inkml:trace contextRef="#ctx0" brushRef="#br0" timeOffset="187051.37">7551 5164 254 0,'0'0'405'0,"0"0"-86"16,0 0-114-16,0 0 46 0,0 0-13 0,0 0-21 16,0 0-84-16,0 0 23 0,0 0 41 15,0 0 10-15,0 0-7 0,-6-19-17 16,2 19 16-16,-2 0-4 0,-1 0-71 16,-7 0-86-16,-5 5-38 0,3 1-19 15,-7 2 3-15,-4 5-3 0,7-2-13 16,-1 3 32-16,2-2 1 0,5-1 18 15,3 1-6-15,9-1-1 0,-2-4-12 16,4 1-19-16,0-3 17 0,4 0 0 16,5-1 2-16,3 0-2 0,3-3-23 0,3-1-1 15,3 0 13-15,6-5-18 16,4-5-36-16,-4-1-39 0,-1-2-12 0,-1 2-14 16,-10-1 7-16,-3 2 48 0,-8 0 77 15,-4 2 3-15,0 3 36 0,0 0 12 16,0 4 7-16,0-1-7 0,0 2 10 15,0 0 0-15,0 0-16 0,0 0 3 0,0 2-25 16,0-1-11-16,0 4 17 0,0 0 22 16,2 2 7-16,5-2 5 0,3 1-9 15,-6-2-16-15,2 0-15 0,0 1-7 16,5-3-16-16,-3 2 0 0,0-1-29 16,5 0-79-16,-3-2-68 0,-2 0-32 15,5-1-87-15,-5 0-245 0,2 0-246 16,-1 0-398-16</inkml:trace>
  <inkml:trace contextRef="#ctx0" brushRef="#br0" timeOffset="187486.39">8080 5000 1630 0,'0'0'594'0,"0"0"-377"15,0 0-78-15,0 0-26 0,0 0-10 16,0 0-10-16,0 0-35 0,0 0-39 0,-153 73 13 15,133-55 1-15,-1-2-1 0,2 0-10 16,11-1 20-16,-2-1 18 0,10-3 20 16,0-3-22-16,4 2-23 0,10-4-23 0,7-1-12 15,4-1-12-15,6-1 10 0,-2 0-2 16,2 0 1-16,-6-2 1 0,-3 0-11 16,-9 1-6-16,-3-1 6 0,-4-1 13 15,-6 1 28-15,0 1 42 0,0 2 22 16,0-1-13-16,-6 2-9 0,-6 2-19 15,-3 1-35-15,-3 0-16 0,-3-2-1 16,-4 3-41-16,-2-1-81 0,-2-2-112 16,7 1-56-16,1-2-50 0,4-4-134 15,9 0-496-15,8-1-182 0</inkml:trace>
  <inkml:trace contextRef="#ctx0" brushRef="#br0" timeOffset="187906.46">8266 5189 828 0,'0'0'609'16,"0"0"-453"-16,0 0-120 0,0 0 42 15,0 0 33-15,0 0-17 0,0 0 10 16,0 0 16-16,0 0 64 0,0 0 30 15,83-19-53-15,-77 17-42 0,-4-3 7 16,3-2-17-16,1 3-32 0,-4-3-77 16,2 1-7-16,0 1-22 0,2-1 7 15,0 1-4-15,-6-2-12 0,5 1-4 0,-3-1 42 16,-2 1 10-16,0 1 28 0,0 0 4 16,-7 2 12-16,1 1 1 0,-4 1 12 15,0 1 0-15,-3 0-38 0,1 4 15 16,-3 3-3-16,-3 3-12 0,3-1 0 15,1 3-1-15,-3 0 10 0,7 3 10 16,0-2-7-16,3 1 0 0,7-2-6 0,0 1-7 16,0-2-9-16,7-1-19 0,7-2 0 15,5-1-22-15,5-2-16 0,3 0-44 16,4-4-61-16,-2 2-89 0,4-2-114 16,-2-1-28-16,-10 1-595 0,10-1-293 0</inkml:trace>
  <inkml:trace contextRef="#ctx0" brushRef="#br0" timeOffset="188733.91">8978 4995 1436 0,'0'0'355'15,"0"0"-203"-15,0 0-58 0,0 0 20 16,0 0 12-16,0 0 17 0,0 0-14 15,0 0-16-15,0 0-29 0,0 0-33 16,0 0-9-16,155-37 6 0,-139 34 7 16,3 3-4-16,1 0-25 0,-7 0 3 0,-1 3-4 15,1 0 20-15,-5 3-3 16,-2 3-10-16,0 0-7 0,-2 1-22 0,-4 3 1 16,0 0 24-16,0 1-15 0,0-1 0 15,-10 1-10-15,-4 2 13 0,-5-3-13 16,0-1 0-16,3 1 10 0,-3-2 9 0,5-1 4 15,-3-2 12-15,5-1 26 0,4-3 53 16,1 0 0-16,1 0-29 0,0 0-25 16,0-1 3-16,0 1 10 0,6-1 9 15,-5 1-7-15,5 0-37 0,0-3-7 16,0 1 7-16,0 1-1 0,0-2 7 16,0 2 2-16,0 0-5 0,2-3-4 15,7 3-3-15,3-3 6 0,9 2 10 16,2-1-13-16,-1-1-16 0,11 1-22 15,-2-1-2-15,7 0-1 0,-5 0-51 16,2 0-81-16,-2 0-112 0,-2 0-137 16,-6 1-418-16,14 2-1173 0</inkml:trace>
  <inkml:trace contextRef="#ctx0" brushRef="#br0" timeOffset="193154.16">11272 4875 760 0,'0'0'658'16,"0"0"-378"-16,0 0-99 0,0 0-8 15,0 0-34-15,0 0-16 0,0 0 23 16,0 0-40-16,0 0 4 0,0 0 6 0,19-1 6 16,-9 1 19-16,-6 0 38 15,-4 0 25-15,6 0-1 0,-6 0 2 0,0 0-32 16,0 1-25-16,0 1-17 0,0 0-20 15,0 0-30-15,-8-1-26 0,-4 5-27 0,-7 1-12 16,2 0-14-16,-1 1 13 0,-3 0-15 16,3 3-15-16,-1-3-10 0,0 2 3 15,7 0 4-15,-2-1 2 0,1 1-5 16,7-2-13-16,0 1 6 0,0-2-3 16,6 0-6-16,0-2 6 0,0-3 18 15,6 2 13-15,6 0-2 0,7-1-1 16,1-2-9-16,1-1 12 0,4 1 18 15,-4-1 1-15,-3 2-4 0,-1-1 16 16,-7-1 3-16,-4 1-9 0,-2 0-9 16,-4 2-1-16,0-1 10 0,0 3 6 15,0 1-20-15,0 0-10 0,0 2 1 0,0 1 11 16,-4 0-12-16,-4 2 0 0,-4 0 2 16,-3-2 9-16,-4 1 0 0,-1 1-2 15,-3 2-8-15,2-2-2 0,-1-1 1 0,3 1 1 16,3-1-2-16,11-2-12 0,-5-1-25 15,8 1-6-15,2-2-6 0,0-2-1 16,0 0-6-16,12 1 19 0,-1-2-3 16,1 1 21-16,1-2-6 0,-1 1-28 15,-4-2-59-15,3 0-115 0,1 3-124 16,-2-3-182-16,1-1-268 0,3 0-486 0</inkml:trace>
  <inkml:trace contextRef="#ctx0" brushRef="#br0" timeOffset="193789.77">11892 4982 1231 0,'0'0'534'0,"0"0"-333"15,0 0-156-15,0 0-32 0,0 0-13 16,0 0-14-16,0 0 14 0,0 0 78 15,0 0 58-15,0 0 55 0,0 0 32 16,-12-3-17-16,10 6-32 0,-7 1-17 16,-3 3-11-16,-5 2-12 0,-3 2-26 15,-1 6-16-15,-6-2-16 0,0 3-17 16,5 0-27-16,5-1-32 0,5-1-38 0,8-3-15 16,4-5 18-16,0 0-9 0,6-1-1 15,8-5 20-15,9 2 25 0,0-4 35 16,2 0 85-16,1 0 34 0,-1-3-72 15,2-3-82-15,4-2-35 0,-2-2-78 16,2 1-3-16,-4-4 46 0,-6 0-12 16,-9 0 15-16,-8 0 32 0,-4 0 34 15,0 1-21-15,-10 0-10 0,2 3-3 0,-5 0 32 16,7 3-61-16,0-1-32 0,-1 2-57 16,1 3-98-16,0 0-13 0,2 2-244 15,-6 0-211-15,-9 3-449 0</inkml:trace>
  <inkml:trace contextRef="#ctx0" brushRef="#br0" timeOffset="194265.01">12370 5139 1820 0,'0'0'1019'0,"0"0"-705"16,0 0-59-16,0 0-42 0,0 0-61 16,0 0-45-16,0 0-54 0,-7 71-34 0,-3-58-19 15,-2 0-53-15,1 1-17 16,-1-1-97-16,-2 0-122 0,1-4-184 0,1-3-701 16</inkml:trace>
  <inkml:trace contextRef="#ctx0" brushRef="#br0" timeOffset="194687.74">12853 4958 2108 0,'0'0'411'0,"0"0"-324"16,0 0 16-16,0 0 97 0,0 0 40 16,0 0-109-16,-16 69-83 0,10-52 0 15,1 1-7-15,5-1-35 0,0 2-6 16,0-1-12-16,0 3-8 0,-6-1 20 16,4 2 10-16,-8 1-7 0,6-3-3 0,-13-1-153 15,5-2-138-15,1-3-118 0,-5-1-206 16,10-3-486-16,0-2 305 0</inkml:trace>
  <inkml:trace contextRef="#ctx0" brushRef="#br0" timeOffset="195372.52">13298 4881 1190 0,'0'0'647'0,"0"0"-277"16,0 0-159-16,0 0-60 0,0 0-34 16,0 0-21-16,0 0-6 0,0 0 6 15,0 0-9-15,0 0-20 0,0 0-28 16,51 14-7-16,-38-12 3 0,-3-1 0 0,-6 0-22 15,7 2-1-15,-9-1-12 0,2 0 2 16,-2 3 26-16,-2 0 33 0,0 1-1 16,-6-1 7-16,-7 2-10 0,3-1-22 15,-7 1-4-15,3-1-12 0,0 0-15 16,-3-1 8-16,7 2-12 0,-3-1-3 16,3-1-16-16,4 0 3 0,0-2-15 15,6 1-17-15,0 0 13 0,0 0 33 16,0-1 2-16,12-1 22 0,0 0 26 15,3 1-17-15,-3-1-31 0,5 1-2 0,-1-2-10 16,3 3 10-16,2-1-11 0,-5 1 10 16,-1-2-10-16,-3 3 0 0,-4-2 10 15,-2 2 0-15,-1-1-10 0,-5 2 13 16,0 0 22-16,0 0 19 0,0 1-13 16,-7-1 1-16,-3 1-4 0,-2 3-6 15,3-3 9-15,1 4-2 0,2-4-14 0,2 1-12 16,2-2-2-16,2 0-20 0,0-1 22 15,0 1 0-15,0-2 13 0,0 0-12 16,0 2-1-16,0 2-1 0,0 0-34 16,-11 3-117-16,1 0-99 0,-7 1-123 15,5-4-385-15,-11 3-946 0</inkml:trace>
  <inkml:trace contextRef="#ctx0" brushRef="#br0" timeOffset="201236.17">22104 4814 927 0,'0'0'593'0,"0"0"-401"15,0 0-157-15,0 0-5 0,0 0 48 16,0 0 48-16,0 0-3 0,0 0-28 16,0 0 5-16,0 0 49 0,-6 13 44 15,12-6-25-15,4 2 9 0,-6 1-17 16,2 1-20-16,1 5-25 0,-7-1-29 15,6 0-35-15,-6 4-17 0,4 0-15 0,-2 0 7 16,4 1-17-16,-2 0-9 0,7-2-16 16,-5-1-12-16,6-5 9 0,1 0-6 15,-5-2-1-15,4-2-21 0,-1-5 5 16,-5 1 4-16,0-2 16 0,-6-1 22 0,0-1 0 16,2 0 35-16,-2 0 6 0,2 0-9 15,2-2-30-15,3-6-2 16,-1-2-16-16,6-3 13 0,-2-3 0 0,3 1-26 15,-1-1-3-15,3 4 7 0,-3 1-7 16,1 4 0-16,1 2-9 0,-2 3-7 16,5 2 3-16,-3 0 43 0,1 4 0 15,8 4 2-15,-7 1 0 0,7 1 0 0,0 2 0 16,-5-1 0-16,1 1-2 0,-1-2-11 16,-7-2 13-16,-5-1 0 0,-6 1 22 15,0 0 36-15,-10-1 50 0,-19 1-25 16,-4 3-38-16,-13-1 9 0,-1 2-26 15,-5-2-9-15,4 0-19 0,5 1-3 16,8-4-57-16,10 0-68 0,6-3-95 16,13-3-111-16,6-1-247 0,11 0-480 15,3-3 324-15</inkml:trace>
  <inkml:trace contextRef="#ctx0" brushRef="#br0" timeOffset="201583.95">22817 5032 1228 0,'0'0'416'0,"0"0"-276"16,0 0-20-16,0 0 85 0,0 0-30 15,0 0-30-15,0 0-48 0,0 0-6 16,0 0 22-16,0 0 22 0,-134 66-20 16,123-55-38-16,5-4-16 0,6 1-10 15,0-2-16-15,0-2-35 0,10-1-3 16,5-2-26-16,-1-1-3 0,3 0 20 15,-1-3 11-15,1-3-1 0,-3 1 2 16,-5 1 1-16,-3-2 18 0,-2 3 22 0,-2 2 20 16,-2 0-16-16,0 1-23 15,0 0-20-15,0 0-2 0,4 0-28 0,-2 0-29 16,4 0 57-16,3 3 61 0,7-1-4 16,3 1-28-16,-3 0-26 0,3 0 29 15,0-2-10-15,-5-1-4 0,3 3-18 16,-7-3-2-16,0 1-17 0,-1 0 0 0,1 2-32 15,0-3-141-15,7 0-154 0,3 0-268 16,-1 0-162-16,16-2-220 0</inkml:trace>
  <inkml:trace contextRef="#ctx0" brushRef="#br0" timeOffset="201918.02">23464 4934 264 0,'0'0'535'16,"0"0"-147"-16,0 0-63 0,0 0 68 15,0 0 32-15,0 0-37 0,0 0-128 0,0 0-109 16,0 0-14-16,0 0 10 0,0 0-17 16,-128 48 0-16,105-39-20 0,6 0-19 15,5 2-21-15,6-2-44 0,2 1-26 16,4-3-16-16,0 4-15 0,6-5-23 15,10 3-28-15,1-2 0 0,6-1 25 16,-7-1 16-16,1 0 13 0,-7 0 27 16,7 0-15-16,-9-2 0 0,-2 1-8 15,-2 2 24-15,-4-3 15 0,0 2-15 16,-12 2-26-16,2-1-18 0,-7 2-26 16,5-3-39-16,1 0-34 0,5-1-123 15,0-3-231-15,6-1-191 0,0 0-414 0</inkml:trace>
  <inkml:trace contextRef="#ctx0" brushRef="#br0" timeOffset="202265.55">23724 5037 947 0,'0'0'491'16,"0"0"-331"-16,0 0-37 0,0 0 30 15,0 0-59-15,0 0-16 0,0 0-3 16,0 0 32-16,0 0 25 0,0 0-12 16,155-35 3-16,-153 30-7 0,-2-1 42 15,0 1-53-15,0 0-12 0,0 0-16 16,0 1-13-16,-8 3-16 0,0-2 6 0,-11 2-9 16,-3 1-20-16,1 0-22 0,-8 8 17 15,0 1-20-15,0 1 12 0,-2 3 14 16,8 1-4-16,-1 1 19 0,5 2 19 15,4-3 42-15,11-1-1 0,4 0-48 16,0-3-2-16,11 1-1 0,9-1 31 0,11-2-4 16,9 2-34-16,3-2-43 0,19-3-11 15,6-3-30-15,5-2-29 0,7 0-77 16,-5-1-118-16,1-7-222 0,-20 2-662 16,12-8-512-16</inkml:trace>
  <inkml:trace contextRef="#ctx0" brushRef="#br0" timeOffset="202701.62">25113 4853 1702 0,'0'0'1062'0,"0"0"-962"0,0 0-98 16,0 0 75-16,0 0 9 0,0 0 11 0,-37 65-43 16,29-47-38-16,4 1-16 15,4 2 0-15,0-3-35 0,0 0-52 0,0-1-57 16,10-3-62-16,1-3-165 15,1-3-193-15,0-3-162 0,9-1-60 0</inkml:trace>
  <inkml:trace contextRef="#ctx0" brushRef="#br0" timeOffset="203020.04">25626 4886 1360 0,'0'0'261'0,"0"0"-193"16,0 0 52-16,0 0 46 0,0 0 12 15,0 0-39-15,-78 68-41 0,78-55 5 16,0-1 33-16,0-1 28 0,4-1-36 16,8-1-15-16,-4-1 34 0,7-1-7 15,1-2-41-15,1-3-42 0,12 1-31 0,-2-3-10 16,2 0-1-16,4-7-11 0,2-2 11 15,-8-1-11-15,-5 0 8 0,-5-2 7 16,-5-1 32-16,-12 1 3 0,0 0 25 16,-10-1 53-16,-9 0-41 0,-1 0-54 0,-5 2-37 15,-4 3 12-15,-2 3-12 0,2 1-38 16,0 4-112-16,2 0-185 0,13 0-198 16,1 0-757-16</inkml:trace>
  <inkml:trace contextRef="#ctx0" brushRef="#br0" timeOffset="203804.24">27468 4773 1258 0,'0'0'544'0,"0"0"-340"0,0 0-84 15,0 0 74-15,0 0 75 0,0 0-2 16,0 0-42-16,0 0-49 0,0 0-27 16,0 0 13-16,0 0 12 0,-13 6-26 15,1 3-76-15,-9 2-40 0,-1 4-31 16,-7 0-1-16,6 2 0 0,0-2-2 0,7-2-14 15,5 0-9-15,3-2-3 16,4-3-16-16,4-1-10 0,0 0 7 0,0-4-3 16,6 3 21-16,7-4 4 0,3 1 14 15,1-2 11-15,5 0 0 0,-1-1 0 16,2 0-1-16,6 0-1 0,-7-2-26 0,1-2 27 16,-6 3-1-16,-7-1 2 0,-4 2 0 15,-6 0 3-15,0 0 41 0,0 7 63 16,-6 0-28-16,-4 4-26 0,-1-3-15 15,-5 3-10-15,8 0-14 0,-3-2-14 16,1 0-22-16,4 2 3 0,-5-2 4 16,5 1 15-16,-2-1 13 0,4 0-13 15,0-3 0-15,4 1-35 0,0-2-9 16,0-1 16-16,2 0 12 0,6-3 1 16,-2 2-23-16,11-2-66 0,-3-1-61 15,5 0-86-15,-1 0-185 0,-7 0-576 16,7 0-489-16</inkml:trace>
  <inkml:trace contextRef="#ctx0" brushRef="#br0" timeOffset="204254.57">28053 4880 228 0,'0'0'1141'0,"0"0"-838"15,0 0-44-15,0 0 7 0,0 0-58 16,0 0-40-16,0 0-39 0,0 0-36 0,-153 67-9 16,147-55-17-16,2 2 20 0,4 0-7 15,0 1 16-15,16-1-20 0,7-3-2 16,0-1-52-16,3-3-6 0,3-2-15 16,-2-2 15-16,2-3 16 0,0 0-7 15,-2-3 0-15,-4-4-9 0,-5-4-13 0,1 0 29 16,-5-2-10-16,-3-3-6 15,-3 0-16-15,-4-4 3 0,-2 1 13 0,-2 1-1 16,0 2-15-16,-8 2-29 0,-9 6-15 16,-3 2-67-16,-5 6-77 0,2 0-113 15,-2 0-134-15,7 3-336 0,-1 6-586 16</inkml:trace>
  <inkml:trace contextRef="#ctx0" brushRef="#br0" timeOffset="204512.07">28497 5080 1301 0,'0'0'514'16,"0"0"-119"-16,0 0 29 0,0 0-86 16,0 0-89-16,0 0-121 0,0 0-64 15,-55 75-13-15,36-66-51 0,9 2-35 16,-3-4-230-16,9-2-226 0,-2-3-565 16,6-2-228-16</inkml:trace>
  <inkml:trace contextRef="#ctx0" brushRef="#br0" timeOffset="204850.71">28964 4810 2050 0,'0'0'696'0,"0"0"-407"0,0 0-116 0,0 0-30 16,0 0-32-16,0 0-15 15,0 0 18-15,0 0 68 0,0 0-50 0,0 0-49 16,27 71-33-16,-27-52-28 0,0 3-20 15,0-3-2-15,0 0-13 0,0 0-18 0,-4-4-58 16,4 0-93-16,0-2-108 0,0-1-195 16,9-4-483-16,-1 3-312 0</inkml:trace>
  <inkml:trace contextRef="#ctx0" brushRef="#br0" timeOffset="205180.13">29301 5063 1740 0,'0'0'603'0,"0"0"-273"0,0 0 10 16,0 0-49-16,0 0-68 0,0 0-128 16,0 0-68-16,-18 69-27 0,3-59-34 15,-1 1-99-15,1 0-129 0,1 2-145 16,4-8-232-16,1 0-1009 0</inkml:trace>
  <inkml:trace contextRef="#ctx0" brushRef="#br0" timeOffset="205599.33">29781 4847 1421 0,'0'0'1090'0,"0"0"-870"16,0 0-124-16,0 0-15 0,0 0-17 0,0 0 70 15,0 0 20-15,0 0-14 0,0 0-51 16,0 0-38-16,0 0-26 0,157 0-25 15,-151 0 0-15,1 5 12 0,-7 0 70 16,0 2 38-16,-3 6 0 0,-7-2-80 16,-6 5-40-16,3-3-31 0,1 1-13 0,-1-2 12 15,5 0 20-15,2-1-7 16,2-1-3-16,2 0 8 0,-2-1 14 0,4 1 22 16,0-2-6-16,0 3 38 0,0-4 8 15,0 2-33-15,0-1-29 0,0-3-1 16,0-1 0-16,4 0-1 0,4-2-42 15,2 1-16-15,-1-2 13 0,-1 0-13 0,2-1-48 16,-2 0-69-16,1 0-104 0,3 0-191 16,1 0-344-16,1-2-589 0</inkml:trace>
  <inkml:trace contextRef="#ctx0" brushRef="#br0" timeOffset="206010.57">30341 5050 1353 0,'0'0'1203'15,"0"0"-974"-15,0 0-94 0,0 0 71 0,0 0 33 16,0 0-14-16,0 0-57 0,0 0-64 16,0 0-51-16,0 0-52 0,0 0-1 15,21 3-3-15,-9-3-44 0,3 0-114 16,7 0-172-16,-5-4-278 0,-5 2-698 0,-111 5-143 16</inkml:trace>
  <inkml:trace contextRef="#ctx0" brushRef="#br0" timeOffset="206326.3">30564 5031 417 0,'0'0'1857'0,"0"0"-1276"0,0 0-254 0,0 0-37 16,0 0-145-16,0 0-145 0,0 0-83 15,0 0-25-15,0 0-19 0,0 0-87 16,0 0 2-16,38 0-168 0,-26 0-203 15,-2 0-152-15,3 0-258 0</inkml:trace>
  <inkml:trace contextRef="#ctx0" brushRef="#br0" timeOffset="206521.23">31023 5027 2288 0,'0'0'478'0,"0"0"-349"0,0 0 44 16,0 0 6-16,0 0-52 0,0 0-79 0,0 0-31 15,0 0-17-15,0 0-54 0,0 0-73 16,0 0-46-16,19 5-32 0,-9-5-127 16,-4 0-374-16,5-2-697 0</inkml:trace>
  <inkml:trace contextRef="#ctx0" brushRef="#br0" timeOffset="206666.48">31023 5027 2058 0,'143'-1'994'0,"-139"1"-719"0,-4 0-100 16,0 0-23-16,6 0-73 16,1 0-67-16,-3 0-12 0,6 0-88 0,-2 0-131 15,3-1-174-15,-1-3-425 0,-4 0-712 0</inkml:trace>
  <inkml:trace contextRef="#ctx0" brushRef="#br0" timeOffset="206990.41">31497 5012 1178 0,'0'0'1220'0,"0"0"-987"16,0 0-127-16,0 0 125 0,0 0 77 15,0 0-16-15,0 0-58 0,0 0-77 16,-6 66-94-16,6-52-12 0,0-1-51 15,-5 2 25-15,-1-3-9 0,-6 1-16 0,8-5-1 16,-9 2-31-16,3-3-107 0,-3 0-144 16,5-3-181-16,2-3-536 0,0-1-659 0</inkml:trace>
  <inkml:trace contextRef="#ctx0" brushRef="#br0" timeOffset="207591.61">32160 4708 1281 0,'0'0'605'0,"0"0"-394"0,0 0-17 16,0 0 42-16,0 0-49 0,0 0 0 15,0 0 6-15,0 0-18 0,-159 51-28 16,138-40-64-16,-1 0-23 0,5 1-22 15,7 0-26-15,4-3-12 0,6 2-10 16,0-2-41-16,6-1-12 0,10-3 12 16,-1 0 25-16,-1-1-2 0,5-4 9 15,-1 0-7-15,3 0 23 0,0-1-10 16,6-4-3-16,-5-4 4 0,1 0-4 0,0-2 14 16,0 0 2-16,-1-1-3 0,-1-1-16 15,4 1-6-15,-9-1 25 0,7 2 0 16,-8 3 2-16,-3-1 0 0,-4 6 14 15,-2-1 16-15,-3 3 19 0,-3 1 0 16,0 0-4-16,0 0 39 0,0 0 0 0,0 0-7 16,0 2 6-16,0 4-22 0,-3 4-12 15,1-2 5-15,-4 4 10 0,0 1 10 16,0 3 18-16,2-1-10 0,2 2 0 16,-3-1-13-16,5 2-37 0,0-1-33 15,0-3-1-15,7 1-25 0,3-2-58 16,2-5-51-16,-3 2 9 0,-1-3 30 15,-2-1-62-15,0-1-168 0,-1-4-170 16,-3-1-234-16,-2 0-477 0,0 0 164 0</inkml:trace>
  <inkml:trace contextRef="#ctx0" brushRef="#br0" timeOffset="208184.93">32663 4693 1989 0,'0'0'576'0,"0"0"-421"0,0 0-4 15,0 0-3-15,0 0 15 0,0 0 28 16,0 0-41-16,0 0-77 0,0 0-45 16,0 0-12-16,0 0-13 0,66 12 16 15,-44-9-16-15,-1 1 16 0,-2 1-17 0,-7-2-1 16,-2 0 2-16,-3-2-1 0,-7 0 0 15,0 3 23-15,0-1 51 0,-7 6 34 16,-3-2-10-16,-6 2-59 0,-3 1-28 16,2 0-13-16,1-2-3 0,6 0-13 15,-7 1 3-15,9-4 12 0,-3 2-12 16,3-1 13-16,2-1-1 0,0 2-2 16,4-2-12-16,-2-1 13 0,4 1 1 15,0-1-3-15,0 1-14 0,0-3-7 0,0 2-1 16,4-1-21-16,10 0-9 15,1-2-4-15,7 1 19 0,-5 1 9 0,-1-2 4 16,-1 0 26-16,-3 3-11 0,-3-1 13 16,-5 2 32-16,-4 3 47 0,0 1 28 15,0 0 24-15,0 1-39 0,-4 3-11 16,-5 4-6-16,-3 1 0 0,-3 1-19 0,-1 4-38 16,-1 1 38-16,-1 1-34 0,-3-2-22 15,5 2-11-15,3-3-24 0,3-2-39 16,4-2-100-16,-5-4-134 0,9-3-342 15,-12 1-849-15</inkml:trace>
  <inkml:trace contextRef="#ctx0" brushRef="#br0" timeOffset="-193877.08">2431 6733 13 0,'0'0'646'0,"0"0"-252"0,0 0-124 16,0 0-91-16,0 0 10 0,0 0 25 15,0 0 23-15,0 0 22 0,0 0 6 0,-6-11-20 16,6 10-18-16,4-2 16 0,-2 1 11 16,4-2-8-16,2 1-4 0,-1-2-15 15,-1 4-38-15,-6 1-59 0,0 0-47 16,0 0-25-16,0 6-6 0,0 2-50 16,-6 7 1-16,-1 1-2 0,-1 4-1 15,2 2-2-15,6 2-19 0,0 2-1 16,0 2 19-16,0 1 0 0,0 4 2 0,6-1-11 15,2-3-3-15,5-3-22 0,-1-2-22 16,1-2-45-16,-1-4-67 0,-4-6-71 16,3-3-141-16,-5-2-141 0,-2-3-114 15,-4-2-120-15,4 0-317 0,-4-2 481 0</inkml:trace>
  <inkml:trace contextRef="#ctx0" brushRef="#br0" timeOffset="-193313.58">2929 6864 653 0,'0'0'1019'0,"0"0"-691"16,0 0-111-16,0 0-13 0,0 0 22 15,0 0 19-15,0 0-21 0,0 0 3 16,0 0-40-16,0 0-60 0,0 0-32 0,-8 43-17 16,2-25-12-16,6 1-28 0,0-1-38 15,0 0 0-15,14-4 0 0,9-2 31 16,6-3 54-16,4-6 0 0,10 1-64 15,-3-4-21-15,-5 0 0 0,-11 0 19 0,-3 0-19 16,-8-1 0-16,-7-4 26 0,4-2 2 16,-2-4-3-16,-1-1 9 0,-5-4-21 15,-2 0 5-15,0-2-15 0,0 0 0 16,-2 2 12-16,-11 0-15 0,-1 3-16 16,-3 3-8-16,-6 3-20 0,-1 4-31 15,-3 3-37-15,-6 0-52 0,2 1-183 16,6 4-167-16,4 0-282 0,3 1-566 0</inkml:trace>
  <inkml:trace contextRef="#ctx0" brushRef="#br0" timeOffset="-192972.49">3746 6768 1843 0,'0'0'1138'0,"0"0"-850"15,0 0-173-15,0 0-48 0,0 0 38 0,0 0 179 16,0 0-51-16,0 0-127 0,16 78-44 16,-16-54-27-16,0-2-20 0,0 1-15 15,0 0-18-15,0-3-29 0,0 0-50 16,8-5-92-16,3-2-78 0,-1-3-111 16,0-5-273-16,-1-2-466 0,-3-2-263 0</inkml:trace>
  <inkml:trace contextRef="#ctx0" brushRef="#br0" timeOffset="-192330.21">4333 6778 2259 0,'0'0'455'0,"0"0"-188"0,0 0-49 16,0 0-71-16,0 0-49 0,0 0-18 16,0 0-39-16,0 0 13 0,0 0 16 0,-91 69-4 15,85-56-38-15,6-1 0 16,0 0 23-16,0-5-20 0,12 1-18 0,-2-4-1 16,1 1 7-16,7-4 16 0,-1-1-13 15,3 0 3-15,1 0-22 0,4-5 16 16,-2-3 0-16,-1 2 10 0,-5-5 2 0,2 4 9 15,-9-1 7-15,-4 0 28 0,-4-1-13 16,-2 0-22-16,0 0-24 0,0 0-13 16,-2 0-1-16,-8 4-2 0,1-2-3 15,-3 1-65-15,-2 1-66 0,-5-1-42 16,-2 1-22-16,3 0-20 0,-1 1-36 16,7 2-52-16,3-1-167 0,5-1-240 15,2 2-370-15,2-2 415 0</inkml:trace>
  <inkml:trace contextRef="#ctx0" brushRef="#br0" timeOffset="-191928.28">4715 6553 848 0,'0'0'1581'0,"0"0"-1245"16,0 0-230-16,0 0-64 0,0 0 93 0,0 0 146 15,0 0-49-15,0 0-96 0,196 78-35 16,-146-49-60-16,8 1-29 0,0 3-9 16,0 4-1-16,-7-2-2 0,-9 1-19 15,-11 0-13-15,-19 0-25 0,-12 1-88 16,-16 2-74-16,-30-1-142 0,-16 1-212 15,6-11-235-15,-55 12-438 0</inkml:trace>
  <inkml:trace contextRef="#ctx0" brushRef="#br0" timeOffset="-191180.27">2340 6613 1732 0,'0'0'649'0,"0"0"-323"0,0 0-75 16,0 0 21-16,0 0 34 0,0 0-44 0,0 0-111 15,0 0-85-15,0 0-28 0,0 0-10 16,0 0 1-16,-186 65 8 0,140-40 10 16,-3 5-4-16,-3 5 23 0,7 3 11 15,-1 3-12-15,11 6-24 0,4 0-1 16,17 1-6-16,5-2-25 0,9-2-9 16,9-5-37-16,15-1-22 0,16-8-59 15,7-3-74-15,19-7-123 0,7-7-109 16,16-3-139-16,-21-7-437 0,56-3-512 0</inkml:trace>
  <inkml:trace contextRef="#ctx0" brushRef="#br0" timeOffset="-189579.99">5461 6975 1018 0,'0'0'515'0,"0"0"-187"15,0 0-33-15,0 0 0 0,0 0-1 16,0 0-25-16,0 0-61 0,0 0-35 15,0 0-15-15,0 0-18 0,0 0-39 16,-12 5-51-16,20-9-28 0,5 2-19 16,-1-2 13-16,2 2-15 0,3 1 0 15,-3 0 0-15,1 1 0 0,-3 0 1 0,5 0 17 16,-7 2 6-16,7 4-3 0,-5-1-3 16,-8 2-3-16,3 1-1 0,-7 2-13 15,0 2 20-15,0 1-6 0,-15 1-14 16,1 0 12-16,-3-1-13 0,-4 0 0 15,3 0 0-15,7-3 1 0,-1 2-2 16,6-5 1-16,2 0 0 0,4-1 1 16,0 1-1-16,0-2 2 0,6 1 35 0,4-2 2 15,-2 1 1-15,5-2-10 0,-1 3 13 16,3-5 5-16,-1 2-5 0,3 0-44 16,-3-1-52-16,5-1-38 0,4-1-108 15,6 0-161-15,-7 0-342 0,24-6-627 0</inkml:trace>
  <inkml:trace contextRef="#ctx0" brushRef="#br0" timeOffset="-182646.9">6685 6799 2274 0,'0'0'559'0,"0"0"-124"0,0 0-171 0,0 0-64 16,0 0-15-16,0 0 20 0,0 0-52 16,0 0-89-16,0 0-64 0,-29 2-50 15,44 3 19-15,5 0-9 0,13 2 21 0,0-1-22 16,11-1-37-16,3-2 66 0,-1 1-36 15,6-2-62 1,-5 0-129-16,-1-1-50 0,-3 0-69 0,-8 2-186 0,-10-1-143 16,-11 1-293-16,-7 1 263 0</inkml:trace>
  <inkml:trace contextRef="#ctx0" brushRef="#br0" timeOffset="-182428.39">6782 7064 2421 0,'0'0'602'0,"0"0"-260"0,0 0-117 0,0 0-41 16,0 0 70-16,0 0-44 0,0 0-113 16,0 0-79-16,0 0 29 0,195 19 12 0,-138-19-59 15,-1 0-16-15,0 0-15 0,0 0-52 16,2 0-151-16,8-2-172 0,2-4-173 15,-18 2-596-15,34-3-482 0</inkml:trace>
  <inkml:trace contextRef="#ctx0" brushRef="#br0" timeOffset="-181894.84">8519 6635 1977 0,'0'0'518'0,"0"0"-205"15,0 0-11-15,0 0 10 0,0 0 27 0,0 0-62 16,0 0-86-16,0 0-20 0,-180 67-23 16,114-35-15-16,-3 9-35 0,1 2 1 15,6 0 29-15,13 3-51 0,15-4-77 16,16-3-7-16,16 0-11 0,2-6-34 15,18-1-40-15,18-6 0 0,15-1-3 16,20-7 6-16,9-4-109 0,11-5-135 16,15-8-184-16,-28-1-457 0,40-7-705 0</inkml:trace>
  <inkml:trace contextRef="#ctx0" brushRef="#br0" timeOffset="-180935">10090 6577 2338 0,'0'0'577'0,"0"0"-295"15,0 0 21-15,0 0-94 0,0 0-80 16,0 0-73-16,0 0 23 0,0 0 38 0,0 0-17 16,169 66-57-16,-123-43-17 15,3-1-26-15,-10 4 0 0,-3-2 24 0,-16 2 4 16,-7 2-16-16,-13 2 35 0,0-3 46 16,-21 1-19-16,-4-2-28 0,2-3-46 15,1-3-23-15,1-3-36 0,2-2-90 16,-1-5-109-16,5-5-158 0,3-1-352 15,-13-4-968-15</inkml:trace>
  <inkml:trace contextRef="#ctx0" brushRef="#br0" timeOffset="-180475.46">10776 6915 2262 0,'0'0'716'0,"0"0"-355"0,0 0-116 16,0 0-59-16,0 0-66 0,0 0-13 15,0 0-47-15,0 0-38 0,0 0-22 16,-33 70 0-16,33-56 0 0,0 2-12 16,0-2 24-16,0-2-12 0,0 1 0 15,0-1-2-15,6-1-77 0,4-4-37 16,3 2-89-16,3-2-112 0,1-1 16 16,-1-2-346-16,1-1-733 0</inkml:trace>
  <inkml:trace contextRef="#ctx0" brushRef="#br0" timeOffset="-180075.17">11165 7003 1679 0,'0'0'523'16,"0"0"-319"-16,0 0-14 0,0 0-25 0,0 0-40 15,0 0-41-15,0 0-68 0,0 0 19 16,0 0 16-16,0 0-19 0,0 0-29 16,-104 61 13-16,104-55 32 0,2-1 67 15,4 1 67-15,7-4-65 0,3 0-44 16,1-1 15-16,6-1 19 0,-1 0-28 15,3 0-29-15,-4-3-26 0,0-2-24 16,-3-2-12-16,-1 0 10 0,-7-1-17 16,-4-2 3-16,-6 0 15 0,0 2 1 15,0-3 35-15,0 3-20 0,-8-3 1 0,0 4 3 16,-5 1 12-16,-3 1-31 0,-5 5-51 16,-4 0-46-16,-2 0-39 0,-2 1-31 15,-8 4-298-15,6 0-584 0,-16 2-581 0</inkml:trace>
  <inkml:trace contextRef="#ctx0" brushRef="#br0" timeOffset="-159797.05">30767 7521 111 0,'0'0'362'0,"0"0"-4"0,0 0 4 16,0 0-20-16,0 0-92 0,0 0-81 0,0 0-23 15,0 0-65-15,0 0-29 16,4-15 6-16,-4 13 30 0,0 1-4 0,0 0-29 16,0-1-26-16,0 1 9 0,0 1 11 15,0-2 25-15,0 2 10 0,0 0 3 16,0 0-1-16,-6 0-9 0,6 0-9 15,-6 0-30-15,-5 2-9 0,5 1 35 0,-4-1 28 16,0 3-66-16,-3 0-1 0,5 1 10 16,0 1-3-16,-5 1-29 0,7 2 0 15,0 2 26-15,2 1-4 0,4 3-3 16,0 0-18-16,0 1-1 0,0 2 9 16,16 0 11-16,-1 2-21 0,3-3-2 15,3 0-11-15,0-1 11 0,1-3 2 16,5-5-2-16,-6-2-11 0,4-3 11 15,-3-1 3-15,1-3 25 0,0 0 26 16,-2-4 13-16,1-4-4 0,1-2 3 16,0-3 22-16,-7-1-13 0,1-3-14 15,-5-1-11-15,-10-2 3 0,-2-3 15 0,0 1 19 16,-12-3-9-16,-3 2-44 0,-5-1-22 16,-3 5-2-16,2 1-10 0,-3 5-22 15,3 2-46-15,2-1-47 0,-1 6-51 16,-1-1-26-16,0 6-3 0,1 1-154 0,-9 1-196 15,12 6-626-15,-32 10-384 0</inkml:trace>
  <inkml:trace contextRef="#ctx0" brushRef="#br0" timeOffset="-158523.81">30343 7397 2032 0,'0'0'560'0,"0"0"-302"0,0 0-91 16,0 0 53-16,0 0 42 0,0 0-19 0,0 0-79 15,0 0-67-15,0 0-43 16,0 0-22-16,0 0 14 0,4 17-2 0,9-6 0 16,-3 0 3-16,9 7-7 15,-3-2 13-15,-5 5-10 0,5 1-15 0,-3 1-9 16,-3 3-19-16,2-2-16 0,-8-1-18 15,3-1-65-15,-5-1-85 0,-2-3-65 16,0-3-57-16,0 1-79 0,-2-8-222 16,-15 4-703-16</inkml:trace>
  <inkml:trace contextRef="#ctx0" brushRef="#br0" timeOffset="-157862.47">29752 7447 1425 0,'0'0'692'16,"0"0"-352"-16,0 0-162 0,0 0 6 16,0 0 21-16,0 0-38 0,0 0-113 15,0 0-54-15,0 0-13 0,0 0 12 16,-37 39-9-16,31-28 10 0,-3-2 16 15,-1-1 16-15,4 0 0 0,-2-1 22 16,-1 4 20-16,-1 1 27 0,4 1 23 16,0 4-39-16,4 2-28 0,2 1-32 0,2 0-3 15,14 1 0-15,7 0-6 0,12-4-16 16,-2-3-25-16,8-4-23 0,5-3 1 16,1-5 9-16,-1-2-12 0,-1 0 28 15,-5-4 22-15,-7-5 16 0,-2-2 22 16,-11-1 7-16,-3-1 5 0,-9-4 10 15,-6-1-22-15,-2-1-37 0,-4-4-1 0,-14-1-22 16,-3 3-10-16,-2-1-22 0,0 4-31 16,-1 2-13-16,-1 3-41 0,0 5-7 15,8-2-68-15,1 5-69 0,6 3-191 16,-3 2-217-16,-3 0-416 0</inkml:trace>
  <inkml:trace contextRef="#ctx0" brushRef="#br0" timeOffset="-157230.89">29115 7371 2372 0,'0'0'757'16,"0"0"-378"-16,0 0-233 0,0 0-11 15,0 0 101-15,0 0-23 0,0 0-144 16,-29 85-41-16,11-49-7 0,-1 5 1 16,7 1-8-16,2-4-14 0,3 0-44 0,7-6-37 15,0-7-74-15,15-2-141 0,10-8-183 16,4-1-149-16,-5-6-498 0,7-2-457 16</inkml:trace>
  <inkml:trace contextRef="#ctx0" brushRef="#br0" timeOffset="-155227.89">30817 6822 127 0,'0'0'268'0,"0"0"-125"0,0 0-88 0,0 0-41 15,0 0 8-15,0 0 34 0,0 0 22 16,0 0-10-16,0 0 1 0,0 0 35 16,0 0 23-16,0 0-19 0,0 0-37 15,0 0 4-15,0 0 55 0,0 0 72 16,0 0 32-16,0 0-46 0,0 0-52 16,0 0-45-16,0 0-30 0,0 0-42 15,0 0-19-15,0 0-4 0,0 0 4 16,0 0 1-16,0 0 1 0,0 0 17 15,0 0 42-15,0 0 17 0,0 0-7 16,0 0-20-16,0 0-12 0,0 0 3 0,0 0 16 16,0 0 3-16,0 1-20 15,0 1-9-15,2 2-16 0,0-1 4 0,-2 1 2 16,6 1 17-16,-6 0 5 0,4 2 11 16,-2 0-1-16,-2 3-6 0,0-2-13 15,0 4-6-15,0 0 9 0,0 1-10 0,0 3-16 16,0-1-12-16,0 2 0 0,0 0 1 15,0-3-1-15,0-1-32 16,0-2-9-16,4 0 6 0,-4-2-22 0,0-1-17 16,0-2-6-16,0 1-16 0,0-2-48 15,0-3-53-15,0 0-74 0,2-2-225 16,3 0-170-16,1 0-149 0</inkml:trace>
  <inkml:trace contextRef="#ctx0" brushRef="#br0" timeOffset="-154060.24">30259 6888 1745 0,'0'0'406'0,"0"0"-406"0,0 0-23 16,0 0-45-16,0 0 68 0,0 0-1 16,0 0-41-16,0 0 6 0,0 0 36 15,0 0 22-15,0 0 20 0,0-17 23 16,6 13 32-16,-2 1 33 0,4-1 12 15,2 2-19-15,1-2-52 0,5-1-49 16,1-1-22-16,6 3-3 0,-1-2 0 16,1 1-17-16,-6 1-5 0,-1 0 12 0,-3 3-3 15,-7-1 16-15,-6 1 16 0,0 0 26 16,0 0 9-16,0 0 23 0,0 1 3 0,0 5-12 16,-4-1 12-16,-5 2-39 0,3 3-15 15,-4-2-7-15,2 3-15 0,-1 1 1 16,-1 0 0-16,-2 0 1 0,5 0 29 15,-3 1 6-15,4-2-9 0,0-1 0 16,-1-2 6-16,1 2 7 0,0-2-7 16,0 0-10-16,0 1-9 0,-1-3 0 15,1 1-13-15,0-2 10 0,4-2 9 16,-2 3 10-16,2-2 12 0,-2-2 13 16,2 2 38-16,-1-2-22 0,3 1-35 15,0-2-26-15,0 0 4 0,0-1 19 16,0 4 9-16,0-3 9 0,0 1 16 15,0 2 29-15,9 0 11 0,-1 0-31 0,4 0-25 16,3-2-22-16,-3 0 0 0,5 0-19 16,-7-1 1-16,3-1-13 0,3 0 0 15,-4 0-13-15,-1 0-5 0,-1 0-10 0,-2 0-15 16,3 0-26-16,-1 0-24 0,0-1-43 16,3 1-17-16,-5 0-65 0,0 0-106 15,-1 0-79-15,-1 0-180 0,-2 0-213 16,-4 0-539-16</inkml:trace>
  <inkml:trace contextRef="#ctx0" brushRef="#br0" timeOffset="-153260.33">29709 6840 980 0,'0'0'807'0,"0"0"-404"0,0 0-202 16,0 0-37-16,0 0 39 0,0 0 35 0,0 0 15 16,0 0-49-16,0 0-77 0,0 0-77 15,0 1-24-15,0-1-10 0,0 2-1 16,-2 2 14-16,-3 2 18 0,3 0 10 0,-2 5 0 16,-4 0-7-16,0 2 3 15,-3 1-9-15,-1-1-15 0,0 1-27 0,1-3 1 16,1 3-3-16,4-4-10 0,0 0-18 15,6 1 0-15,0-3 12 0,0 3 16 16,0-5 0-16,0 0 3 0,0-1 25 16,0-4 4-16,4 0-13 0,2 0 10 15,2-1-8-15,5 2-2 0,1-1-16 16,3-1 25-16,-1 0-26 0,7 1 2 0,-7-1-2 16,1 0 1-16,-1 0-1 0,7 0 0 15,-6 0-2-15,1 0-12 0,3-4-6 16,-2 3-20-16,-3-1-22 0,1-1-15 15,-7 1-26-15,-2 1-18 0,3 0-24 16,-7-1-31-16,-4 2-65 0,6-1-53 16,-6 0-104-16,0 0-109 0,4-2-80 15,-4 1-246-15</inkml:trace>
  <inkml:trace contextRef="#ctx0" brushRef="#br0" timeOffset="-152996.71">29769 6964 137 0,'0'0'1168'0,"0"0"-765"0,0 0-152 16,0 0-21-16,0 0 6 0,0 0-45 15,0 0-82-15,0 0-6 0,0 0 67 16,0 0 23-16,0 0-12 0,-21 33-3 15,21-20-48-15,0 1-26 0,-2 2-38 16,-8 3-38-16,3-1-28 0,1-2-35 16,2-2-38-16,4 0-110 0,0-2-71 15,0-3-56-15,0-2-157 0,0-2-271 16,0-3-455-16</inkml:trace>
  <inkml:trace contextRef="#ctx0" brushRef="#br0" timeOffset="-151963.65">29223 6768 29 0,'0'0'1427'0,"0"0"-897"0,0 0-193 15,0 0-30-15,0 0-24 0,0 0-81 16,0 0-100-16,0 0-44 0,0 0-17 16,0 0-12-16,0 0 6 0,-108 21-7 15,86-14 7-15,-1 1 19 0,2-1 10 16,3 0 21-16,1 2 4 0,1-1-7 16,5-1-16-16,1 0-32 0,4 0-34 0,6-3-30 15,0 3-8-15,0-2 22 0,6 1 16 16,8 1 3-16,5-1 0 0,2 0-3 15,8 0 0-15,-3-1-19 0,3 0 19 16,0 0-3-16,-6-1 1 0,2 1-14 16,-4 1 16-16,-5-1 2 0,-6 0-2 15,3 0-3-15,-7 1 0 0,-2 1 1 0,2-1 2 16,-6 1 0-16,0-1 31 16,0 0 7-16,-6 1-4 0,-6 1-2 0,-7 0 2 15,-2-2 4-15,1 0-16 0,-9 0-20 16,6-1 10-16,-6-2-10 0,6 0 10 15,3-1-9-15,3-2 19 0,5 0-9 16,4 0 2-16,6 0-14 0,-5 0-1 16,7 0-2-16,0 0-26 0,0 0-33 15,0 0 5-15,0-4 31 0,2 2 23 16,7-4 2-16,3-4 0 0,5 1 2 0,-1-6-1 16,3 1 11-16,-5-2-12 0,3 0-4 15,-3-4 1-15,1 1-16 0,-3 0 16 16,-2 0 0-16,3 0-41 0,-5 3 10 15,0 3 8-15,-4 3 1 0,-1 3 25 16,-3 5 23-16,0-1 24 0,0 3 4 16,0 0-21-16,0 0-30 0,0 0-47 0,0 0-38 15,0 0-13-15,0 0-28 0,4 0-65 16,2 0-106-16,0 3-72 0,4-1-96 16,-3-2-184-16,9 1-466 0</inkml:trace>
  <inkml:trace contextRef="#ctx0" brushRef="#br0" timeOffset="-149410.85">31191 8998 1187 0,'0'0'507'0,"0"0"-507"0,0 0 30 16,0 0-30-16,0 0 626 0,0 0-332 16,0 0-195-16,0 0-34 0,0 0 31 0,0 0 20 15,0 0 9-15,-21-6-13 0,21 4 5 16,0 2 17-16,0 0-7 0,-4-1-17 15,4 1-34-15,-2 0-35 0,-2 0-7 16,-2 0 7-16,-5 0-13 0,-1 0-18 16,-7 4-10-16,1 0-25 0,-1 2 12 0,-2 2 1 15,3 1 11-15,1 2-15 0,1 0 14 16,3 2-10-16,5 0 12 0,0 1 4 16,4 0 8-16,2 0-11 0,2-2-1 15,0-2 0-15,6 0 1 0,4-1 1 16,2-2 1-16,11-2 1 0,-6-1 11 15,5-2 32-15,-1-2 13 0,0 0-18 16,-1 0-8-16,3-1-15 0,-2-3-1 16,2-2-5-16,-5 1-11 0,3-3 0 15,-2 2 1-15,-1-4 19 0,-3 3-10 16,-3-2 1-16,-2 0-10 0,-6 0 16 0,1 0-1 16,-5-3 4-16,0 1 6 0,-7-1-19 15,-7-1-9-15,-5 0-28 0,-1 1-9 16,-3 1-7-16,0 3-27 0,3 3-27 15,3 3-56-15,3 0-19 0,-1 2-87 0,3 0-222 16,1 3-570-16,-1 2-453 0</inkml:trace>
  <inkml:trace contextRef="#ctx0" brushRef="#br0" timeOffset="-148330.05">30531 9024 264 0,'0'0'682'16,"0"0"-253"-16,0 0-158 0,0 0-15 16,0 0-12-16,0 0 11 0,0 0-38 15,0 0-59-15,0 0-33 0,0 0 32 16,0 0 42-16,-18-10 8 0,12 11 14 15,-7 2-91-15,-3 0-61 0,-7 3-41 16,0 3-9-16,2 0 3 0,-1 3-3 16,-1 3-18-16,6-1-1 0,3 4-2 15,6-1 1-15,-3 0 1 0,9-2 12 0,2 0-11 16,0-2-1-16,2-4-1 0,11 0 0 16,5-2-18-16,3-3-6 0,6-3 6 15,6-1 19-15,4-1 19 0,-2-8-3 16,5 2 3-16,-1-5-18 0,-4-1-1 15,-2-2 1-15,-10 1 1 0,4-4-2 0,-11 1-2 16,-3-1-1-16,-13 1-13 0,0 1 13 16,0 1 3-16,-11 2 0 0,-7 6 19 15,-3-1-19-15,-2 4-35 0,-6 2-18 16,-4 0-16-16,-2 2-13 0,-2 0-70 16,2 4-86-16,-4 2-111 0,10-3-257 15,8 0-591-15</inkml:trace>
  <inkml:trace contextRef="#ctx0" brushRef="#br0" timeOffset="-147585.06">29990 8980 881 0,'0'0'1401'0,"0"0"-933"0,0 0-211 16,0 0 28-16,0 0 20 0,0 0-2 15,0 0-102-15,0 0-70 0,0 0-56 16,0 0-47-16,-15 31-13 0,11-10 10 0,-2 4 31 16,6 3 64-16,-2-2-18 0,0 2-56 15,-4-3-46-15,-1 0-1 0,3-2-57 16,-2-1-47-16,6-3-62 0,0-2-76 16,0-3-75-16,0-3-189 0,10-3-536 15,3-3-639-15</inkml:trace>
  <inkml:trace contextRef="#ctx0" brushRef="#br0" timeOffset="-145046.58">31170 8577 437 0,'0'0'1133'0,"0"0"-847"16,0 0-234-16,0 0 16 0,0 0 52 15,0 0 29-15,0 0-7 0,0 0-19 0,0 0-13 16,0 0 16-16,0 0 18 0,-25 4 33 15,25-4 18-15,0 0-7 0,0 0-49 16,0 0-41-16,0 0-34 0,0 0-39 16,0 0-22-16,0 1 13 0,0 4 6 15,0 0-7-15,0 0-15 0,0 2 0 16,0 1-1-16,2 2 1 0,5 1 0 0,-7 1-1 16,0-3-2-16,0 6-16 0,0-1-9 15,0-2-22-15,0 1-45 0,0 0-86 16,0-3-96-16,0-2-83 0,0-2-182 15,6-2-273-15,-2-4-391 0</inkml:trace>
  <inkml:trace contextRef="#ctx0" brushRef="#br0" timeOffset="-144026.08">30461 8492 1761 0,'0'0'490'0,"0"0"-292"0,0 0-4 16,0 0 18-16,0 0-35 0,0 0-78 0,0 0-70 15,0 0-28-15,0 0 0 0,0 0 40 16,0 0 26-16,-10 12 51 0,10-8 127 16,0 2-12-16,0 1-73 0,-6 3-49 15,-11 2-37-15,5 2-27 0,-5-1-30 16,1 2-17-16,3-2-19 0,5 0-9 15,6-3 0-15,2-2-34 0,0-2-77 16,0-1-84-16,6 0-119 0,4-3-173 16,3-2-214-16,-3 0-573 0</inkml:trace>
  <inkml:trace contextRef="#ctx0" brushRef="#br0" timeOffset="-143609.64">30629 8550 650 0,'0'0'1056'16,"0"0"-718"-16,0 0-205 0,0 0-68 16,0 0-65-16,0 0-12 0,0 0 12 0,0 0 0 15,0 0 14-15,0 0 5 0,-5 49 14 16,16-44-1-16,-3-3 33 0,2 0 16 16,-1-2 12-16,-1 0 1 0,2 0-1 15,-2 0 1-15,1-4-17 0,-3-1-7 16,6-1-18-16,-8 0 8 0,3 0 49 15,-5 0 3-15,2 0-26 0,-4 0-26 0,0 1-22 16,0 0-12-16,0 0-7 0,-6 0-19 16,-5 0-1-16,5-1-28 0,-6 2-9 15,3 2-77-15,-3 0-60 0,0 0-97 16,-3 2-157-16,3 0-248 0,-11 2-589 0</inkml:trace>
  <inkml:trace contextRef="#ctx0" brushRef="#br0" timeOffset="-142851.85">29769 8476 1170 0,'0'0'768'0,"0"0"-321"0,0 0-137 0,0 0 28 15,0 0 16-15,0 0-40 16,0 0-97-16,0 0-88 0,0 0-56 0,-85 69-29 15,77-57-13-15,1 1-9 0,1-1-4 16,0 2 1-16,6 0-16 0,-2-3-2 16,2 2-1-16,0-2-22 0,0-3-12 15,0 2-31-15,2-4-55 0,4-3-40 16,5 1-61-16,-5-3-90 0,4-1-195 16,0 0-277-16,-3 0-393 0</inkml:trace>
  <inkml:trace contextRef="#ctx0" brushRef="#br0" timeOffset="-142425.61">29994 8550 310 0,'0'0'662'0,"0"0"-402"0,0 0-156 16,0 0 33-16,0 0 62 0,0 0 44 15,0 0 23-15,0 0-23 0,0 0-75 16,0 0-74-16,0 0-20 0,-56 37 22 16,54-34 33-16,-2 0 12 0,2 1-49 15,-2-2-47-15,2 2-4 0,0 0 10 0,2 0 16 16,0 0-22-16,0-2-23 15,0 1-22-15,0-1-13 0,4-2 10 0,6 2-13 16,-4-2-3-16,0 0-10 0,1 0-6 16,-5 0-22-16,2-2 13 0,-2 0 44 15,0-2 3-15,-2-1 16 0,0-2 1 0,0 0-20 16,4-2-19-16,-4 2-7 0,2 1 23 16,-2 1-10-16,0 1 12 0,0 0-18 15,0 0-29-15,0 2-35 0,0-3-23 16,0 4-25-16,0 0-43 0,0 1-107 15,0-1-238-15,0 1-284 0,0 0 63 0</inkml:trace>
  <inkml:trace contextRef="#ctx0" brushRef="#br0" timeOffset="-141916.56">30184 8525 160 0,'0'0'117'0,"0"0"-65"0,0 0 89 15,0 0 152-15,0 0-9 0,0 0-56 16,0 0 3-16,0 0 9 0,0 0-22 15,0 0-4-15,-83 39-133 0,77-32-68 16,4-1-12-16,-2-1 22 0,2 1 25 0,2-1-6 16,-2 0 20-16,2-1 18 15,0-2 24-15,0 2-20 0,0-2-26 0,0-1-20 16,0 0-25-16,0-1-12 0,0 0-1 16,2 0-1-16,0 0 1 0,4 0 15 0,0 0 17 15,5 0 16-15,-3 0-16 16,0 0-9-16,5-1 6 0,-3-2 3 0,2 2-13 15,-7-2-16-15,5 2 1 0,-2-2 8 16,-4 1-12-16,2-3-2 0,1 0-8 16,-3-2 10-16,2 1 3 0,0-2 10 15,-2-1-12-15,-2 1 2 0,9 1 0 16,-9-3-3-16,4 3-2 0,-2 2-11 16,-2-2-16-16,0 3-6 0,-2 1 32 15,0-1-23-15,0 1-28 0,0-1 15 16,-8 0 10-16,0 4-16 0,-5-2-100 0,-3 2-116 15,-1 0-80-15,1 0-61 0,-1 2-249 16,-6 2-174-16</inkml:trace>
  <inkml:trace contextRef="#ctx0" brushRef="#br0" timeOffset="-141045.14">29924 8540 140 0,'0'0'1009'0,"0"0"-638"16,0 0-157-16,0 0-51 0,0 0-50 15,0 0-35-15,0 0-29 0,0 0 19 16,0 0 45-16,0 0 30 0,0 0-37 16,-2 35-41-16,2-29-17 0,0 0-6 15,0 1 19-15,-7-1 13 0,7 4-10 16,-6-3 7-16,2 1 38 0,4 0-19 15,-2-4-62-15,2 1-28 0,0-2-2 16,0-3-14-16,0 2 0 0,0-2 0 16,0 0 16-16,0 0 11 0,0 0 11 15,0 0-3-15,0 0-16 0,0 0-2 0,0 0-1 16,0 0 0-16,6 0-16 0,7-2-13 16,-5-1 0-16,0-2 16 0,9-2 1 15,-9 1 8-15,0-1 1 0,3 1 1 16,-5-2 2-16,0 2 2 0,0 1-2 15,-6 0-1-15,4 0-2 0,-4 4-10 16,4 0-6-16,-4 1 17 0,2-1 1 0,-2 1 1 16,5-2 0-16,-3 1 2 0,-2 0 23 15,0 1 17-15,0-1 31 0,0-3-2 16,0 1-52-16,0-1-19 0,0 1 0 16,0-1 0-16,-2-2 0 0,2 2-18 15,0 1-11-15,0-1 26 0,0 0 2 16,0 1-28-16,0-1 0 0,0 2 29 15,0 1 13-15,0 0 32 0,0-1-13 16,0 1-32-16,0-1-10 0,0-3 10 16,0 3-1-16,0-2-1 0,-5 0-40 15,5 3-2-15,0-2 37 0,0 0 7 0,0 3 35 16,0 0 7-16,-6 0-26 0,2 0-16 16,-2 0-21-16,-4 0-34 0,-3 0 14 15,5 0 3-15,0 0-20 0,-3 0-19 16,5 0-10-16,0 0-45 0,0 0-74 0,2 0-56 15,-1 3-163-15,3 0-209 0,-4 0-197 16,97-12 418-16</inkml:trace>
  <inkml:trace contextRef="#ctx0" brushRef="#br0" timeOffset="-135496.58">31360 7136 1180 0,'0'0'287'0,"0"0"-121"15,0 0 19-15,0 0-42 0,0 0-59 16,0 0-3-16,0 0 45 0,0 0 62 0,0 0 45 15,0 0-11-15,-6 6-14 0,6-5-7 16,0-1-26-16,0 0-26 0,0 0-13 16,0 0-13-16,0 0-19 0,0 0-19 15,0 0-22-15,2-1-29 0,8-5-34 16,5-2 2-16,10-3-2 0,4-6 1 0,10-2-1 16,6-5-3-16,1 1-16 15,-1-1-3-15,5 0-3 0,-9 0-12 0,3 2-46 16,-9 0-8-16,-2 1-3 0,0 2-1 15,-4 1-18-15,-12 4-52 0,-1 4 2 16,-10 1 55-16,-6 4 104 0,0 1-15 16,0 4-32-16,-6 0-87 0,-10 0-116 15,3 2-1-15,-1 1-124 0,1 2-50 16,1-2-245-16</inkml:trace>
  <inkml:trace contextRef="#ctx0" brushRef="#br0" timeOffset="-135032">31819 6789 215 0,'0'0'378'16,"0"0"-276"-16,0 0-80 0,0 0 70 15,0 0 87-15,0 0-10 0,0 0-32 16,0 0-3-16,0 0 61 0,0 0 16 16,0 0-16-16,37-5 32 0,-37 9 86 15,0 0-42-15,0 3-66 0,0 1-61 0,-4 3-51 16,-2 0-55-16,-2 2-15 16,0-1-23-16,1-1-13 0,1 0-9 0,6-3-13 15,0-3-26-15,0-2-38 0,8-1-39 16,5-2 55-16,1 0 47 0,-1 0 17 15,-1-4 19-15,-4 2 16 0,-1-1 13 16,-3 2 29-16,-4 1 28 0,0-1-12 16,0 1-23-16,0 0 39 0,2 0 37 0,2 0-12 15,-4 0-71-15,6 0-44 0,0 2 0 16,5 2 30-16,1-2 30 0,0 4 41 16,1 1 44-16,-1 1-32 0,1-2-66 15,-3 2-31-15,2-1-16 0,-1-2 1 16,1-2-1-16,-8 0-1 0,7-1-31 15,-9 1-118-15,-2-1-62 0,0-1-38 16,0 1-124-16,-13 1-170 0,3 1-521 16</inkml:trace>
  <inkml:trace contextRef="#ctx0" brushRef="#br0" timeOffset="-133112.89">31139 6062 1309 0,'0'0'404'0,"0"0"-265"0,0 0 40 16,0 0 12-16,0 0-26 0,0 0-48 15,0 0-24-15,0 0 1 0,0 0-7 0,0 0-13 16,-8 0-10-16,8 0 13 0,0 0 35 16,-6 0 48-16,1 0 12 0,-1 5-61 15,-6 5-41-15,2-2-39 0,-7 5-28 16,5 3 0-16,1-2-3 0,1 1-3 15,4 2-10-15,0-3 0 0,6 0 11 0,0-2-1 16,0-1 1-16,10 0 2 16,-2-4 1-16,2 0 1 0,1-3 14 0,5-3-16 15,1-1 0-15,1 0-1 0,5-5 1 16,4-3 0-16,-4-2 28 0,6-2-12 16,-6-1 0-16,1-1-13 0,-3 2 10 15,0-3-10-15,-5 2-1 0,3 2 1 0,-11 1 13 16,0 2 0-16,-4 0 9 0,-4 3 13 15,0 1 6-15,0 0-6 0,0 0 2 16,-10 2-23-16,-4-1-17 0,-5 1-38 16,-4-1-81-16,-6 0-68 0,0-1-32 15,3 0-64-15,-3-3-235 0,12 2-648 16,-6-4 64-16</inkml:trace>
  <inkml:trace contextRef="#ctx0" brushRef="#br0" timeOffset="-131520.83">31852 6008 1197 0,'0'0'680'16,"0"0"-265"-16,0 0-156 0,0 0-49 16,0 0 5-16,0 0 44 0,0 0-39 0,0 0-71 15,0 0-35-15,0 0-1 16,0 0 10-16,6 12 0 0,-6-4-29 0,5 2-26 16,1 2-27-16,0 3-16 0,-4-1-23 15,0 2 1-15,4-4-3 0,-2 1 0 16,-1 0-28-16,1-1-50 0,-2-1-47 15,2-2-48-15,2-1-60 0,-6-2-81 0,6-2-157 16,-2-1-207-16,1-1-335 0,-3-2-56 16</inkml:trace>
  <inkml:trace contextRef="#ctx0" brushRef="#br0" timeOffset="-131256.73">31794 6138 98 0,'0'0'1229'0,"0"0"-774"16,0 0-173-16,0 0-26 0,0 0-29 0,0 0-53 15,0 0-52-15,0 0-35 16,0 0-45-16,0 0-32 0,38-14-10 0,-20 8-28 15,3 2 2-15,0-3-6 0,1 2-62 16,-5 1-54-16,6 1-7 0,-9-3-107 16,5 3-198-16,-9 1-243 0,0 1-371 0,-223 56 1074 15</inkml:trace>
  <inkml:trace contextRef="#ctx0" brushRef="#br0" timeOffset="-130824.67">32319 6038 512 0,'0'0'538'0,"0"0"-190"0,0 0-81 15,0 0-49-15,0 0-33 0,0 0-1 16,0 0 14-16,0 0-14 0,0 0-7 15,0 0-42-15,0 0-26 0,23 0-13 16,-23 1-3-16,4 2-23 0,-2-1-13 16,3 2-19-16,-5 1-15 0,0 2-11 15,0 1-8-15,-7 3 15 0,-3 3-3 16,-2 0 0-16,1 1-15 0,-5 1 9 16,3-4-10-16,3 2 0 0,-2-3 21 15,1 2 20-15,5-4 4 0,2-1-1 0,4-2 0 16,-4 0-16-16,4-2-28 15,0-3 0-15,0 1 20 0,0-2 21 0,4 2-10 16,-2-1-6-16,0-1 10 0,2 0 6 16,-2 0 6-16,9 0 28 0,-3 0 38 15,2 0-28-15,5 0-45 0,-1 0-28 0,1 0-12 16,3 0-19-16,-1 0-34 0,-7 0-38 16,2 0-57-16,5 0-40 0,-7 0-103 15,3 0-216-15,-3 0-267 0,-4 0-448 16,-173 0 217-16</inkml:trace>
  <inkml:trace contextRef="#ctx0" brushRef="#br0" timeOffset="-129034.78">32741 6054 258 0,'0'0'1031'0,"0"0"-712"0,0 0-131 16,0 0 43-16,0 0-8 0,0 0-3 16,0 0-49-16,0 0-22 0,0 0 11 15,0 0 74-15,0 0 24 0,10-6-33 16,-10 7-29-16,0 3-58 0,3-2-34 16,1 4-16-16,-4 3-10 0,0 0-38 0,0 4-37 15,0 1-3-15,0 0-62 0,0 4-57 16,0-6-69-16,0 5-36 0,0-5-51 15,0 1-96-15,0-5-82 0,0 1-77 16,6-3-42-16,-2-4-47 0,0-1-72 0</inkml:trace>
  <inkml:trace contextRef="#ctx0" brushRef="#br0" timeOffset="-128830.31">32685 6181 1747 0,'0'0'571'0,"0"0"-432"16,0 0-26-16,0 0 49 0,0 0 5 15,0 0-48-15,0 0-55 0,0 0-64 16,0 0 0-16,174-31-77 0,-149 28-142 16,2-1-68-16,-7-1-10 0,3 1-125 15,-8 2-193-15,3-3-366 0</inkml:trace>
  <inkml:trace contextRef="#ctx0" brushRef="#br0" timeOffset="-128513.86">33214 6077 404 0,'0'0'1315'0,"0"0"-796"0,0 0-192 15,0 0-27-15,0 0-79 0,0 0-112 0,0 0-64 16,0 0-34-16,0 0-11 0,0 0-29 15,0 0 13-15,-45 73 14 0,45-66 2 16,0 3 1-16,2-4 28 0,4 0-6 16,0-2-7-16,3-1-13 0,1-1-3 15,2-2-2-15,-1 0-11 0,5 0-22 16,1-2 9-16,-5-3 7 0,5-1-3 16,-7-1 22-16,-4 2 0 0,1-2 12 15,-7 1 23-15,4-2-19 0,-4 4-12 16,0-2 8-16,0 1 24 0,0 2-8 0,0-1-28 15,-4 0-36-15,-3 2-85 0,1-2-27 16,-2 3-32-16,-4 1-168 0,-3 0-203 16,1 0-47-16,-20 6-204 0</inkml:trace>
  <inkml:trace contextRef="#ctx0" brushRef="#br0" timeOffset="-127901.11">32245 6559 965 0,'0'0'999'0,"0"0"-672"16,0 0-200-16,0 0-50 0,0 0 39 16,0 0 4-16,0 0-17 0,0 0-36 15,0 0-28-15,0 0-14 0,0 0-24 16,52 66-1-16,-48-57-1 0,-2 0-50 15,-2 1-46-15,0 0-54 0,0-1-59 16,0-2-13-16,-2-1-20 0,-2-3-69 16,4-1-131-16,-2-1-267 0</inkml:trace>
  <inkml:trace contextRef="#ctx0" brushRef="#br0" timeOffset="-127664.1">32082 6657 874 0,'0'0'687'0,"0"0"-310"16,0 0-208-16,0 0-97 0,0 0-70 16,0 0-2-16,0 0 52 0,0 0 26 15,0 0 6-15,0 0-3 0,0 0-1 16,149-8-18-16,-123 7-23 0,1-2-39 15,2 1-2-15,-6-1-40 0,-4 1-213 0,-5-2-169 16,-2 1-204-16,1-1-437 0</inkml:trace>
  <inkml:trace contextRef="#ctx0" brushRef="#br0" timeOffset="-126126.45">33062 6450 245 0,'0'0'1057'16,"0"0"-738"-16,0 0-134 0,0 0 42 15,0 0 45-15,0 0 0 0,0 0-56 16,0 0-75-16,0 0-38 0,0 0-49 16,-133 18-41-16,102-11 29 0,4 1 38 0,0 0 54 15,9-2 53-15,1 0-76 0,11-3-67 16,0 2-31-16,0-1-13 0,2-1-15 15,4 3 12-15,0-2-13 0,0-1 0 0,0 1-3 16,4-1 0-16,8 0 16 16,-2-1 2-16,13 1 0 0,-6 3 1 0,12-2-3 15,0-1-22-15,-2 3-20 0,8-1-9 16,0-2-35-16,-2 1-35 0,0 0-4 16,-6 0 58-16,-9 0 41 0,-3 1 29 15,-9 0 0-15,0 2 0 0,-6-1 31 16,0 0 52-16,0 2 16 0,-6 1-25 15,-2-1-33-15,-7-1-3 0,-1 1-3 16,-7 0-33-16,0-1 0 0,-4 0-2 16,-1-2 0-16,1 0-2 0,-2-2-1 15,6 0 3-15,-6-2 0 0,8 0 11 0,-1-1 30 16,3 0 19-16,7-1-6 0,5-5-10 16,5-1-44-16,2-2-19 0,2-3-31 15,13 1 27-15,8-3-2 0,-1-1-3 16,3 0 9-16,0 1 0 0,-8-3-7 15,1 3-12-15,-1 0-3 0,-13 3-13 16,2 0-4-16,0 1-15 0,-6 3-4 0,0 1-67 16,0 2-43-16,0 4-148 0,-6 0-54 15,4 0-219-15,-13 6-138 0</inkml:trace>
  <inkml:trace contextRef="#ctx0" brushRef="#br0" timeOffset="-121669.65">29994 9796 2440 0,'0'0'580'0,"0"0"-420"16,0 0-119-16,0 0 93 0,0 0 76 16,0 0 11-16,0 0-73 0,0 0-57 15,0 0-46-15,-56 72-23 0,62-56-3 0,11-1-1 16,6 2 20-16,8 1 8 0,4 0 1 16,4-1 12-16,6 0-31 0,-5-2-28 15,5 1 0-15,-5-4-2 0,-7-1-113 16,2-1-89-16,-2-4-44 0,-4-1-65 15,-2-2-73-15,-5-3-184 0,-5 0-429 16,1 0-149-16</inkml:trace>
  <inkml:trace contextRef="#ctx0" brushRef="#br0" timeOffset="-121079.58">30242 10112 91 0,'0'0'1832'16,"0"0"-1307"-16,0 0-403 0,0 0-86 15,0 0 51-15,0 0 48 0,0 0 16 16,0 0 80-16,0 0-59 0,0 0-58 15,0 0-50-15,126 28-26 0,-101-22-19 0,2-2 16 16,-2-1-35-16,-3 1-14 0,-3 0-11 16,-1-2 25-16,-3 1 0 0,-1-1 25 15,-1 1-12-15,3 0-13 0,-5-3-2 16,1 0-13-16,5 0 11 0,-5 0-8 0,5-6-1 16,-5 1-6-16,0-1 3 0,3-1 4 15,-5 1 12-15,3-2 12 0,-3 0-9 16,2-2 16-16,-5 2 0 0,3-1 42 15,-8 0 24-15,-2-1 9 0,0-4-62 16,0-1 15-16,0-2-3 0,-8 0 2 16,1 3-45-16,3 2 1 0,-2 2 26 15,0 3 1-15,0 1-29 0,2 4-12 16,-3-1-127-16,-3 1-34 0,8 2 31 16,-2 0-20-16,2 0-157 0,2 0-305 15,0 0-539-15,0 0-130 0</inkml:trace>
  <inkml:trace contextRef="#ctx0" brushRef="#br0" timeOffset="-115804.46">31114 9932 1337 0,'0'0'547'0,"0"0"-236"16,0 0-94-16,0 0 9 0,0 0 77 16,0 0-15-16,0 0-59 0,0 0-23 15,0 0-17-15,0-3-69 0,0 3-70 16,0 0-31-16,0 0-6 0,0 0 15 15,0 0 26-15,0 0 14 0,0 4 7 16,0-1-22-16,-6 3-32 0,-4 4-20 0,-7 1-1 16,-1 2-3-16,7 1 0 0,-5 1 0 15,3-2 0-15,9-2-25 0,4 0-3 16,0 2 0-16,0-2 3 0,11-2 25 16,5 3-16-16,1-5 0 0,1 1 16 15,1-1-9-15,1-4-4 0,-3 0 4 16,0-2-32-16,5-1 3 0,-5 0-7 15,6-4 36-15,-7 0 12 0,7-5 1 16,-2 1 11-16,-3-3 1 0,-1 0 6 0,-7-1-3 16,-4 1 0-16,0 4 0 0,-6-2 12 15,0 1 3-15,0 0-3 0,0 1 6 16,-16-1-6-16,-1 0-9 0,-5 2-16 16,-1-1 8-16,-6 4-11 0,0 1-32 15,-4 2-61-15,0 0-14 0,0 5-94 16,4 0-99-16,12-3-175 0,1-1-341 15,3-1-539-15</inkml:trace>
  <inkml:trace contextRef="#ctx0" brushRef="#br0" timeOffset="-109296.56">31677 9940 124 0,'0'0'274'16,"0"0"-39"-16,0 0-24 0,0 0-5 15,0 0 15-15,0 0-45 0,0 0-98 0,0 0-78 16,0 0-104-16,0 0-82 0,-11 2-110 16,5-2 12-16,6 0 79 15,0 0 48-15,0 0 24 0,0 0 55 0,0 0 78 16,0 0 51-16,0 0 37 0,0 0 62 15,0 0 32-15,0 0 14 0,0 0 48 16,0 0 36-16,0 0-58 0,0 0-69 16,0 0-49-16,0 0-36 0,0 0-39 15,0 0-6-15,0 0 22 0,0 0 24 16,0 0-5-16,0 0-47 0,0 0-17 16,0 0-20-16,0 0-6 0,0 0-13 0,0 0-13 15,0 0 20-15,0 0-7 0,-4 0-3 16,2 1 42-16,-2 0 9 0,4-1 99 15,0 0 47-15,0 0 33 0,0 0 29 16,0 0-10-16,0 0-53 16,0 0-58-16,0 0-31 0,0 0-17 0,0 3-19 0,0 2-4 15,10 1-6-15,-4 5-3 16,5-2 7-16,1 1-4 0,-2 3-19 0,-1-2-1 16,-1 2-1-16,-2-1 1 0,-2 0-1 15,-2-1 0-15,2-3-20 0,-2 0-84 16,-2-5-57-16,0 3-27 0,0-5-33 15,0 3-100-15,-2-4-171 0,-14 0-320 0</inkml:trace>
  <inkml:trace contextRef="#ctx0" brushRef="#br0" timeOffset="-109093.83">31513 10060 1053 0,'0'0'810'0,"0"0"-369"0,0 0-308 0,0 0-10 16,0 0 70-16,0 0 0 0,0 0-77 16,0 0-75-16,192-48-29 0,-146 38-12 15,-5 1-16-15,-3 2-84 0,-12-1-89 16,-5 3-46-16,-6 2-53 0,-5 1-65 16,-4 2-125-16,0 0-216 0,-6 0 22 0</inkml:trace>
  <inkml:trace contextRef="#ctx0" brushRef="#br0" timeOffset="-108747.06">32183 9920 1208 0,'0'0'713'0,"0"0"-363"0,0 0-175 15,0 0 12-15,0 0-26 0,0 0-61 0,0 0-20 16,0 0-29-16,0 0-22 0,0 0-10 15,-101 67 1-15,101-59 8 0,-2 3 14 16,2-4-4-16,0 2 16 0,2-3 10 16,4 1 6-16,10-2 3 0,-3-2-18 15,1 1-5-15,5-1-2 0,-3-2-10 16,9-1-10-16,-4 0-9 0,4 0-19 16,-5-4-18-16,3-3-17 0,-13 3 4 15,1-3 12-15,-9 1 4 0,-2 0 15 16,0-1 28-16,-2-1-28 0,-9 0-1 15,1 3 1-15,-8 2 14 0,5 0-14 16,-1 3 0-16,1-1-32 0,3 0 10 0,-2-2-44 16,1 1-30-16,1-3-117 0,-3 2-169 15,3-3-313-15,4 1-523 0</inkml:trace>
  <inkml:trace contextRef="#ctx0" brushRef="#br0" timeOffset="-107329.21">32915 9846 1208 0,'0'0'518'0,"0"0"-281"16,0 0 9-16,0 0 65 0,0 0-5 15,0 0-62-15,0 0-55 0,0 0-43 16,0 0-15-16,0 0-24 0,-56 74-9 16,60-62 6-16,2 0 15 0,0 0-24 15,1 0-23-15,-5-2-22 0,2 1-22 16,-4 0-25-16,2-4-3 0,0-1-15 16,-2 0-23-16,0-3-103 0,0-1-98 0,0-1-74 15,0 0-112-15,0 1-267 0,0-2-597 0</inkml:trace>
  <inkml:trace contextRef="#ctx0" brushRef="#br0" timeOffset="-107129.56">32754 9994 163 0,'0'0'1520'0,"0"0"-1046"15,0 0-308-15,0 0 41 0,0 0 2 16,0 0-74-16,0 0-45 0,0 0-19 15,157-31-46-15,-126 28-25 0,4 0-19 0,0-1-10 16,-2 3-35-16,0-1-97 0,-4 2-135 16,-6-2-158-16,-13 1-274 0,2 1-359 0</inkml:trace>
  <inkml:trace contextRef="#ctx0" brushRef="#br0" timeOffset="-106864.98">33421 9871 1079 0,'0'0'1036'16,"0"0"-738"-16,0 0-149 0,0 0 76 15,0 0 52-15,0 0-38 0,0 0-48 16,0 0-74-16,-78 71-50 0,74-58-20 15,-3-2-31-15,1-1-16 0,2 2-22 16,2-3 0-16,-2 0-19 0,4 2-48 16,0-3-63-16,0-1-59 0,0-1-87 15,0-1-195-15,6-1-168 0,0-2-160 16,5-1 72-16</inkml:trace>
  <inkml:trace contextRef="#ctx0" brushRef="#br0" timeOffset="-106496.83">33500 9940 787 0,'0'0'564'0,"0"0"-216"0,0 0-59 16,0 0-17-16,0 0-33 0,0 0-10 15,0 0-71-15,0 0-39 0,-79 70-39 16,71-58-48-16,6-3-32 0,2 0-38 15,0 0 9-15,0-3 3 0,6-1-16 16,4-1 10-16,7-1 19 0,-1-3 4 16,3 0 9-16,-2-3 29 0,-7-3-28 15,2 1 2-15,-1-2 32 0,-3 1 33 16,-4-2-4-16,-2 1 6 0,-2 1-6 16,0-2-3-16,0 2-7 0,0 0 3 0,0-1-3 15,-8 2-19-15,-5 0-16 0,1 1-19 16,-2 1-29-16,-3 1-12 0,-2 0-73 15,5 2-27-15,2 0 13 0,5 0-3 16,1 0-49-16,2 0-101 0,4 2-36 0,0 0 19 16,0-1-1-16,0 2-141 15,4-1-68-15,15-1 87 0</inkml:trace>
  <inkml:trace contextRef="#ctx0" brushRef="#br0" timeOffset="-106425.53">33500 9940 995 0</inkml:trace>
  <inkml:trace contextRef="#ctx0" brushRef="#br0" timeOffset="-106179.96">33500 9940 995 0,'136'34'785'0,"-136"-34"-324"0,0 0-99 0,0 0-11 0,0 1-92 0,-6 3-106 0,0 0-134 15,-2 2-17-15,1 0-2 0,1 1-13 16,6 1-22-16,-2-1 13 0,-2-1 9 0,4 0 1 16,0 0 10-16,0-3-2 0,0 1-6 15,0-2 10-15,0 1 35 0,0-1 13 16,0 2-1-16,0-3-2 0,0 0-13 15,6 0-1-15,-2-1-2 0,2 0-4 0,1 0-12 16,-3 0-13-16,2 0-12 0,0-2-19 16,0-2 21-16,-6 1 10 0,0-2 51 15,0-1-1-15,0-1-21 0,0-2-13 16,0 0 0-16,0-1 3 0,0 2-18 16,0 1-1-16,0 0 0 0,0 2-16 15,0 1-29-15,0 2-84 0,-2-1-49 16,-2 3-33-16,2 0-110 0,-2 0-208 15,-2 0-257-15,2 0-321 0</inkml:trace>
  <inkml:trace contextRef="#ctx0" brushRef="#br0" timeOffset="-104317.21">31342 10636 2433 0,'0'0'714'0,"0"0"-484"0,0 0-97 0,0 0 0 16,0 0 28-16,0 0 46 0,0 0-24 15,0 0-74-15,0 0-53 0,0 0-10 16,0 0-24-16,151-15-10 0,-131 14-12 16,-3 0-12-16,1 0-10 0,-3 1-59 15,-3 0-74-15,1 0-84 0,-9 0-149 16,8 0-251-16,-8 1-409 0,-2 3-119 0</inkml:trace>
  <inkml:trace contextRef="#ctx0" brushRef="#br0" timeOffset="-104130.04">31395 10740 1064 0,'0'0'1323'0,"0"0"-807"15,0 0-288-15,0 0-75 0,0 0 6 16,0 0-25-16,0 0-52 0,0 0-35 15,0 0-47-15,0 0-11 0,0 0-56 16,116 17-62-16,-89-20-46 0,0 0-30 16,0-1-64-16,2 1-54 0,0 0-159 15,-9 1-145-15,9-2-25 0</inkml:trace>
  <inkml:trace contextRef="#ctx0" brushRef="#br0" timeOffset="-103894.42">32026 10602 192 0,'0'0'2096'0,"0"0"-1499"16,0 0-382-16,0 0-46 0,0 0-19 0,0 0 12 16,0 0-13-16,0 0-36 0,0 0-22 15,0 0-31-15,0 74-32 0,0-59-28 16,0-1-1-16,0-1-15 0,0 1 0 15,6-2 14-15,-2-3-76 0,2-2-95 16,5-2-112-16,1 1-185 0,1-5-229 0,-3 2-314 16,6-3-170-16</inkml:trace>
  <inkml:trace contextRef="#ctx0" brushRef="#br0" timeOffset="-103563.96">32381 10621 1251 0,'0'0'540'0,"0"0"-326"16,0 0-75-16,0 0 7 0,0 0-7 15,0 0-13-15,0 0-35 0,0 0-24 0,0 0-28 16,0 0-26-16,0 0 6 0,11 64 23 16,-3-62 13-16,7-2-1 0,-3 0 39 15,4 0 74-15,1 0 11 0,2-6-63 16,-1 0-67-16,1 1-45 0,-3-3-3 0,-3 1-2 15,3-2-14-15,-5 1 16 0,-5 0 1 16,-6 2 15-16,0 0 41 0,0-2-4 16,-13 1-8-16,3 1-7 0,-9 2-19 15,5-1-7-15,-3 1 10 0,3 3-12 16,2 1-10-16,-3 0-54 0,-1 0-79 16,5 4 6-16,-11 2-28 0,5 2 8 15,-2-1-13-15,1 4-65 0,3-1-88 16,3-1-163-16,6-3-168 0,2 0-105 0</inkml:trace>
  <inkml:trace contextRef="#ctx0" brushRef="#br0" timeOffset="-103239.72">32842 10594 1565 0,'0'0'698'0,"0"0"-407"15,0 0-133-15,0 0-45 0,0 0-26 16,0 0 19-16,0 0 57 0,0 0 19 16,0 0-39-16,0 0-13 0,-31 40-42 15,17-28 13-15,4-1 31 0,1 1-18 16,5-3-42-16,2-2-32 0,2-1-40 16,0-4-10-16,15 2-6 0,3-2 16 15,7-2 2-15,4 0 2 0,0-3-4 16,6-3-3-16,-2-3-25 0,0 1 7 0,-6-3-1 15,-8 1-3-15,-3 0-1 0,-12 1 26 16,-4 0 10-16,0 0 19 0,0 2 2 16,-10 1-9-16,0 1-12 0,-3 1-10 15,-3 0-82-15,-7 2-91 0,6-1-105 16,-7 2-167-16,9-1-654 0,-14 0-351 0</inkml:trace>
  <inkml:trace contextRef="#ctx0" brushRef="#br0" timeOffset="-78395.96">9050 6811 1585 0,'0'0'749'0,"0"0"-432"0,0 0-98 15,0 0-33-15,0 0-16 0,0 0-30 16,0 0-22-16,0 0-1 0,0 0 28 16,-6-4 35-16,6 4 21 0,0 0-8 15,0 0 6-15,0 0-24 0,0 0-43 0,0 0-33 16,0 3-23-16,4 4-15 0,-2 1 12 16,2 7 1-16,-2 3-17 0,2 2-26 15,-4 4-16-15,0-1-15 0,0-2-1 16,2 1-17-16,2-2-10 0,-4-5-23 0,5-2-44 15,1-1-58-15,0-5-34 16,-2-1-59-16,-2 1-117 0,4-1-115 16,1 0-146-16,-3-2-359 0,0-1-133 0</inkml:trace>
  <inkml:trace contextRef="#ctx0" brushRef="#br0" timeOffset="-77979.91">9507 6885 1436 0,'0'0'410'0,"0"0"-228"0,0 0-27 16,0 0 27-16,0 0-14 0,0 0-17 16,0 0-38-16,0 0-7 0,-42 77 26 15,38-60 2-15,4-3-28 0,0 2-30 16,13-4-22-16,5 0-3 0,5-5 13 16,2-1 24-16,8-5 36 0,-2-1-30 15,0 0-43-15,-2-1-1 0,-2-5 0 16,-5 0 0-16,-5-3 11 0,-1-1 14 0,-5-2 9 15,-5-3-25-15,0-1-22 0,-6-2-12 16,0-1-7-16,0-1 10 0,-12 4-3 16,-5 1-3-16,1 3-19 0,-7 4 9 15,-4 3-12-15,-8 5-67 0,-4 0-97 16,-3 2-116-16,-1 8-126 0,10-4-641 0,-13 5-838 16</inkml:trace>
  <inkml:trace contextRef="#ctx0" brushRef="#br0" timeOffset="-74646.6">2559 8025 919 0,'0'0'1328'0,"0"0"-1121"15,0 0-58-15,0 0 31 0,0 0-26 16,0 0-25-16,0 0-43 0,0 0-51 16,0 0 7-16,0 0 12 0,-109 34-9 0,90-19-1 15,0-3 39-15,3 2 66 16,3 1 15-16,-3 1-13 0,8 2-5 0,-1-2-12 16,3 4 0-16,2-2-7 0,4-1-47 15,0-2-27-15,0-1-23 0,12-1-8 16,3-3-10-16,3-1-10 0,1-1 2 15,0-3-3-15,1-1-1 0,5-4-13 0,-2 0 10 16,6 0-9-16,-2-1 12 0,-5-6 1 16,3 1 11-16,-4-3-9 0,2 0 13 15,-7-3-4-15,-3 1 0 0,-3-2-10 16,-4-2 11-16,-2 1-10 0,0 2 12 16,-2-3 0-16,-2 0-11 0,0 2-4 15,0 2 1-15,0 0 2 0,0 4 0 16,-6-1-3-16,2 3-19 0,-6 1-21 15,-3 1-43-15,-1 2-56 0,-5 1-50 0,5 0-17 16,-1 0-87-16,9-1-173 0,0-1-501 16,6 1-403-16</inkml:trace>
  <inkml:trace contextRef="#ctx0" brushRef="#br0" timeOffset="-74186.96">3130 8040 1825 0,'0'0'574'0,"0"0"-222"0,0 0-133 16,0 0-37-16,0 0 7 0,0 0-18 15,0 0-25-15,0 0-7 0,0 0-1 16,0 0 10-16,0 0 36 0,33 27-25 16,-33-12-42-16,0 4-18 0,0 2-28 15,0-1-28-15,0-1-25 0,-7-1-15 16,1 0-3-16,4-2-3 0,-2-2-18 0,-2 2-1 16,4-5-15-16,-2 1-49 0,2-4-34 15,0-1-45-15,2-3-62 0,0-2-101 16,4-2-237-16,8 0-449 0,11-2-288 0</inkml:trace>
  <inkml:trace contextRef="#ctx0" brushRef="#br0" timeOffset="-73832.97">3725 8039 2141 0,'0'0'498'16,"0"0"-269"-16,0 0-65 0,0 0-24 0,0 0-12 15,0 0-42-15,0 0-45 16,0 0 36-16,0 0 43 0,0 0 95 0,-2 74-33 16,4-62-31-16,2 3-23 15,-2-1-7-15,-2 2-29 0,0-1-51 0,0 0-41 16,0-2-19-16,0 0-15 0,0-3-59 16,0-3-109-16,0-2-99 0,6-4-177 15,3 0-313-15,3-1-652 0</inkml:trace>
  <inkml:trace contextRef="#ctx0" brushRef="#br0" timeOffset="-73446.98">4326 8015 1463 0,'0'0'731'15,"0"0"-317"-15,0 0-111 0,0 0 36 16,0 0 20-16,0 0-50 0,0 0-88 16,0 0-84-16,19 77-53 0,-19-58-29 15,0 2-24-15,-2 1-29 0,-2-2-2 16,2 0-10-16,2-1-2 0,0-5-35 0,0 1-146 16,0-7-14-16,0 1-120 0,2-2-317 15,2-4-388-15,-4-1-766 0</inkml:trace>
  <inkml:trace contextRef="#ctx0" brushRef="#br0" timeOffset="-73100.64">4523 7882 2319 0,'0'0'578'0,"0"0"-389"0,0 0-7 0,0 0 98 15,0 0-2-15,0 0-115 16,140 69-74-16,-94-46-14 0,4 2-9 0,5 3-26 16,-3 2-37-16,-4 2 10 0,-11 3-13 15,-15 0-1-15,-15 1-1 0,-7 1-45 16,-35 3-173-16,-21-1-66 0,-17 2-209 16,11-11-603-16,-62 10-623 0</inkml:trace>
  <inkml:trace contextRef="#ctx0" brushRef="#br0" timeOffset="-72565.64">2249 8007 1045 0,'0'0'2398'0,"0"0"-1930"16,0 0-107-16,0 0-107 0,0 0-109 15,0 0-50-15,-169 68-55 0,135-33-38 16,8 6 1-16,5 3 16 0,6 5-19 16,15-3-21-16,7-2-43 0,22-3-50 15,20-5-56-15,13-5-94 0,21-5-91 16,14-4-117-16,-23-9-605 0,65-4-323 0</inkml:trace>
  <inkml:trace contextRef="#ctx0" brushRef="#br0" timeOffset="-71764.03">5052 8288 969 0,'0'0'629'0,"0"0"-171"16,0 0-76-16,0 0-121 0,0 0-103 16,0 0-29-16,0 0 91 0,0 0-9 15,0 0-30-15,0 0-39 0,0 0-10 0,130 18-19 16,-103-16-27-16,-4 1-24 0,-7 1-21 15,1-2-22-15,-9 2 9 0,3 1 6 16,-9 1 22-16,0 0 15 0,-2 2 32 16,0-1-35-16,0 4-19 0,-9-1-18 15,-3 2-10-15,0-2-2 0,-5 0-4 16,1 2-2-16,-5-1-10 0,2 2-2 16,1-5 11-16,7 1 3 0,1-1 7 15,4-3-1-15,0-3-21 0,6 2 0 16,0-3 3-16,0 3 22 0,0-2-4 15,6-1-2-15,6 2 5 0,3-3-23 0,3 0-1 16,1 0-30-16,6 0-87 0,2-6-161 16,-7 1-196-16,7-3-951 0</inkml:trace>
  <inkml:trace contextRef="#ctx0" brushRef="#br0" timeOffset="-71163.02">6853 8070 2809 0,'0'0'493'15,"0"0"-216"-15,0 0 13 0,0 0-108 16,0 0-72-16,0 0 0 0,0 0 54 16,0 0-28-16,0 0-50 0,0 0-24 15,198 4-25-15,-146-4-14 0,1-5-23 16,-1 3-3-16,0-2-55 0,-7 2-90 15,-1 0-100-15,-5 1-102 0,-4 1-314 16,-10 0-705-16,-13 3-424 0</inkml:trace>
  <inkml:trace contextRef="#ctx0" brushRef="#br0" timeOffset="-70986.35">7103 8309 3019 0,'0'0'523'0,"0"0"-261"15,0 0 15-15,0 0 47 0,0 0-64 16,0 0-58-16,0 0-64 0,0 0-49 16,200 23-44-16,-148-26-45 0,-3-2-18 15,3 0-76-15,-6 0-90 0,-1-3-102 16,-12 1-310-16,-6 1-1101 0</inkml:trace>
  <inkml:trace contextRef="#ctx0" brushRef="#br0" timeOffset="-63848.05">4248 7558 1683 0,'0'0'585'0,"0"0"-185"0,0 0-123 0,0 0-136 16,0 0-74-16,0 0-28 0,0 0-14 15,0 0 4-15,0 0 38 0,0 0 32 16,-6 0 21-16,6 0 35 0,0 0 3 15,0 1-23-15,0 3-43 0,0 2-36 16,0 1-28-16,-2 2-28 0,-2 2-1 16,1 2-2-16,-1 2-12 0,0-1-17 15,-2 1-41-15,0 2-40 0,2-2-44 16,-3 2-48-16,7-3-82 0,0 1-171 16,0-8-246-16,0 1-556 0</inkml:trace>
  <inkml:trace contextRef="#ctx0" brushRef="#br0" timeOffset="-63086.31">3533 7603 741 0,'0'0'992'0,"0"0"-725"0,0 0-125 16,0 0 40-16,0 0 38 0,0 0-11 15,0 0-58-15,0 0-45 0,0 0 0 16,0 0-7-16,99-12-35 0,-85 12-29 0,1 0-19 16,1 3 3-16,-3 1 6 15,-3-1-21-15,-4 0 15 0,1 1 13 0,-3 1 9 16,-4 3 10-16,0 1 15 0,0 0-18 16,-4 3-31-16,-3-2-17 0,-1 1-35 15,-4 1-3-15,5-5 6 0,-5 3 10 0,6-4-3 16,4-2 2-16,0-1 11 0,2-1-1 15,0-2-13-15,0 3 26 0,0-3 13 16,0 1 48-16,8-1-4 0,0 0-7 16,5 0-9-16,7 0-3 0,3 0-22 15,0-2-16-15,6-3-16 0,-2-1-25 16,-5 1-28-16,1 0-58 0,-6-1-87 16,-5 3-58-16,-2-2-75 0,-3 0-187 15,-7 1-282-15,0 0-393 0</inkml:trace>
  <inkml:trace contextRef="#ctx0" brushRef="#br0" timeOffset="-62413.96">2993 7622 1611 0,'0'0'588'0,"0"0"-362"0,0 0-110 15,0 0 30-15,0 0-21 0,0 0-48 16,0 0-48-16,0 0 16 0,0 0 58 16,0 0 25-16,21 2 3 0,-21 4-23 0,-10 4-61 15,-1-1-5-15,3 1 2 16,-2 2-22-16,3-1-22 0,3-3-1 0,-2 4-21 15,2-3 6-15,2 0 0 0,-2-1-6 16,-2 0-3-16,6 1-13 0,-7-3-16 0,7 0 15 16,0-2 11-16,0-1-7 0,0-2-26 15,7-1-38-15,5 0 45 0,9 0 54 16,-3-2 21-16,9-4-5 0,-4 1-16 16,0 2-1-16,-1-3-15 0,1 2-3 15,-2 1-13-15,-3 0-17 0,3 1-12 16,2-1 10-16,-5 0-36 0,-1 0-96 15,-5 1-124-15,-1-2-76 0,-1 2-88 16,-6-3-197-16,-4 3 78 0</inkml:trace>
  <inkml:trace contextRef="#ctx0" brushRef="#br0" timeOffset="-62205.48">3163 7657 46 0,'0'0'1843'16,"0"0"-1389"-16,0 0-331 0,0 0-68 16,0 0 110-16,0 0-30 0,0 0-58 15,0 0-32-15,0 0 13 0,0 0-14 16,0 0-44-16,-19 70 0 0,13-61-32 16,6 0 4-16,-6-2-75 0,6 1-174 15,0 0-150-15,0-4-151 0,-4 3-414 0</inkml:trace>
  <inkml:trace contextRef="#ctx0" brushRef="#br0" timeOffset="-61316.5">2491 7612 108 0,'0'0'1475'0,"0"0"-1092"0,0 0-143 16,0 0-52-16,0 0-10 0,0 0-49 15,0 0-129-15,0 0-4 0,0 0 4 0,0 0 56 16,-2-8 44-16,-4 13 25 0,-3 5 7 16,-7 1-75-16,3 0-25 0,-3 5-14 15,-1-1-18-15,5-2-1 0,2 0-21 16,3-2-1-16,3-1-12 0,4-4-3 15,0 0-17-15,11-5 37 0,5-1 18 16,1 0 2-16,-1 0 11 0,3 0 3 16,-1 0 3-16,-3-1-15 0,-9-1 8 15,4 2-10-15,-3 0-2 0,-5 0 3 16,2 3 51-16,-2 3-6 0,0 2-16 0,-2 0-20 16,0-1-12-16,0 0-2 0,0-1-11 15,0-1 11-15,0-1 2 0,0-1 3 16,-4 3 19-16,-7-2-6 0,3-1-16 15,-2 1-12-15,2-3 12 0,1-1 0 16,1 2 26-16,4-2-4 0,-2 0-22 0,2 0-10 16,-2 0-19-16,2 0 11 0,-2 0 18 15,-3-2 0-15,-1 1-2 0,6-2 0 16,-2 2 2-16,-2-2 24 0,4-1-24 16,-2 0 0-16,4 1-45 0,-3-3-19 15,-1 1-9-15,4 0 6 0,0-1-23 16,7 0 9-16,3-1 46 0,0 0-4 15,9-2 20-15,-9 2 4 0,3-1 15 16,-3-2 13-16,-4 3 38 0,0 1 4 16,0-2-13-16,5-1-16 0,-7 2-7 0,8 1 3 15,-8 1-22-15,5 3-31 16,-5 0-20-16,-2 1 6 0,-2 1-3 0,4 0-46 16,-4-2-35-16,0 2-26 0,2 0 35 15,0-1 56-15,-2 1-21 0,6 0-80 16,-6 0-157-16,0 0-309 0,0 0-184 0</inkml:trace>
  <inkml:trace contextRef="#ctx0" brushRef="#br0" timeOffset="-59695.35">8769 7949 2689 0,'0'0'405'0,"0"0"-211"0,0 0-9 0,0 0-17 16,0 0-76-16,0 0-59 0,0 0-32 15,0 0 11-15,0 0 35 0,0 0 7 0,0 0-1 16,76 7-3-16,-43-7-3 16,2-2-18-16,5-1 6 0,5 0-23 0,-6-1-10 15,-1 3-2-15,-3-2 2 0,-4 1-1 16,-4 0 0-16,0 2 2 0,-11-1 0 16,-4 1 0-16,-3 0 0 0,-7 1 13 15,2 5 2-15,-4 1 20 0,0 3 2 16,0 3-5-16,-8 1-14 0,-3 2-2 15,-1-2 3-15,6 2-1 0,-3-1-5 16,3-1-14-16,-2 0 17 0,4-1 15 16,2 2 0-16,-2-1-13 0,2 0-2 0,-3 2 0 15,3 1-16-15,-2-2-3 0,-2 1-2 16,6 0-17-16,-2-2-18 0,0-4-28 16,2-2 9-16,0-3-128 0,0-4-4 15,0-1-86-15,4 0-174 0,2-6-55 16,0 1-56-16,-6-7-417 0</inkml:trace>
  <inkml:trace contextRef="#ctx0" brushRef="#br0" timeOffset="-59508.69">8913 8147 2606 0,'0'0'572'0,"0"0"-327"16,0 0 41-16,0 0 25 0,170-36-123 15,-114 25-116-15,-7-3-71 0,3 3-1 16,-9 0-34-16,-3 3-75 0,-11-1-118 16,-5 2-54-16,-5 3-52 0,-7 0-138 0,-3-1-230 15,-5 3-460-15</inkml:trace>
  <inkml:trace contextRef="#ctx0" brushRef="#br0" timeOffset="-59260.12">9567 7859 1000 0,'0'0'1455'0,"0"0"-1216"0,0 0-113 16,0 0-4-16,0 0 89 0,0 0 35 16,72 67-56-16,-37-50-63 0,0-1-64 15,2 4-28-15,-3 3-35 0,-6 2 1 16,-9 5 2-16,-9 5-2 0,-10-3-1 15,-4 3-15-15,-27 1-79 0,-8-1-99 0,-11-2-94 16,-7 2-85-16,-10-6-173 0,16-6-156 16,-34 2-558-16</inkml:trace>
  <inkml:trace contextRef="#ctx0" brushRef="#br0" timeOffset="-58943.62">8293 7940 1770 0,'0'0'1140'0,"0"0"-699"0,0 0-143 16,0 0-23-16,0 0 29 0,0 0-84 15,0 0-105-15,0 0-75 0,-82 93-26 0,65-52-14 16,9 2-2-16,4 0-16 0,4 1 15 16,6-1-25-16,12-5-43 0,9-1-87 15,6-6-101-15,13-2-189 0,12-5-253 16,-11-8-594-16,42-2-339 0</inkml:trace>
  <inkml:trace contextRef="#ctx0" brushRef="#br0" timeOffset="-58486.36">10197 8133 2455 0,'0'0'532'15,"0"0"-177"-15,0 0-35 0,0 0-74 16,0 0-98-16,0 0-76 0,0 0 3 0,0 0 22 15,0 0 58-15,0 0-13 0,17 75-65 16,-13-58-37-16,-4 0-22 0,0-2-15 16,0 0-3-16,0-2-24 0,-4-1-47 15,4-3-96-15,0-1-78 0,0-5-116 16,6 1-282-16,0-1-432 0,6-1-372 0</inkml:trace>
  <inkml:trace contextRef="#ctx0" brushRef="#br0" timeOffset="-58146.03">10538 8220 1243 0,'0'0'452'0,"0"0"-137"15,0 0-71-15,0 0-31 0,0 0-32 16,0 0-52-16,0 0-29 0,-60 65 2 15,60-53 10-15,0-5 13 0,0 0-32 0,0-1-4 16,2-1-10-16,7-1 7 0,7-3-1 16,3-1-15-16,3 0-32 0,1-2-35 0,4-3 13 15,-4-4-13-15,2 1 8 16,-5-2-10-16,-3 1 11 0,-5-1 10 0,-1-1 0 16,-5 2-19-16,-2 0 22 0,-4 2 1 15,0 0 11-15,-4 2 1 0,-9 0-13 16,-7 4 0-16,1 1-25 0,-8 0-3 15,4 0-101-15,1 4-3 0,-1-2-88 16,4 2-101-16,-1-3-171 0,7 0-305 16,1-1-572-16</inkml:trace>
  <inkml:trace contextRef="#ctx0" brushRef="#br0" timeOffset="-52880.56">2080 11252 7 0,'0'0'65'15,"0"0"-33"-15,0 0 102 0,0 0 469 16,0 0-251-16,0 0-192 0,0 0-56 16,0 0 3-16,0 0 17 0,0 0-10 15,-7 0 6-15,7 0 32 0,-2 0 26 16,2 0-6-16,-2 0-56 0,2 1 46 16,-4-1 69-16,2 2 0 0,2-1-21 0,-4-1-35 15,4 1-39-15,0-1-32 0,0 0-28 16,0 0-13-16,-2 0-7 0,2 0 4 15,0 0 16-15,0 0 30 0,-4 0 31 16,4 0-26-16,0 0-21 0,0 0-16 16,0 0-3-16,0 0-4 0,0 0-5 15,0 0-4-15,-2 0-12 0,2 0-19 0,0 0-11 16,0 0-16-16,0 1-1 0,2 2-27 16,14 0 25-16,11 1 3 0,8-2 0 15,11 1 12-15,9-2-11 0,8-1-1 16,9 0-21-16,-2-3-10 0,-4 1-24 15,-6 0-12-15,-14 2-35 0,-13 0-30 16,-8 2-54-16,-9 5-82 0,-12 3-163 16,2-2-200-16,-6-1-370 0,0-1-165 15</inkml:trace>
  <inkml:trace contextRef="#ctx0" brushRef="#br0" timeOffset="-52007.84">3154 11323 1835 0,'0'0'648'0,"0"0"-271"16,0 0-98-16,0 0-49 0,0 0-23 15,0 0-33-15,0 0-23 0,0 0 50 0,0 0 54 16,0 0-53-16,0 0-60 0,-10 1-38 16,10-1-21-16,0 0-1 0,0 1 1 15,4-1-1-15,4 0 10 0,3 1-7 16,5 1-21-16,3-2-19 0,8 0-14 15,0 0-16-15,12 0-12 0,6-3-1 16,7 0-2-16,4 0-15 0,6-1-12 16,0 1 5-16,0 2-5 0,0-1-25 15,-6 0-2-15,-4 1 2 0,-7 1 0 16,-8 0 9-16,-10 0 4 0,-6 0-10 0,-1 0 6 16,-7 0-3-16,-1 0-9 0,-4 0-12 15,-1 0 2-15,-3 0 16 0,-2 0 15 16,-2 0 19-16,0 0 13 0,0 0-1 15,0 0-16-15,0 0-12 0,0 0-21 0,0-1-38 16,-2 1-37-16,-2-1-47 0,-3-2-109 16,5 3-147-16,-4-2-155 0,4 1-415 15,-4-3-319-15,35 16 768 0</inkml:trace>
  <inkml:trace contextRef="#ctx0" brushRef="#br0" timeOffset="-42680.41">15028 10908 284 0,'0'0'1448'0,"0"0"-1010"0,0 0-179 15,0 0-71-15,0 0 69 0,0 0 0 16,0 0-21-16,0 0-45 0,0 0-36 16,-165 18-10-16,148-7-7 0,1 3-3 15,5 2-22-15,-1 2-11 0,10 0-62 16,-2 2 29-16,4-1 48 0,0-1-114 16,6 1-3-16,6-1-40 0,9-1-3 15,4-2 6-15,8-5 3 0,0 0-1 0,0-4 17 16,2-1 15-16,0-5 0 0,-2 0 0 15,0-3 1-15,5-5 1 0,-3-6 1 16,4-4 0-16,-4-3 3 0,-8-3-1 16,-4-1 0-16,-11 1 10 0,-6 0 16 15,-6 4 3-15,0 1 3 0,-12 5 9 16,-5 1-6-16,-12 1-21 0,0 6-1 0,-8 1-14 16,-4 5-1-16,-5 0-61 0,-3 6-35 15,3 7-32-15,1 1-68 0,12 1-191 16,6 0-119-16,15-3-249 0,12-5-685 0</inkml:trace>
  <inkml:trace contextRef="#ctx0" brushRef="#br0" timeOffset="-42278.56">16080 10942 1163 0,'0'0'1114'0,"0"0"-790"0,0 0-160 0,0 0-26 16,0 0 48-16,0 0-13 0,0 0-119 15,0 0-52-15,0 0 0 0,0 0 17 16,0 0-6-16,-23 70-13 0,23-53 2 15,0 0 17-15,9-3-1 0,5-1-18 0,7-3-12 16,4 0 9-16,1-7-10 0,5 1 10 16,-4-3 3-16,0-1 11 0,0 0 40 15,-8-5 26-15,-1-1 52 0,-3-2 13 16,-5-2-53-16,-4-2-14 0,-6-1 0 16,0-1-14-16,-10-1-14 0,-4 1-22 15,-5-3-10-15,0 2-13 0,-1 0-2 16,1 2-18-16,9 3-10 0,-9 6 0 15,3 2-49-15,-1 2-89 0,-6 3-99 16,-4 7-172-16,5-2-342 0,-16 7-795 0</inkml:trace>
  <inkml:trace contextRef="#ctx0" brushRef="#br0" timeOffset="-41395.57">15055 11475 995 0,'0'0'824'0,"0"0"-338"0,0 0-227 0,0 0-69 16,0 0-16-16,0 0-39 0,0 0-36 15,0 0-58-15,-157 69-15 0,144-49 3 16,9-1-1-16,-6 2 17 0,10 0 22 15,0 0 19-15,0-2-1 0,10-2-15 0,7-3-23 16,5-3-24-16,7-4-23 0,4-7 0 16,7 0-2-16,-1-2 2 0,-6-6 2 15,0-2-1-15,-10 2-1 0,-7-2-3 16,-9 2 3-16,-1 0 2 0,-6-3 20 16,0 0 3-16,0-2-6 0,-13-1-4 15,-3-1 4-15,-3-3-17 0,-5 2-2 16,5 1-2-16,-4 2-23 0,0 4 9 15,3 4-15-15,-1 2-48 0,-4 3-51 16,3 4-77-16,-3 7-77 0,0 1-173 16,10-2-320-16,7 5-626 0</inkml:trace>
  <inkml:trace contextRef="#ctx0" brushRef="#br0" timeOffset="-41058.76">16427 11523 1873 0,'0'0'742'16,"0"0"-379"-16,0 0-180 0,0 0 11 15,0 0 95-15,0 0-30 0,0 0-39 16,0 0-45-16,0 0-24 0,-4 83-30 16,-2-65-65-16,2 0-56 0,-2 0-14 0,6-2-29 15,0-1-84-15,0-2-109 16,0-3-84-16,0-5-164 0,6-1-234 0,4-2-1024 15</inkml:trace>
  <inkml:trace contextRef="#ctx0" brushRef="#br0" timeOffset="-40225.26">15055 12164 78 0,'0'0'2290'0,"0"0"-1678"16,0 0-289-16,0 0-24 0,0 0-2 0,0 0-24 15,0 0-77-15,0 0-91 0,0 0-49 16,0 0-25-16,-17 74-7 0,13-46-5 16,-2 0-10-16,4 1-9 0,2-2-37 15,0-5-3-15,0-1-40 0,0-4-94 16,8-5-64-16,5-2-143 0,-5-6-381 16,10-3-795-16</inkml:trace>
  <inkml:trace contextRef="#ctx0" brushRef="#br0" timeOffset="-39725.44">16504 12280 114 0,'0'0'1225'0,"0"0"-653"0,0 0-112 16,0 0-40-16,0 0-93 0,0 0-119 15,0 0-40-15,0 0-35 0,0 0-31 16,0 0-27-16,0 0-28 0,-124 74-15 16,105-57 6-16,5-5 9 0,1 3-7 15,11-5-18-15,2-1-22 0,0-3 3 0,2 1 20 16,13-5 2-16,1 0-3 0,11-2 6 16,4-2 4-16,-2-7-4 0,8-2 6 15,-1 0-6-15,-10-1-6 0,-1 0-7 16,-6 0 7-16,-11 1-3 0,-2 1 12 15,-6-1 6-15,0 1 6 0,-12-1-24 16,-11 2-16-16,-4-1-2 0,-10 4-1 16,-6 1-50-16,-5 5-30 0,-6 0-35 15,-3 3-64-15,-1 5-66 0,4 7-151 0,4-1-238 16,17-3-603-16,-6 6-292 0</inkml:trace>
  <inkml:trace contextRef="#ctx0" brushRef="#br0" timeOffset="-39246.25">15026 12775 2519 0,'0'0'726'0,"0"0"-478"16,0 0-178-16,0 0 50 0,0 0 79 15,0 0 27-15,0 0-104 0,0 0-78 16,2 78-33-16,-2-61-11 0,0 0-22 16,0 0 4-16,0-2-26 0,0 1-71 15,0-1-153-15,6-4-169 0,2 0-284 16,9 0-638-16</inkml:trace>
  <inkml:trace contextRef="#ctx0" brushRef="#br0" timeOffset="-38925.07">16384 12878 1505 0,'0'0'484'0,"0"0"-131"0,0 0 35 0,0 0-6 16,0 0-57-16,0 0-75 0,10 72-70 15,-20-49-54-15,-7 1-34 0,5 1-27 16,2-3-65-16,4 0-9 0,1-4-102 15,5-2-137-15,0-4-314 0,0 3-876 0</inkml:trace>
  <inkml:trace contextRef="#ctx0" brushRef="#br0" timeOffset="-36326.66">2274 12653 1952 0,'0'0'541'0,"0"0"-199"15,0 0-34-15,0 0 7 0,0 0 5 16,0 0-36-16,0 0-75 0,0 0-54 15,0 0-19-15,0 0-16 0,-58 31-43 16,58-31-40-16,0 3-19 0,4-1-16 16,11 0 32-16,9 0 3 0,5-2-4 15,9 0-8-15,3 0-15 0,4-6-10 0,11 1-27 16,0-4-25-16,6 0-41 16,0 0-33-16,2 1-56 0,-4 2-110 15,-8 0-154-15,-3 5-190 0,-20 1-153 0,11 1-280 0</inkml:trace>
  <inkml:trace contextRef="#ctx0" brushRef="#br0" timeOffset="-35908.21">3504 12683 1907 0,'0'0'634'0,"0"0"-189"0,0 0-106 16,0 0-66-16,0 0-103 0,0 0-37 16,0 0 5-16,0 0 53 0,0 0-17 15,0 0-44-15,64 6-44 0,-31-6-27 16,6-2-34-16,5-2-25 0,7-1-25 0,-1-1-40 15,6 0-71-15,2 0-90 0,-3 1-223 16,1 3-298-16,-10 2-539 0,16 1-200 16</inkml:trace>
  <inkml:trace contextRef="#ctx0" brushRef="#br0" timeOffset="-35326.3">4620 12721 2103 0,'0'0'608'0,"0"0"-257"16,0 0-150-16,0 0 104 0,0 0-14 15,0 0-39-15,0 0-78 0,155 14-68 16,-114-14-54-16,9 0-52 0,2 0-3 16,3 0-40-16,8 0-56 0,-1-3-92 15,4 3-123-15,2 0-242 0,-16 0-583 16,10 0-605-16</inkml:trace>
  <inkml:trace contextRef="#ctx0" brushRef="#br0" timeOffset="-34677.47">5908 12737 26 0,'0'0'2256'16,"0"0"-1653"-16,0 0-257 0,0 0-44 15,0 0-8-15,0 0-32 0,0 0-44 16,0 0-54-16,0 0-40 0,0 0-26 16,0 0-39-16,45 35-32 0,-7-29-24 15,9-2-3-15,9 0-36 0,10-3-63 0,8 1-71 16,11-2-53-16,12 0-147 0,9 0-305 15,-21 0-670-15,55 2-494 0</inkml:trace>
  <inkml:trace contextRef="#ctx0" brushRef="#br0" timeOffset="9057.48">22457 13009 1715 0,'0'0'597'0,"0"0"-255"0,0 0-97 16,0 0-17-16,0 0 49 0,0 0-36 16,0 0-26-16,0 0-43 0,0 0-43 15,-51 27-63-15,51-27-66 0,0 0 0 16,0 0-12-16,0 0 12 0,12 0 41 16,11-3 18-16,10-5 6 0,12-5 13 0,11-5 5 15,12-7-21-15,15-4-25 0,20-7-19 16,9-6-5-16,18-5-13 0,15-6-3 15,8 3-16-15,-6-2-12 0,-7 4 7 16,-16 6 2-16,-23 10-12 0,-24 9-25 16,-25 6-18-16,-17 9 21 0,-19 4 19 15,-10 4 37-15,-6 0 31 0,0 4 40 16,-12 4-46-16,-4 4-25 0,-11-1-46 16,2 2-4-16,-2 1-43 0,-2 0-73 0,2-2-139 15,-4-2-196-15,4-2-183 16,5-3-577-16,1-2-69 0</inkml:trace>
  <inkml:trace contextRef="#ctx0" brushRef="#br0" timeOffset="9937.74">24462 12086 2176 0,'0'0'498'0,"0"0"-273"16,0 0-84-16,0 0-38 0,0 0 24 15,0 0 1-15,0 0-65 0,-136 81-18 0,123-60-7 16,9 1 9-16,4 1 1 0,0 1-1 16,4-2-12-16,15-3 12 0,2-2 1 15,4-3-1-15,1-2-16 0,8-6-6 16,5-3-12-16,0-3-11 0,2-3 26 0,3-5-3 15,1-8-12-15,1-1 3 0,-7-2-4 16,-6-2-10-16,-4 1 0 0,-14 1 28 16,-7-2 1-16,-8 0 6 0,0 3-6 15,-6-2-6-15,-11 2-9 0,-12 1 3 16,0 2 12-16,-10 4-12 0,-7 7-19 16,-5 4-28-16,-9 0-75 0,-2 12-61 15,0 4-66-15,0 4-102 0,22-3-238 16,-3 8-820-16</inkml:trace>
  <inkml:trace contextRef="#ctx0" brushRef="#br0" timeOffset="10658.49">22664 13229 1884 0,'0'0'1488'16,"0"0"-928"-16,0 0-321 0,0 0-136 16,0 0-103-16,0 0 1 0,0 0 52 15,0 0-1-15,0 0-2 0,0 0 3 16,153 68-4-16,-101-56-9 0,3-2-12 0,-1 1 0 16,0 2 15-16,2-1 9 0,-3 1-3 15,11-2-6-15,5-1-15 0,9 1-28 16,11-3-1-16,8 2-27 0,9-3 1 0,7 3-29 15,11 1-14-15,11-1-26 0,3 2 40 16,7-3-18-16,0 1-13 0,1-1-34 16,-11-2-4-16,-11 0 21 0,-15-1-25 15,-16 1-25-15,-14-3-42 0,-11 2-120 16,-18-1-91-16,-9 0-200 0,-8-1-118 16,-12 0-76-16,-2 0 168 0</inkml:trace>
  <inkml:trace contextRef="#ctx0" brushRef="#br0" timeOffset="11397.01">25756 13427 2398 0,'0'0'689'0,"0"0"-370"0,0 0-144 16,0 0 55-16,0 0 45 0,0 0-48 15,0 0-44-15,0 0-41 0,0 87-7 16,0-60 0-16,0 0-49 0,4 1-43 16,3 2-25-16,-7-3-18 0,6 0-2 0,-6-6-22 15,0-1-50-15,0-5-88 0,2-4-88 16,0-3-119-16,2-1-267 0,-2-3-816 16,-2 1-634-16</inkml:trace>
  <inkml:trace contextRef="#ctx0" brushRef="#br0" timeOffset="13917.39">1980 10423 772 0,'0'0'485'0,"0"0"-130"0,0 0-118 15,0 0-6-15,0 0 38 0,0 0-50 16,0 0-90-16,0 0-42 0,0 0-22 15,0 0 5-15,0 0-18 0,-35 10 12 16,25-3 35-16,4 4 51 0,-3 0-10 16,3-2-22-16,0 1-52 0,6 1-45 15,0-3-21-15,0 0-25 0,0 0-22 16,8-3-23-16,5-1 25 0,-1 1 43 16,2-2 0-16,5-1-23 0,-2-1-20 0,3-1-6 15,-1 0-9-15,-3 0-17 0,3 0-9 16,-4-1-11-16,1-4 1 0,-4 0-16 15,-1 1-14-15,-5-1 23 0,-2-1 51 16,-4 0 52-16,0 0 20 0,0 0 10 16,-4-1-14-16,-6-2-15 0,3 2 15 15,-3 2-13-15,4-1 13 0,0 1-14 16,0 2-1-16,-3 0-1 0,7 3-16 0,-4 0-81 16,-4 2-74-16,3 4-95 0,5 2-169 15,-2-2-128-15,4 3-200 0</inkml:trace>
  <inkml:trace contextRef="#ctx0" brushRef="#br0" timeOffset="14876.07">2326 10530 179 0,'0'0'675'0,"0"0"-212"0,0 0-151 0,0 0 26 15,0 0 41-15,0 0-36 0,0 0-64 16,0 0-22-16,0 0-15 0,0 0-46 15,2 11-54-15,-2-3-63 0,0 4-54 0,0 2-25 16,0-1-25-16,0 0-38 0,0-4-38 16,-7 1-48-16,7-4-51 0,0-2-65 15,0-1-181-15,0-3-648 0,0 0-355 16,5-103 1332-16</inkml:trace>
  <inkml:trace contextRef="#ctx0" brushRef="#br0" timeOffset="15136.46">2507 10421 1418 0,'0'0'1192'0,"0"0"-851"0,0 0-100 0,0 0-82 15,0 0 22-15,0 0 9 0,0 0-86 16,-4 78-69-16,4-59-35 0,0 2-18 16,0 0-48-16,0-3-114 0,6-2-58 15,1-2-34-15,1-1-181 0,-4-4-697 16</inkml:trace>
  <inkml:trace contextRef="#ctx0" brushRef="#br0" timeOffset="18670.11">25632 11860 1520 0,'0'0'701'0,"0"0"-268"15,0 0-217-15,0 0-52 0,0 0-7 16,0 0-27-16,0 0-63 0,0 0-57 0,0 0-10 16,0 0-22-16,-18 6-10 15,18-6 32-15,0 0 28 0,0 1 61 16,0-1 38-16,0 2 85 0,0-2-8 16,0 0-31-16,0 0-17 0,0 0-42 0,0 0-42 15,0 0-60-15,0-3-12 0,18-4-1 16,5-4 1-16,6-3 15 0,8-3-15 15,9-3 1-15,3-5 0 0,15-3 1 16,13-7-1-16,14-7 12 0,16-7-10 16,17-9-2-16,17-4-1 0,6-3-12 15,-3 3-1-15,-7 3-11 0,-15 8-10 0,-19 9-10 16,-24 8 19-16,-24 9 7 0,-9 2 4 16,-13 5 14-16,-4 3 34 0,-6 1 19 15,-1 0 6-15,-11 5-19 0,1 0 3 16,1 2-18-16,-5 2-13 0,-4 1-10 15,-2 2 11-15,2 1-10 0,-2-1 12 16,-2 2 7-16,0 0 21 0,0 0 3 0,0 0 0 16,0 0-12-16,0 0-34 15,0 0-14-15,0 0-26 0,0 2-3 0,0-2-12 16,0 1-34-16,-6 1-50 0,0 2-63 16,-5-3-158-16,-1 3-244 0,2-1-173 15,-17 1-963-15,99-25 930 0</inkml:trace>
  <inkml:trace contextRef="#ctx0" brushRef="#br0" timeOffset="20619.3">27898 10753 518 0,'0'0'577'0,"0"0"-127"15,0 0-28-15,0 0-4 0,0 0-63 16,0 0-91-16,0 0-66 0,0 0-32 16,0 0-29-16,0 0-17 0,0 0-15 15,-37 16-27-15,37-14-8 0,-2 2-4 16,-3-3-1-16,1 6-4 0,-2-1-14 0,0 3-19 15,0 1 0-15,2 3 0 16,4 1-6-16,0 0-22 0,0 3 0 0,0-3-3 16,10 0-16-16,4-2 3 0,5-2-4 15,4-2 20-15,-1-2 3 0,7-3 12 16,2-2-2-16,0-1 2 0,5-3 1 16,-3-4 12-16,0-3 6 0,0-3 3 15,0-3 7-15,-4 2 55 0,-13-2 40 0,3-2-37 16,-9 4-32-16,-4-2-24 0,-6-2-21 15,-4 3-16-15,-14-1-9 0,1 4-30 16,-12 2-26-16,-4 6-21 0,0 4-95 16,-2 0-79-16,-4 7-170 0,10 0-529 15,-4 5-634-15</inkml:trace>
  <inkml:trace contextRef="#ctx0" brushRef="#br0" timeOffset="21218.96">26223 11872 2523 0,'0'0'962'15,"0"0"-668"-15,0 0-165 0,0 0 12 16,0 0 47-16,0 0 14 0,0 0-50 16,0 0-35-16,0 0-4 0,0 0-33 15,0 0-44-15,147 39-36 0,-95-34-15 16,14 0 2-16,17 0 11 0,14-1-1 0,4 2-15 16,15 0-1-16,4 0 17 0,10 2-53 15,4-2 3-15,1 1-34 0,5 0-16 16,-1-3 6-16,-7 2-53 0,-14-2-72 15,-17-2-144-15,-20 0-111 0,-17 1-156 16,-25-2-371-16,-12-1-30 0</inkml:trace>
  <inkml:trace contextRef="#ctx0" brushRef="#br0" timeOffset="21804.45">28998 11967 2636 0,'0'0'651'0,"0"0"-339"0,0 0-110 16,0 0 56-16,0 0 76 0,0 0-44 15,0 0-84-15,-7 80-65 0,-3-45-53 16,4 0-47-16,0 1-41 0,1-1-28 16,5-3-11-16,0-4-84 0,5-2-67 15,9-4 6-15,5-4-61 0,-1-5-306 16,-1-4-566-16,-11-3-1078 0</inkml:trace>
  <inkml:trace contextRef="#ctx0" brushRef="#br0" timeOffset="22469.14">26420 13690 2315 0,'0'0'690'0,"0"0"-256"16,0 0-105-16,0 0-71 0,0 0-38 0,0 0-37 15,0 0-19-15,0 0 2 0,0 0-13 16,0 0-24-16,171-46-47 0,-100 24-39 16,13-5-32-16,18-5-11 0,16-5-12 15,18-2-25-15,21-5 4 0,13-1 5 16,7-1 16-16,5 6-25 0,-12 5-64 16,-15 6-18-16,-25 9-47 0,-29 4-51 15,-24 6-56-15,-23 4-105 0,-21 2 11 0,-11 1-33 16,-13 2 27-16,-7 0 47 0,2-2 118 15,-4 3 111-15,0-1 35 0,0 1-2 16,-6-1-229-16,-9 1-440 0</inkml:trace>
  <inkml:trace contextRef="#ctx0" brushRef="#br0" timeOffset="23102.62">29037 13237 1327 0,'0'0'1178'0,"0"0"-814"15,0 0-117-15,0 0 31 0,0 0-34 16,0 0-17-16,0 0-45 0,-170 70-44 15,154-54-25-15,5 1-33 0,5-2-27 0,6-1-16 16,0-1-12-16,17-1 18 0,6-2 3 16,8-3-2-16,6-3-20 0,8-4-24 15,9 0 1-15,4-10 1 0,4-2 1 16,0-5 13-16,-6-1-14 0,-7 0 1 16,-9 0 9-16,-14-1 7 0,-11 1 2 15,-9 4 7-15,-6-1-10 0,0 0-5 16,-18 2-13-16,-11 3-26 0,-9 2-29 15,-7 4-59-15,-9 4-59 0,-6 0-67 16,-2 6-58-16,2 5-94 0,9 1-103 0,11-2-514 16,5 6-545-16</inkml:trace>
  <inkml:trace contextRef="#ctx0" brushRef="#br0" timeOffset="23680.02">26792 14195 1797 0,'0'0'758'0,"0"0"-317"0,0 0-162 15,0 0-9-15,0 0 21 0,0 0 17 16,0 0-56-16,0 0-8 0,0 0-26 15,0 0-49-15,0 0-78 0,16 10-30 16,11 0-12-16,8 3-34 0,15 2-6 16,8 2-9-16,14 1-30 0,17 0-7 0,13 1-30 15,17 2-34-15,20 4 40 16,14 0-12-16,16 3-26 0,13-1-14 0,8 3-20 16,5 0-77-16,-1-2-135 0,-2 1-74 15,-2-5-8-15,-3-1-93 0,-8-1-170 16,-44-6-350-16</inkml:trace>
  <inkml:trace contextRef="#ctx0" brushRef="#br0" timeOffset="24067.03">30304 14672 3458 0,'0'0'669'0,"0"0"-501"0,0 0-118 16,0 0 52-16,0 0 7 0,-62 76-4 16,39-49-47-16,3 4-15 0,-1 4-14 0,2 1-29 15,7-3-53-15,-1-2-64 0,11-4-46 16,-2-4-92-16,4-2-270 0,0-8-557 15,0 3-764-15</inkml:trace>
  <inkml:trace contextRef="#ctx0" brushRef="#br0" timeOffset="27152.85">29965 11204 2493 0,'0'0'550'16,"0"0"-329"-16,0 0-87 0,0 0-4 0,0 0 82 15,0 0-20-15,0 0-79 0,0 0-28 16,0 0-10-16,0 0-22 0,0 0-51 15,-134 43 11-15,111-26 24 0,0-1 6 16,7-2 1-16,5-1-10 0,5-1-34 16,6-2-22-16,0-2-18 0,15-4 9 15,9-2-13-15,5-2-5 0,11 0 8 16,3-6 27-16,9-3 12 0,-3-7 1 16,9 1-11-16,4-6-4 0,-8-2-9 15,-2 1-12-15,-5-1 6 0,-10 1 8 0,-10 3 20 16,-12 2-10-16,-9 3 13 0,-6 4 19 15,-2 3 29-15,-17 2-14 0,-6 5 10 16,-4 0-22-16,-6 0 3 0,-4 0-24 16,0 7-1-16,-1 3-63 0,5-2 4 15,8 1-20-15,9-3-37 0,10 1-70 16,8-3-169-16,0-1-157 0,22 0-134 16,9-1-65-16,-6 0-84 0,19 1 97 0</inkml:trace>
  <inkml:trace contextRef="#ctx0" brushRef="#br0" timeOffset="27453.45">30755 11126 798 0,'0'0'580'0,"0"0"-15"16,0 0-49-16,0 0-133 0,0 0-100 15,0 0-22-15,0 0-197 0,0 0-42 16,0 0-20-16,0 0-2 0,-54 76-3 15,62-63 3-15,9-2 21 0,-1 0 5 16,13-1 24-16,-6-4-12 0,8-1-12 16,-4-1-1-16,0-4 0 0,-7 0-22 15,3-1 10-15,-2-7 3 0,-7-2-14 0,3-3-2 16,-7-1 1-16,-4-3 21 0,-6 1 28 16,0-1-2-16,-6 0 5 0,-10 3-18 15,-7 0-22-15,-4 5-13 0,-8 5-15 0,-4 4-111 16,-11 0-133-16,-2 7-127 0,13 3-334 15,-15 4-979-15</inkml:trace>
  <inkml:trace contextRef="#ctx0" brushRef="#br0" timeOffset="28952.54">30283 12035 170 0,'0'0'586'0,"0"0"-116"0,0 0-24 0,0 0-76 15,0 0-140-15,0 0-110 0,0 0-7 16,0 0 71-16,0 0 99 0,0 0 21 15,0 0-47-15,0 0-48 0,-41 22-39 16,24-17-28-16,5 0-26 0,-5 1-23 16,-1 1-12-16,-3-1-34 0,-2 2-38 15,3 1-9-15,1 0-12 0,5 1 11 0,5 0 1 16,3-1-21-16,6 2-20 0,0-2-14 16,19 0-5-16,-3-1 20 0,11-1 21 15,2-2-3-15,0-2 7 0,4 0-4 16,4-3 0-16,3 0-13 0,1-5-3 15,5-1 4-15,-1 0-22 0,-6-3-29 0,-6 0 0 16,0-1-6-16,-8-1 5 0,-4 1 4 16,-9-1 22-16,-5 2 54 0,-7-2 3 15,0-1 54-15,-3 2-7 0,-13 0-12 16,1 0 3-16,-3 0-17 0,1 3-21 16,-5 2 0-16,-1 2 0 0,-6-1 0 15,0 4-13-15,2 0 13 0,-2 0-42 16,8 0-65-16,3 4-71 0,8 1-107 15,3 2-246-15,7-2-518 0,0 3-218 0</inkml:trace>
  <inkml:trace contextRef="#ctx0" brushRef="#br0" timeOffset="29164.76">31023 11998 1956 0,'0'0'661'0,"0"0"-439"16,0 0-84-16,0 0 57 0,0 0 48 16,0 0-34-16,0 0 50 0,0 0 70 15,0 0-62-15,0 0-121 0,0 93-79 16,-20-59-24-16,-1-4-43 0,7 0-15 16,1-5-90-16,9-6-158 0,4-2-140 15,0-7-284-15,10 1-736 0</inkml:trace>
  <inkml:trace contextRef="#ctx0" brushRef="#br0" timeOffset="30139.59">30653 13027 434 0,'0'0'1973'0,"0"0"-1406"0,0 0-241 16,0 0-34-16,0 0-17 0,0 0-1 15,0 0-66-15,0 0-90 0,0 0-41 16,0 0 0-16,-70 66-6 0,60-44-9 15,1 2-16-15,-3 2-9 0,4-3-13 16,-3-1-24-16,7-4-10 0,-2-4-33 0,6-3-46 16,0-4-47-16,0-3-37 0,0-4-47 15,0 0-82-15,10 0-115 0,3-5-81 16,3-4-160-16,-1 2-347 0,10-4-178 0</inkml:trace>
  <inkml:trace contextRef="#ctx0" brushRef="#br0" timeOffset="30458.26">31081 13030 783 0,'0'0'687'16,"0"0"-190"-16,0 0-147 0,0 0-36 0,0 0-5 15,0 0-5-15,0 0-75 0,-93 72-86 16,85-58-39-16,4-1-35 0,2-2-28 15,2-1-41-15,0-3 0 0,2 0 1 16,6-5 15-16,2 1-15 0,-1-3 28 16,7 0 8-16,-5-1 20 0,1-3 25 15,0-3 31-15,3 1-4 0,-3-4-32 16,5 2-30-16,-7-3-1 0,2 3-18 16,-1-2-12-16,-5 3-14 0,-6 1 29 15,0 1 24-15,0 3 25 0,-17-2-24 0,-5 4-56 16,-7-1-94-16,-4 1-82 0,-7 0-82 15,5 0-103-15,4-1-226 0,7-1-401 16,7 1-347-16</inkml:trace>
  <inkml:trace contextRef="#ctx0" brushRef="#br0" timeOffset="31223.07">30994 14654 1611 0,'0'0'1066'0,"0"0"-712"16,0 0-179-16,0 0 49 0,0 0 158 16,0 0-17-16,0 0-91 0,0 0-86 15,0 0-74-15,2 76-53 0,-2-58-55 0,-2-1-6 16,-2-3-40-16,4-1-18 0,0-4-19 15,0-2-37-15,0-1-47 0,0-2-57 16,0-2-122-16,6-2-234 0,1 0-226 16,-1 0-473-16</inkml:trace>
  <inkml:trace contextRef="#ctx0" brushRef="#br0" timeOffset="31419.39">31393 14640 2395 0,'0'0'647'0,"0"0"-410"0,0 0-62 0,0 0 41 16,0 0 7-16,0 0-75 0,0 0-66 15,-33 81-45-15,23-62-37 0,6 2-3 16,4-3-50-16,0-4-42 0,0-1-140 16,4-4-130-16,12-4-165 0,-3-2-489 0,3-3-307 15</inkml:trace>
  <inkml:trace contextRef="#ctx0" brushRef="#br0" timeOffset="37441.66">21587 16408 950 0,'0'0'361'16,"0"0"-165"-16,0 0-56 0,0 0-4 15,0 0 98-15,0 0 83 0,0 0-10 0,0 0-39 16,0 0-31-16,0 0-4 0,-2 2-46 16,6-2-41-16,2 0-36 0,5 0-9 15,-3-5-20-15,10 0-20 0,3-5-33 16,6 0-16-16,2-2-12 0,4-4-3 16,2 4-34-16,4-3-8 0,-6 1-43 15,1 2-79-15,-6 1-45 0,-1 4-32 16,-6 1-70-16,-2-1-178 0,-7 3-251 15,-2-1-396-15</inkml:trace>
  <inkml:trace contextRef="#ctx0" brushRef="#br0" timeOffset="38204.66">22108 16167 1018 0,'0'0'381'0,"0"0"-198"0,0 0-131 16,0 0-4-16,0 0 86 0,0 0 38 0,0 0-30 15,0 0-48-15,0 0-22 0,0 0 5 16,0 0 43-16,2-2 58 0,-2 7 37 16,0 4 22-16,0 3-29 0,0 2-43 15,0 1-35-15,0 2-25 0,0-2-39 16,0 0-54-16,0-3-12 0,8-4-47 15,-2-1-10-15,7-3 0 0,3-3 7 16,-5-1 15-16,1 0 32 0,5-4 3 16,-3-4 12-16,-2-2 1 0,1-4-11 15,-3-3 11-15,3-2-12 0,-7-1 1 16,4 1-2-16,-8 1-2 0,2 3-11 16,-4 3-12-16,0 3-7 0,0 4-6 0,0 4 0 15,0 1 22-15,0 0-12 0,-16 1-145 16,3 6-76-16,-3 2-118 0,-7 1-186 15,9-2-169-15,-7 3-278 0</inkml:trace>
  <inkml:trace contextRef="#ctx0" brushRef="#br0" timeOffset="38563.67">21651 16524 1441 0,'0'0'973'0,"0"0"-592"0,0 0-175 16,0 0 30-16,0 0 64 0,0 0-26 15,0 0-98-15,0 0-106 0,0 0-67 16,0 0-3-16,68 55-32 0,-45-53 16 16,6 1-2-16,4-3-14 0,0 0-8 15,4 0-80-15,-4 0-79 0,-2 0-87 16,-2-3-111-16,-6 2-219 0,-9 1-373 0,5-1-167 0</inkml:trace>
  <inkml:trace contextRef="#ctx0" brushRef="#br0" timeOffset="38910.91">22261 16602 1456 0,'0'0'718'0,"0"0"-401"16,0 0-172-16,0 0 61 0,0 0 118 16,0 0-5-16,0 0-107 0,0 0-111 15,0 0-60-15,12 74-41 0,-12-53-2 16,-2-1-17-16,-4-2-25 0,0-4-48 0,2-2-126 16,4-3-111-16,0-2-179 15,0-4-464-15,0-3-236 0</inkml:trace>
  <inkml:trace contextRef="#ctx0" brushRef="#br0" timeOffset="39424.98">22463 16160 1216 0,'0'0'683'15,"0"0"-297"-15,0 0-118 0,0 0-45 16,0 0-56-16,0 0-61 0,0 0-45 0,0 0 31 16,0 0 58-16,0 0-58 0,102-72-37 15,-59 47-30-15,3 0 7 0,-3-1-5 16,-8 3-27-16,-6 6-16 0,-6 3-6 16,-7 4-35-16,-9 3-64 0,1 2-67 15,-6 0-88-15,4 3-204 0,-2-1-524 0,-4 3-210 16</inkml:trace>
  <inkml:trace contextRef="#ctx0" brushRef="#br0" timeOffset="39916.05">23092 15806 1395 0,'0'0'562'0,"0"0"-305"16,0 0-112-16,0 0 17 0,0 0 44 16,0 0-38-16,-66 77-62 0,59-65-20 0,7-3 13 15,0-1-9-15,0-2-17 0,0-2-13 16,0-1-2-16,13-2-11 0,3-1-18 15,1 0-4-15,6-7 7 0,-1-1-4 16,3-6-24-16,-4 0-4 0,-3 0-12 16,-5 2 9-16,-5 0 0 0,-8 1 3 15,0 2 1-15,0 2 11 0,0 0 17 0,-6 2 9 16,0 1-38-16,0 1-7 0,1 0-69 16,1 1-73-16,-4 2-19 0,-2 0-104 15,-3 0-356-15,-7 10-878 0</inkml:trace>
  <inkml:trace contextRef="#ctx0" brushRef="#br0" timeOffset="40280.46">22561 16233 1293 0,'0'0'533'0,"0"0"-85"16,0 0-73-16,0 0-82 0,0 0 8 15,0 0-18-15,0 0-18 0,0 0-41 16,0 0-73-16,0 0-105 0,138 0-46 16,-113 0-12-16,2 0-1 0,4 0-2 15,-2-1-13-15,-5-3-25 0,3 1-83 16,-4 0-68-16,-2 3-43 0,-3 0-75 16,-7 0-143-16,1 0-257 0,5 0-657 0</inkml:trace>
  <inkml:trace contextRef="#ctx0" brushRef="#br0" timeOffset="40552.56">23290 16119 26 0,'0'0'2252'16,"0"0"-1619"-16,0 0-300 0,0 0-129 16,0 0-20-16,0 0 2 0,0 0-67 15,0 0-34-15,0 0-18 0,0 0-27 16,0 0-27-16,6 49-13 0,-6-36-35 16,0 0-34-16,0-1-76 0,5-1-94 0,-5-2-95 15,6-1-165-15,-6-1-532 0,0 1-364 16,-17-138 1000-16</inkml:trace>
  <inkml:trace contextRef="#ctx0" brushRef="#br0" timeOffset="41102.29">23346 15722 134 0,'0'0'1513'0,"0"0"-978"16,0 0-298-16,0 0-186 0,0 0 78 16,0 0 149-16,0 0 20 0,0 0-27 15,0 0-65-15,157-81-83 0,-118 56-70 0,1 3-39 16,-5 0-14-16,-6 4-38 0,-2 2-19 15,-9 4-53-15,-3 2-96 0,1 4-59 16,-10 2-181-16,1 3-632 0,-7 1-427 0</inkml:trace>
  <inkml:trace contextRef="#ctx0" brushRef="#br0" timeOffset="42248.74">23532 15757 1520 0,'0'0'497'15,"0"0"-180"-15,0 0-13 0,0 0-43 16,0 0-27-16,0 0-68 0,0 0-48 16,0 0-7-16,0 0 38 0,0 0 2 15,0 0-56-15,2 40-48 0,19-40 12 0,6 0 17 16,8 0 12-16,-2-4-4 0,2 0-47 15,-2 2-37-15,0-2-2 0,0 0-45 16,2-1-43-16,-1-1-74 0,-6-1-65 16,3 1-91-16,-6 0-207 0,-2-1-257 15,-11 3-404-15</inkml:trace>
  <inkml:trace contextRef="#ctx0" brushRef="#br0" timeOffset="42738.22">24072 15363 372 0,'0'0'1433'0,"0"0"-918"15,0 0-172-15,0 0-79 0,0 0-18 16,0 0-67-16,0 0-100 0,0 0-79 15,0 0-35-15,0 0 6 0,0 0-12 16,-33 35-14-16,33-26 14 0,0 2 25 16,0-3 16-16,0 2 2 0,0-3 0 15,0 0 0-15,6-2-2 0,6-4-35 16,3-1 0-16,1 0 23 0,5-5 12 16,-1-6 13-16,1 0-12 0,-2-2-1 0,-3 1-1 15,-5-3 1-15,-1 3 0 0,-8 1 22 16,-2 2 7-16,0 0-6 0,-8 1-23 15,-5 1-22-15,-1 0-26 0,-3 3-3 16,7 1 0-16,-7 3-55 0,5 0-77 16,2 4-101-16,-3 6-121 0,1 0-124 0,2-1-155 15,-1 5-7-15</inkml:trace>
  <inkml:trace contextRef="#ctx0" brushRef="#br0" timeOffset="43072.87">24404 15661 1527 0,'0'0'705'0,"0"0"-217"0,0 0-52 16,0 0-22-16,0 0-7 0,0 0-94 16,0 0-49-16,0 0-80 0,0 0-107 0,0 0-77 15,-39 73-17-15,27-53-23 0,1-2-43 16,7-3-93-16,2-2-75 0,2-4-154 15,0-3-296-15,0-1-766 0</inkml:trace>
  <inkml:trace contextRef="#ctx0" brushRef="#br0" timeOffset="43564.52">23532 16165 1656 0,'0'0'669'0,"0"0"-298"0,0 0-136 16,0 0-68-16,0 0-81 0,0 0-73 15,0 0 6-15,0 0 19 0,0 0 10 16,0 0-19-16,0 0 0 0,165-27-13 16,-138 20 6-16,4 1-22 0,-6 0-3 15,2 0-51-15,-6 2-81 0,-3-1-95 16,1 1-111-16,-11 1-167 0,-2 3-242 15,-6 0-335-15</inkml:trace>
  <inkml:trace contextRef="#ctx0" brushRef="#br0" timeOffset="44090.71">24101 16076 817 0,'0'0'785'0,"0"0"-333"16,0 0-132-16,0 0-22 0,0 0-92 0,0 0-62 15,0 0-41-15,0 0 43 0,0 0 65 16,0 0-129-16,0 8-63 0,-7 1-3 15,1 2 25-15,0-2 0 0,2 2 25 16,2-4 16-16,2 2 19 0,0-6-35 16,0 0-66-16,8-3-57 0,9 0 51 15,-1-3 6-15,9-4 19 0,2-4-19 16,0-1 0-16,-3 0-28 0,-3-2 9 16,2 1-3-16,-13 1 19 0,-4 2-16 15,-6-1 19-15,0 4 0 0,0-1 0 0,-6 2-3 16,-4 2-51-16,-3 1-21 15,-3 3-33-15,-5 0-79 0,1 4-142 0,-5 4-237 16,6 0-498-16,-14 6-61 0</inkml:trace>
  <inkml:trace contextRef="#ctx0" brushRef="#br0" timeOffset="44430.83">23493 16325 1676 0,'0'0'490'0,"0"0"-66"0,0 0-38 0,0 0-28 15,0 0 76-15,0 0-87 0,0 0-126 16,0 0-116-16,0 0-105 0,0 0-45 16,0 0-8-16,157 38-18 0,-128-33-60 15,4-4-77-15,0 0-79 0,2-1-148 16,-12 0-317-16,16 0-620 0</inkml:trace>
  <inkml:trace contextRef="#ctx0" brushRef="#br0" timeOffset="45330.15">24231 16326 121 0,'0'0'459'0,"0"0"66"0,0 0-180 16,0 0-101-16,0 0-62 0,0 0-32 15,0 0-24-15,0 0 4 0,0 0 28 16,0 0 33-16,0 8-33 0,0-8-49 16,0 0-13-16,0 0 0 0,0 2 7 15,0-2 18-15,0 0 19 0,0 0-19 0,0 0-39 16,0 2-22-16,0 0-7 0,0-1-5 16,4 6 12-16,2 1 40 0,0 5 26 15,-2 1-26-15,-1 3-50 0,1 0-36 16,-4-3-14-16,0 1-24 0,0-5-70 15,0-4-208-15,0-1-233 0,0-5-770 0,0 0-693 16,-27-126 1988-16</inkml:trace>
  <inkml:trace contextRef="#ctx0" brushRef="#br0" timeOffset="46458.5">24781 15075 919 0,'0'0'808'0,"0"0"-279"16,0 0-200-16,0 0-45 15,0 0-47-15,0 0-39 0,0 0-45 0,0 0-20 16,0 0 16-16,0 0 37 0,0 0-57 16,2 25-63-16,-2-13-22 0,0 0-1 15,0 1-9-15,-2-5-12 0,2 1-3 16,0-3-16-16,0-3-3 0,0 0-40 0,2-3-29 15,10 0 42-15,1-1 27 0,1-5 1 16,7-2-1-16,-3-4-16 0,3 0-8 16,-2 0-23-16,3-1-33 0,-11 0-4 15,-5 1 8-15,-2 4 32 0,-4 0 22 16,0 2 0-16,-4 3-10 0,-4-1 10 16,-7 3 21-16,-1-1-12 0,3 1-6 15,-8 1-19-15,3 0-25 0,1 4-35 16,-5 2-33-16,-1 1-51 0,4-2-26 15,5-1-111-15,3-2-111 0,9-1-180 16,2-1-604-16</inkml:trace>
  <inkml:trace contextRef="#ctx0" brushRef="#br0" timeOffset="46853.98">25240 15045 1072 0,'0'0'546'0,"0"0"-191"16,0 0-86-16,0 0-88 0,0 0-62 15,0 0-12-15,0 0 12 0,0 0 29 16,0 0 16-16,0 0-46 0,0 0-48 0,-13 61-35 15,13-52-9-15,4-3-10 0,2-1-15 16,5-4-1-16,1 1-29 0,1-2 10 16,3 0 18-16,-1-5 0 0,-3 0 2 15,0 1 11-15,-1 0-10 0,-5 1 14 16,4 0-13-16,-3-1 0 0,-1-2 13 16,-6 1-13-16,2-1 16 0,-2 1 10 0,0-1 9 15,0 2 7-15,-8-2 18 0,-5 0 19 16,-3 1-25-16,-5 0-25 0,0 1-32 15,-4 2-13-15,-1 2-9 0,-1 0-51 16,0 2-44-16,8 3-80 0,5 1-136 16,8-3-270-16,6 1-655 0</inkml:trace>
  <inkml:trace contextRef="#ctx0" brushRef="#br0" timeOffset="47214.61">25851 15018 98 0,'0'0'1191'0,"0"0"-895"16,0 0-75-16,0 0 29 0,0 0-14 15,0 0-19-15,0 0-49 0,0 0-39 16,0 0-33-16,0 0-22 0,0 0-10 15,-78 54-9-15,72-43 15 0,-1-1 51 16,3-1 26-16,4-3-23 0,0-1-14 16,0 0 1-16,0-3-20 0,4-1-53 15,9-1-16-15,3 0 22 0,1-3-7 0,4-7-16 16,-3 1-21-16,-3-2-2 0,-1-2-9 16,-8 1 11-16,5 1 3 0,-11 0 16 15,0 3-16-15,0 0 26 0,0 3 5 16,-7 0-6-16,-9 2-28 0,-1 0 0 15,-12 3-107-15,3 0-113 0,-3 0-169 0,-2 6-213 16,6-1-682-16,-23 6-248 0</inkml:trace>
  <inkml:trace contextRef="#ctx0" brushRef="#br0" timeOffset="48879.98">25068 15663 962 0,'0'0'742'0,"0"0"-404"0,0 0-163 15,0 0-17-15,0 0-9 0,0 0-13 16,0 0-53-16,0 0-34 0,0 0-17 15,0 0 29-15,-79 32 26 0,67-16 35 16,-2-1 31-16,-3 3-3 0,5-2 9 16,1-2-23-16,-1-2-58 0,8-4-71 0,4-2-7 15,0-4-66-15,10 0 12 0,5-2 30 16,3 0 24-16,5-2 22 0,0-4-6 16,-1-3 3-16,1 0-19 0,-6-1-12 15,-1-1-10-15,-5 4-4 0,1-3-8 16,-8 3 5-16,-2 0 1 0,-2 0-10 15,0 0-10-15,0 1 0 0,0 1 4 16,-6-1-7-16,-2 2-7 0,-5 1-15 16,1-1-7-16,-3 4-7 0,3-1-60 0,0-1-121 15,3 2-146-15,5 0-173 0,-2 0-91 16,6 0-78-16</inkml:trace>
  <inkml:trace contextRef="#ctx0" brushRef="#br0" timeOffset="49525.72">25362 15670 935 0,'0'0'755'0,"0"0"-258"15,0 0-125-15,0 0-115 16,0 0-90-16,0 0-32 0,0 0-36 0,0 0-13 16,0 0 7-16,0 0-7 0,0 0-32 0,-34 69-42 15,36-64 1-15,7-2 6 16,3-1-7-16,5-2 7 0,-1 0 13 0,7-4 12 16,0-2-15-16,2-2-4 0,-5-1-9 15,-1-1-13-15,-5 2-1 0,-3 1-1 16,-5 0 12-16,-6 1 12 0,0 3 25 15,-6-1-15-15,-5 0-7 0,-1 3-6 16,-5-3 0-16,5 2-22 0,-5 2-1 16,3 0-27-16,2 0-10 0,-1 0-9 15,5 0-54-15,0 0-70 0,3 0-57 16,-1 0-76-16,6 0-104 0,0 0-126 16,0 0-207-16,0 0-377 0</inkml:trace>
  <inkml:trace contextRef="#ctx0" brushRef="#br0" timeOffset="49794.04">25794 15618 1474 0,'0'0'974'0,"0"0"-591"16,0 0-142-16,0 0-7 0,0 0 20 16,0 0-46-16,0 0-47 0,0 71-25 15,2-59-33-15,2-2-57 0,2 1-46 0,0-4 1 16,-2 1-1-16,2-2-2 0,-1 0-19 16,-3-1-51-16,2-2-114 15,-2 0-151-15,-2-2-317 0,0-1-1279 0</inkml:trace>
  <inkml:trace contextRef="#ctx0" brushRef="#br0" timeOffset="51610.75">25002 16092 385 0,'0'0'1383'15,"0"0"-1000"-15,0 0-169 0,0 0-20 16,0 0-17-16,0 0 3 0,0 0-32 16,0 0-72-16,0 0-12 0,0 0 51 0,-23 7 92 15,23-7 27-15,0 2-23 0,-6 3-13 16,0 1-71-16,2 5-61 0,-9 2-35 15,3 1-31-15,4 1 0 0,-1-1-28 16,7 1-22-16,0-3 3 0,0 0 4 16,17-3-7-16,2-4 0 0,-3-1 6 0,7-4 3 15,-7 0 16-15,7-4 3 16,-6-3 0-16,5-3 0 0,-11 0-10 0,1-1-2 16,-8-1 18-16,-2-1 16 0,-2 1 16 15,0 1-15-15,-2-1-1 0,-4 2-22 16,-4-1-3-16,4 4 6 0,-5 1 6 15,5 0 10-15,-4 4-32 0,3 2-25 16,-3 0-31-16,0 1-68 0,-3 6-109 0,1 0-149 16,8 3-196-16,-7-3-206 0,5 3-349 0</inkml:trace>
  <inkml:trace contextRef="#ctx0" brushRef="#br0" timeOffset="51836.95">25397 16045 889 0,'0'0'733'16,"0"0"-136"-16,0 0-206 0,0 0-168 16,0 0-15-16,0 0 16 0,0 0-39 0,-52 74-58 15,46-59-48-15,0 0-44 0,1-1-35 16,5-1-61-16,0-2-18 0,0-1-25 15,11-1-56-15,1-1-67 0,5-4-184 16,-7-3-369-16,7-1-478 0</inkml:trace>
  <inkml:trace contextRef="#ctx0" brushRef="#br0" timeOffset="52260.92">25806 16086 346 0,'0'0'1137'0,"0"0"-796"16,0 0-198-16,0 0-16 0,0 0 38 16,0 0 19-16,0 0 46 0,0 0-8 15,0 0-59-15,0 0-44 0,0 42 5 16,0-32 26-16,0-2-11 0,2 0-40 0,4-5-48 16,2 0-51-16,5-3-30 0,3 0 30 15,1-8 34-15,-1 1 4 0,1-2-23 16,0-2-15-16,-3 3-1 0,-6 0 1 15,-2 0 19-15,-6 1 15 0,0 2 17 16,0 0-11-16,-8 1-2 0,-6-1-16 16,-9 2-22-16,0-1-11 0,3 2-14 15,-3 2-15-15,0 0-80 0,0 3-133 0,7 3-129 16,3-1-283-16,-3 3-719 0</inkml:trace>
  <inkml:trace contextRef="#ctx0" brushRef="#br0" timeOffset="56936.26">24702 11225 153 0,'0'0'1419'0,"0"0"-955"0,0 0-110 15,0 0-51-15,0 0-87 0,0 0-66 16,0 0-31-16,0 0-33 0,0 0-35 15,-6-3 10-15,18-2 2 0,3-1 1 16,3-2-4-16,1 2-6 0,2-2 19 16,-3 2 40-16,-1 1 22 0,6 0-41 0,-1 0-21 15,-1 2-29-15,4 0-44 0,-5 1-3 16,-1 2-19-16,0 0-3 0,-7 1 7 16,-6 5 18-16,0 5 0 0,-6 0 0 0,0 4-18 15,0 2-5-15,-4 3 7 16,-4 0 3-16,-4 2 11 0,-7 1-9 0,0 2 11 15,-3 2 19-15,-3-3 9 16,0-1 4-16,2-2 9 0,7 1 12 0,1-6 22 16,7-2 5-16,2-5 72 0,6-2 15 15,0-2-41-15,0-2-6 0,12-1-28 16,-1-1 24-16,11-1 30 0,7 0-12 16,-2 0-40-16,2 0-39 0,-2-2-52 15,-4-1-3-15,-5 2-76 0,3 0-125 16,2 0-119-16,-7 0-328 0,9-2-1087 0</inkml:trace>
  <inkml:trace contextRef="#ctx0" brushRef="#br0" timeOffset="61920.29">21837 10355 1102 0,'0'0'498'16,"0"0"-173"-16,0 0-65 0,0 0 2 15,0 0-17-15,0 0-58 0,0 0-53 16,0 0-31-16,0 0-10 0,0 0-10 0,0 0-4 16,-10 3 10-16,24-5 38 0,5-1 28 15,4-4-16-15,5-1-42 0,1-2-41 16,2 1-30-16,-2 1-26 0,-6 2-11 15,0 3-5-15,0 2-2 0,-9 1-4 16,1 1 11-16,1 4 11 0,-6 5 2 16,1-1 14-16,-3 5-14 0,-2 2 0 15,-2 1-1-15,-4 2 0 0,0 0-1 0,0 3 1 16,-10 0 15-16,-2 2 3 0,-5 0 10 16,-6 1 18-16,1-2 21 0,-1 0 23 15,0-1 73-15,0-3-25 0,7-1-28 16,3-2 0-16,3-3 9 0,2-2-13 15,6-3-13-15,2-1-2 0,0-3-1 0,0 1-12 16,0-1-3-16,10 0-9 16,2-1-1-16,9 0 16 0,-2 1-12 0,4-2-31 15,-1-2-26-15,-1 0-13 0,-2 0-27 16,-1 0-61-16,-3 0-66 0,1 0-89 16,-1-2-130-16,-1-5-203 0,-4 4-483 15,3-10-553-15</inkml:trace>
  <inkml:trace contextRef="#ctx0" brushRef="#br0" timeOffset="62702.41">22352 10101 1706 0,'0'0'610'0,"0"0"-296"16,0 0-102-16,0 0-13 0,0 0-48 16,0 0-84-16,0 0-64 0,0 0 16 15,0 0 0-15,0 0 13 0,0 0 3 0,60-19 10 16,-48 16 21-16,5 2 39 15,-3-4 47-15,1 1-14 0,3 0-28 0,-3 0-18 16,-5 1-42-16,0 3-28 0,-3 0-20 16,-1 0 1-16,-2 0 31 0,-2 3-2 0,2 4-4 15,-2 3-7-15,-2-3 7 0,0 4-6 16,0-3 3-16,-6 3 0 0,0 2 0 16,-7-2-4-16,9-1 7 0,-6-2 0 15,4-2 12-15,4 0 4 0,-3-1 33 16,5-3 3-16,-2 2-13 0,-2-3 1 15,4 3 5-15,0-2 41 0,0 4 41 16,-2-1-42-16,-2 2-37 0,4-2-31 16,0 0-17-16,0-3-16 0,0 2-12 15,0-2 0-15,0-1 0 0,0-1 0 16,4 0-1-16,4 0-1 0,-1 0-10 0,9 0 9 16,-5 0-9-16,5-4-1 15,-4 1-5-15,-1 1-15 0,-5-2-46 0,4 3-55 16,-3-2-59-16,5 2-77 0,-8 0-172 15,8-4-266-15,1 4-664 0,1-4-587 0,-158 35 1749 16</inkml:trace>
  <inkml:trace contextRef="#ctx0" brushRef="#br0" timeOffset="63604.51">23057 10373 2613 0,'0'0'652'0,"0"0"-312"0,0 0-191 16,0 0-20-16,0 0 31 0,0 0 59 16,0 0 26-16,0 0-23 0,0 0-35 15,0 0-12-15,188-13-44 0,-137 7-52 16,-1-2-43-16,-4 0-36 0,-3 3 0 15,-8 0-57-15,-2 2-93 0,-10 2-48 16,-2 1-42-16,-9 1-168 0,-6 5-274 16,-6 1-655-16,0 4-682 0</inkml:trace>
  <inkml:trace contextRef="#ctx0" brushRef="#br0" timeOffset="63780.42">23053 10643 2214 0,'0'0'1315'0,"0"0"-933"0,0 0-354 0,0 0 79 16,0 0 22-16,0 0-26 0,179-19-47 15,-121 7-56-15,-2 1-119 0,2-3-125 16,-4 1-154-16,-5 0-288 0,-14 4-572 16,5-2-338-16</inkml:trace>
  <inkml:trace contextRef="#ctx0" brushRef="#br0" timeOffset="64135.8">24508 10086 1911 0,'0'0'786'0,"0"0"-410"0,0 0-213 16,0 0 25-16,0 0 3 15,-25 67-52-15,15-45-35 0,-3 2-29 0,1 0-12 16,-3-1-13-16,-1-3 4 0,1 1 9 16,1-2 11-16,-3-4 26 0,5 0-16 15,2-7-26-15,5 1-24 0,5-5-18 16,0 0-16-16,0 2 2 0,5-4 0 16,5 2-2-16,6-3-1 0,3 0-33 15,8-1-6-15,2 0 18 0,8-2 19 16,4-4-9-16,5-1 11 0,-1 0-12 15,5-3 13-15,0 3 1 0,-1-1-1 16,-1 0 0-16,-3 0-25 0,1 1 22 0,-7-1-121 16,0 1-149-16,-6 2-57 0,-6 1 0 15,-8-1-338-15,-9 2-664 0,-8 1 12 0</inkml:trace>
  <inkml:trace contextRef="#ctx0" brushRef="#br0" timeOffset="64310.68">24754 10205 3194 0,'0'0'697'0,"0"0"-352"16,0 0-75-16,0 0 26 0,0 0-57 16,-40 79-68-16,40-52-68 0,0 4-51 15,0 1-52-15,0-2-67 0,5 1-162 16,1-2-34-16,0-1-141 0,-2-9-539 0,-4 6-809 0</inkml:trace>
  <inkml:trace contextRef="#ctx0" brushRef="#br0" timeOffset="67636.29">23604 17779 2523 0,'0'0'534'0,"0"0"-367"16,0 0-37-16,0 0-9 0,0 0-4 0,0 0-3 16,0 0-10-16,0 0 13 0,0 0 25 15,0 0-2-15,62-31-18 0,-43 24-14 16,-2 1-18-16,-3 0-13 0,-2 3-18 16,1 1-29-16,1 1-11 0,1 1-17 15,3 0 1-15,1 3 0 0,-2 2-1 16,1 4 0-16,1 0 0 0,-5 3 0 15,-1 1-2-15,-1 1 0 0,-8 3 1 0,-2 0 2 16,-2 2 0-16,0 1 0 0,-2 4 1 16,-10-1 20-16,1-1-23 0,-3 0-1 15,0-2-1-15,1 0 1 0,3-4 1 16,4-5 14-16,1-2 1 0,5-4-4 0,0-1-12 16,0-1-18-16,0-2 18 15,15-1 43-15,-1 1 15 0,7-1 31 0,-4 0 42 16,3 1-73-16,1-1-31 15,-5 0-24-15,5 0 10 0,-2 0-13 0,-3 0-13 16,1 0-14-16,-1-2-64 0,1-2-62 16,-3-2-28-16,-1 1-57 0,-5-4-187 15,-2 0-210-15,-2 2-501 0,-4-6-454 0</inkml:trace>
  <inkml:trace contextRef="#ctx0" brushRef="#br0" timeOffset="68870.83">24051 17591 1387 0,'0'0'686'0,"0"0"-343"0,0 0-162 15,0 0-10-15,0 0 73 0,0 0 41 16,0 0-9-16,0 0-10 0,0 0-8 15,0 0-37-15,4 2-69 0,-4 0-50 16,0 0-37-16,0-1-19 0,0-1-3 16,0 1 3-16,0-1-9 0,0 0-19 15,0 0-2-15,0 0 5 0,0 0 7 0,0 0-16 16,0 0-10-16,0 0-2 0,0 0-3 16,0 2-18-16,0-2-1 0,0 0 20 15,0 0 2-15,0 0 0 0,0 0 2 16,0 0 11-16,0 0 2 0,0 0 9 15,0 0 10-15,0 0 6 0,0 0-16 0,0 0-5 16,0 0-4-16,0 0 3 0,0 0-3 16,0 0-15-16,0 0-1 0,0 0-11 15,0 0 12-15,0 0 17 0,0 0 13 16,0 0-3-16,0 0-5 0,0 0 5 16,0 0-8-16,0 0-4 0,0 0-13 15,0 0 1-15,0 0-3 0,0 0-12 16,0 0 11-16,0 0 1 0,0 0 21 15,0 0 6-15,-4 1 2 0,-4 1-29 16,-3 2-15-16,1-1 13 0,-2-1 0 16,1 2-14-16,5-1-2 0,4-3-6 0,-2 2-1 15,4-2-5-15,0 1-19 0,0-1-15 16,0 0 9-16,0 0 21 0,0 0 34 16,0 0 14-16,0 0 11 0,0 0-16 15,0 0-9-15,0 0-21 0,0 0 2 16,0 0 4-16,0 0 3 0,0 0 0 0,0 0-10 15,0 0-2-15,0 0 21 16,12 0 3-16,-1-1 3 0,1-1-1 0,-2 1-2 16,7-1-1-16,-5 1 0 0,5 0-12 15,-5 1 10-15,5 0 0 0,-7 0-15 16,2 0 2-16,-1 0 1 0,-1 0 3 16,-4 0 10-16,1 1 2 0,-1 2 0 15,-6-2 21-15,0 5 16 0,0-3-9 16,0 2-26-16,0-1-2 0,0 2-1 15,-2-1-24-15,-4 1-2 0,-1-3 5 16,-1 2 4-16,2 1 5 0,-5-2 11 0,5-1 1 16,-2 2 0-16,0 2 0 0,2-2-11 15,-5 0 0-15,5 1 9 0,4-2 0 0,-2-1 0 16,-2 1 3-16,6-3-1 16,0 0-14-16,0-1-40 0,4 0-23 15,8-1 78-15,7-4 55 0,-3 2-18 16,7-3-22-16,-6 2-15 0,-5 1-2 0,5 1-1 15,-7 2-12-15,-4-1 14 0,0 1 1 16,0 0 2-16,-1 0 10 0,1 0 1 16,-2 2 2-16,0 1-3 0,-2-1-11 15,4 1-1-15,-2 0 3 0,-1 0 28 16,-3 0 18-16,4 2 0 0,-4 2-6 0,0-1-12 16,0 1-10-16,0-1 7 0,-4 1-4 15,-3 2-22-15,1-2 1 0,-2 2-1 16,0 0 1-16,1-1-3 0,3 0-14 15,-2-4-13-15,6-1-10 0,0-3-9 16,0 0-12-16,0 0-56 0,0 0-52 16,0-2 5-16,0-3-29 0,0-2-161 0,0 1-277 15,4 2-451-15,9-2-295 0</inkml:trace>
  <inkml:trace contextRef="#ctx0" brushRef="#br0" timeOffset="69227.98">24787 17691 1657 0,'0'0'656'0,"0"0"-304"0,0 0-88 0,0 0-62 16,0 0-55-16,0 0-4 0,0 0-35 0,0 0-32 15,0 0-38-15,0 0-23 0,0 0-15 16,132-28-16-16,-117 26-3 0,-3-1-16 15,-2 3-12-15,-8 0-55 0,3 0-44 16,-3 0-24-16,-2 4-12 0,0 1-163 16,0-2-406-16,0 6-751 0</inkml:trace>
  <inkml:trace contextRef="#ctx0" brushRef="#br0" timeOffset="69419.73">24737 17869 2255 0,'0'0'802'0,"0"0"-486"16,0 0-182-16,0 0 31 0,0 0 2 15,0 0-35-15,0 0-63 0,0 0-69 16,0 0-21-16,157-24-26 0,-140 21-104 0,-1 1-92 16,7 0-88-16,-6 1-140 0,1 1-250 15,9 0-666-15</inkml:trace>
  <inkml:trace contextRef="#ctx0" brushRef="#br0" timeOffset="69985.87">25750 17620 310 0,'0'0'973'0,"0"0"-485"0,0 0 34 16,0 0 24-16,0 0-31 0,0 0-81 16,0 0-169-16,0 0-112 0,0 0-35 15,0 0-21-15,0 0-48 0,-62-3-48 16,46 9-1-16,7 2-12 0,1 1-4 0,-2 0 16 16,1 3 25-16,-1 0 6 0,4 1-6 15,4-1-15-15,-2 1-10 0,2-1-15 16,2 0-1-16,0-5-15 0,2-1-31 15,14 0-15-15,3-5 11 0,8-1 35 16,2 0 28-16,4 0 3 0,6-2 1 16,-2-2-1-16,0 3-3 0,-4 1-19 15,-6 0 4-15,-2 3-4 0,-15 2-19 16,3 3 1-16,-7 0 5 0,-2-1 3 0,-4 2 29 16,0 0-26-16,-12 2 4 0,-5-1 0 15,-3 0-12-15,-3 2-17 0,-6-1-9 16,-6 1 13-16,-2-2 50 0,4 1 21 15,-3-4 45-15,7-1 41 0,7-3-19 16,1 0-18-16,9-3-8 0,5 0-9 16,1 0-53-16,2-1-59 0,2-4 12 15,-2-1 2-15,4 0-8 0,0-3-7 16,4-1 35-16,8-3 22 0,7-4 3 0,-2-2 13 16,5-3-12-16,-5-1 1 0,-1-2 10 15,-5 2 7-15,1 0-3 0,-6 2-4 16,-2 3-12-16,3 4 0 0,-7 1-19 15,0 4-9-15,0 0-63 0,0 3-35 16,0 0-35-16,-4 4-129 0,-3 2-145 16,1 0-101-16,-6 0-103 0,8 2-175 15,-7 5 28-15</inkml:trace>
  <inkml:trace contextRef="#ctx0" brushRef="#br0" timeOffset="74787.08">7989 12400 1709 0,'0'0'426'0,"0"0"-145"16,0 0-45-16,0 0 38 0,0 0-31 16,0 0-93-16,0 0-70 0,0 0-10 0,0 0 3 15,0 0-16-15,0 0 31 0,-4-7 86 16,15 1 37-16,3-1-43 0,1-1-31 16,1-2-31-16,1 2-20 0,7-2-15 15,3 2-13-15,6-2-33 0,0 0-24 0,3 2-1 16,-3 0-15-16,-4 4-1 15,-9 1-2-15,-7 3 6 0,-1 4 12 0,-2 7 2 16,-3 3 13-16,-7 4-13 0,0 1-1 16,0 4 1-16,0 0-1 0,0 2-1 15,-7-1-3-15,1 4-9 0,-4 0 9 16,-5 1 0-16,1 1 0 0,-3-1 2 16,-3 0 1-16,1-3 3 0,5-2 21 0,-1-1 7 15,5-6 6-15,-3-2 12 0,5 0 0 16,2-7 3-16,4-1 64 0,-2-1 64 15,4-2-52-15,0-1-40 0,0 1-30 16,12-1 15-16,3-2 42 0,7 0 21 16,1 0-30-16,2 0-22 0,-4-1-35 15,-1 0-32-15,3 0-17 0,-4 1-24 16,-3 1-34-16,1-1-87 0,-1 0-85 16,3 1-140-16,2-1-323 0,-5 1-665 15,7-2-1028-15</inkml:trace>
  <inkml:trace contextRef="#ctx0" brushRef="#br0" timeOffset="75356.17">8763 12149 1850 0,'0'0'632'0,"0"0"-219"15,0 0-90-15,0 0 62 0,0 0-16 16,0 0-124-16,0 0-109 0,0 0-71 15,0 0-18-15,0 0-7 0,0 31-9 16,0-18 6-16,4 1 16 0,-2 0 11 16,-2 1 59-16,4-3-16 0,-4 1-39 15,2-1-22-15,-2-3-7 0,4 1-14 0,-4-4-13 16,4 0-12-16,2-4-12 16,5 1-34-16,3-3 6 0,7 0 23 0,4 0 17 15,6-4 0-15,-2-1-2 0,4-2-23 16,-2 1-8-16,-4 1-28 0,-1 1-44 15,-3 1-49-15,-6 2-47 0,1 0-119 0,-3 0-232 16,-3-2-264-16,-1 1-530 0,-9-1-8 0</inkml:trace>
  <inkml:trace contextRef="#ctx0" brushRef="#br0" timeOffset="75572.25">9031 12183 2199 0,'0'0'1011'0,"0"0"-607"0,0 0-111 16,0 0-1-16,0 0-50 0,0 0-63 16,0 0-68-16,-2 79-46 0,2-53-16 15,-4 2-49-15,4-2-3 0,0-3-105 0,4-1-104 16,9-4-77-16,-1-4-204 15,0-4-753-15,-7-2-1073 0</inkml:trace>
  <inkml:trace contextRef="#ctx0" brushRef="#br0" timeOffset="75956.97">9629 12564 2632 0,'0'0'785'0,"0"0"-333"16,0 0-172-16,0 0-127 0,0 0 14 16,0 0 77-16,0 0-45 0,0 0-55 0,0 0-37 15,192-24-49-15,-142 18-58 0,-5-1-20 16,0-1-71-16,-5 3-80 0,-5 1-50 15,-4 3-131-15,-8 1-316 0,-11 0-629 16,-12 7-524-16</inkml:trace>
  <inkml:trace contextRef="#ctx0" brushRef="#br0" timeOffset="76135.34">9792 12754 2277 0,'0'0'1502'16,"0"0"-1022"-16,0 0-207 0,0 0-30 15,0 0 21-15,0 0-100 0,0 0-78 0,0 0-71 16,169 14-15-16,-129-20-49 0,1 1-97 16,0-1-59-16,-1-1-50 0,5 2-122 15,1-1-350-15,-13 3-709 0,12-4-582 0</inkml:trace>
  <inkml:trace contextRef="#ctx0" brushRef="#br0" timeOffset="76403.54">10910 12323 756 0,'0'0'2158'0,"0"0"-1656"0,0 0-198 16,0 0 1-16,0 0 61 0,0 0-45 15,0 0-61-15,58 71-58 0,-50-46-35 16,-1 0-51-16,-5 2-46 0,-2-1-37 16,0-1-32-16,0-1-1 0,0-3-21 15,0 0-55-15,6-3-33 0,0-5 2 16,6-4-167-16,1-5-147 0,1-4-222 16,-3 0-595-16,5-8-376 0</inkml:trace>
  <inkml:trace contextRef="#ctx0" brushRef="#br0" timeOffset="76800.82">11330 12323 2654 0,'0'0'757'0,"0"0"-406"0,0 0-247 15,0 0-16-15,0 0-7 0,0 0-26 16,0 0-21-16,0 0-3 0,33 75 0 15,-33-54-9-15,0 4 0 0,-6-1 3 16,0 2-3-16,-1-4 9 0,7 0-28 16,0-4-3-16,0-4-31 0,7-2-16 15,5-2-28-15,7-5-15 0,1-2 1 16,3-3-15-16,0 0-9 0,4-2 3 16,2-4 18-16,-7-1 9 0,-1-1 45 15,4-2 38-15,-5 2 19 0,-1-4 19 0,-2 2 32 16,-1 0 16-16,-4-1-14 0,-1 2-18 15,-1 0-1-15,-4 2 32 0,-6 4 22 16,0 0 10-16,0 2 1 0,-8 1 19 16,-11 0 11-16,-5 0-40 0,-3 6-34 15,-8 2-55-15,-5 3-18 0,-3 0 2 0,4 2 10 16,4-2-11-16,4-1-4 0,12-3-7 16,4-4-80-16,9-2-66 0,4-1-90 15,-2-3-162-15,4-3-218 0,0-2-480 16,0-1-410-16</inkml:trace>
  <inkml:trace contextRef="#ctx0" brushRef="#br0" timeOffset="84035.98">7973 14089 55 0,'0'0'3'0,"0"0"16"0,0 0 115 16,0 0 215-16,0 0 133 0,0 0 59 15,0 0-31-15,0 0-70 0,0 0-57 16,0 0-21-16,0 26-41 0,-2-25-53 16,2-1-54-16,0 0-48 0,0 0-54 15,0 0-60-15,0 0-52 0,2 0-32 16,14-5 20-16,3-2 12 0,2 1 15 15,1 1-15-15,1 1-1 0,-6 1-17 16,-5 3-13-16,1 0 6 0,3 2 25 16,-8 6 38-16,1 2 12 0,-3 4-19 15,0 2-3-15,-6 1 9 0,0 5-6 0,0 0-16 16,0 1-3-16,-6 2 7 16,-7-2-1-16,3 0-2 0,-2 0-4 0,-5 0-9 15,3-1 19-15,-5 0 0 0,7-1 21 16,-5-3 64-16,5-2 56 0,5-2-72 15,3-5-36-15,4 0-21 0,0-6-33 16,13 1 0-16,7-3 22 0,5-1 11 0,6 0-4 16,-2-1 1-16,8-4-18 0,-6 0-13 15,-2-2-43-15,-2 1-60 0,-4-1-53 16,-7 1-22-16,1-1-40 0,-5-2-86 16,-1 4-179-16,-5-2-277 0,-6 3-678 15</inkml:trace>
  <inkml:trace contextRef="#ctx0" brushRef="#br0" timeOffset="84493.67">8527 13977 1494 0,'0'0'533'0,"0"0"-170"15,0 0-34-15,0 0-8 0,0 0-14 16,0 0-6-16,0 0-23 0,0 0 7 16,0 0-42-16,0 0-104 0,0 0-38 15,31 24-36-15,-29-12-19 0,4 1-15 0,-2 0-13 16,2 1-18-16,-1 1 0 0,-1-1-21 15,-2 0-25-15,4-3-53 0,-2 0-64 16,-2-4-29-16,2 0-23 0,-2-2-53 16,3-2-121-16,-3-1-112 0,-2-2-189 15,4 0-394-15,-4 0 26 0</inkml:trace>
  <inkml:trace contextRef="#ctx0" brushRef="#br0" timeOffset="84896.23">8829 13978 949 0,'0'0'352'0,"0"0"-82"0,0 0-43 0,0 0 59 16,0 0 28-16,0 0-46 0,0 0-30 15,0 0-7-15,0 0-68 0,0 0 3 16,0 0-17-16,0 47-26 0,0-40-19 15,0 4-41-15,0-4-35 0,0 0-28 16,4 0-16-16,2-3 4 0,-4-1-4 0,4-1-22 16,0-2-15-16,5 0 34 0,-7 0 19 15,8-2 25-15,-5-1-3 0,-1-4 6 16,0 1 4-16,0 1-10 0,0-1-3 16,-4 1-16-16,5 0-2 0,-3 0-1 15,2 1-3-15,-4-2-13 0,4 1 16 16,-2 0 3-16,-4 0 19 0,0-1-19 15,0 1 10-15,-4-1-13 0,-4 1-1 16,-2 1-27-16,3 2-13 0,-1-2-10 0,6 4-12 16,-4-1-38-16,2-1-47 15,4 1-59-15,0 1-39 0,0 0-27 0,0 0-111 16,0 0-135-16,0 0-69 0,0 0-31 16,0 0 94-16</inkml:trace>
  <inkml:trace contextRef="#ctx0" brushRef="#br0" timeOffset="85338.96">9161 13936 202 0,'0'0'1206'0,"0"0"-773"16,0 0-151-16,0 0-23 0,0 0 22 15,0 0 24-15,0 0-10 0,0 0-91 16,0 0-81-16,0 0-21 0,0 0-17 16,-2 23-13-16,-2-16 10 0,4 2-1 0,0-1-7 15,0 2-37-15,0-1-18 0,0 1-16 16,0-1 12-16,0-1-14 0,11-1-1 15,-3-4-17-15,6-2-11 0,5-1 28 16,-3 0 28-16,5 0-13 0,0 0-15 16,-3-1-2-16,-3-2-10 0,-3 3 10 15,-3-4-11-15,-3 2-2 0,-2-2 15 16,-4-1 22-16,0-2 15 0,0 1-9 16,0-1-18-16,0 0-10 0,-6-3-21 0,0 3-17 15,-1-1-9-15,-1 2 4 0,-2 1-12 16,-3 0-29-16,3 2-39 0,-7 1-32 15,5 1-29-15,-2 1-64 0,1 0-179 16,7 1-627-16,-2 6-447 0</inkml:trace>
  <inkml:trace contextRef="#ctx0" brushRef="#br0" timeOffset="85795.8">9819 14225 2587 0,'0'0'616'15,"0"0"-351"-15,0 0-123 0,0 0-75 16,0 0 24-16,0 0 54 0,0 0 16 16,0 0-39-16,159-16-44 0,-116 9-66 15,-1 0-12-15,-9 1-2 0,0 1 1 0,-8 1-21 16,-7 2-3-16,-5 2-18 0,-5 0-48 16,-2 0-63-16,-2 2-79 0,0 4-100 15,1 0-63-15,-3 2-165 0,-2-2-565 16</inkml:trace>
  <inkml:trace contextRef="#ctx0" brushRef="#br0" timeOffset="85977.84">10057 14420 1971 0,'0'0'1003'0,"0"0"-725"15,0 0-141-15,0 0 120 0,0 0 96 16,0 0-152-16,0 0-136 0,0 0-63 15,0 0-2-15,0 0-12 0,0 0-22 16,157 14-57-16,-139-14-47 0,3 0-76 0,-2 0-166 16,-5 0-273-16,9 0-671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5T09:14:05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11406 2627 673 0,'0'0'1257'16,"0"0"-897"-16,0 0-201 0,0 0 60 15,0 0 48-15,0 0-10 0,0 0-25 16,0 0-35-16,0 0-39 0,0 0-16 15,0 0 6-15,-4 8 14 0,15-7-10 16,-5 0-19-16,2 0-18 0,-6 2-23 16,2 0-12-16,-4 1-22 0,2 2-12 15,-2 3 0-15,0 5 3 0,0 7-9 16,4 4 6-16,-4 5 2 0,0 5-11 16,0 1 3-16,0 2-16 0,0 1-10 0,-4-1-14 15,4 0-18-15,0-3-28 0,0-2-9 16,0-6-39-16,0-1-53 0,7-5-56 15,-3-5-19-15,2-3-117 0,0-2-89 16,-4-4-109-16,-2-2-206 0,0-1-444 16,0-1-27-16</inkml:trace>
  <inkml:trace contextRef="#ctx0" brushRef="#br0" timeOffset="1051.19">12589 2648 443 0,'0'0'1932'15,"0"0"-1332"-15,0 0-328 0,0 0-36 0,0 0-43 16,0 0 2-16,0 0 23 0,0 0-100 15,0 0-21-15,0 0-35 0,-168 61-31 16,154-40-16-16,6 5 19 0,1-1 34 16,3 4 10-16,4-1-66 0,0-2 139 15,0-3-68-15,11-1-83 0,-1-3-16 0,13-2-14 16,6-3 28-16,4-5-1 0,6-2-10 16,6-4-5-16,1-3 18 0,-1 0 2 15,5-1 13-15,-5-7-13 0,-3-2 1 16,-5-3 10-16,-4-1-10 0,-4-2-1 15,-6-2 13-15,-7-5-12 0,-5-2-1 16,-5-1-1-16,-6-2 2 0,0 1 0 16,0 2-3-16,-10 4-12 0,-9 6 12 15,-2 2-2-15,-8 4-66 0,-6 4-24 0,2 2-10 16,-6 3-12-16,-3 0-54 0,5 2-139 16,4 5-204-16,10-1-489 0,7 4-293 0</inkml:trace>
  <inkml:trace contextRef="#ctx0" brushRef="#br0" timeOffset="1518.94">14048 2620 1577 0,'0'0'1289'16,"0"0"-956"-16,0 0-151 0,0 0-39 0,0 0 78 15,0 0 3-15,0 0-64 0,-2 76-41 16,2-52-23-16,0 1 6 0,0 2-37 15,0 2-37-15,0 1-25 0,2 1-1 16,2-1 14-16,2-3-16 0,1-3-32 16,-3-3-70-16,2-3-50 0,0-2-64 15,0-3-99-15,-6-3-126 0,5-4-527 16,1-1-226-16</inkml:trace>
  <inkml:trace contextRef="#ctx0" brushRef="#br0" timeOffset="1966.74">14970 2683 323 0,'0'0'1951'0,"0"0"-1605"16,0 0-182-16,0 0 58 0,0 0 59 16,0 0-144-16,0 0-92 0,0 0-13 15,-39 73 9-15,33-49 9 0,6 1-5 16,0-2 2-16,0 2 7 0,6-1 12 0,10-5 10 16,1-1-14-16,6-4-43 0,3-4-19 15,1-2-44-15,4-3 22 0,2-1 20 16,3-3 2-16,1-1 13 0,4-1 12 15,9-5-9-15,-3-4 2 0,7 1 8 0,2-5-5 16,-4-2 14-16,-5-2-12 0,-4 0-1 16,-14-3 3-16,-2 1 9 0,-10-2 16 15,-11 3 65-15,-6 3 40 0,0 0-25 16,-17 2-7-16,-9 1-12 0,-5 4-7 16,-13 2-9-16,-7 1-65 0,-11 4-12 15,-5 1-18-15,-1 1-37 0,0 0-40 16,8 0-88-16,8 0-106 0,17 0-55 15,10-3-246-15,11-2-447 0,8-2-288 16</inkml:trace>
  <inkml:trace contextRef="#ctx0" brushRef="#br0" timeOffset="2809.49">15257 1860 2214 0,'0'0'600'0,"0"0"-288"16,0 0-19-16,0 0-30 0,0 0-67 15,0 0-40-15,0 0-2 0,0 0 2 16,0 0-35-16,0 0-19 0,0 0-19 16,-2 24-15-16,2-9 0 0,0 3-4 15,0 3-12-15,0 0-12 0,0 1-13 16,0-2-25-16,0 1-2 0,0-3-33 0,0 0-81 16,0-3-92-16,0 1-60 15,2-2-103-15,-2 0-241 0,7-5-557 0,-7-2-622 0</inkml:trace>
  <inkml:trace contextRef="#ctx0" brushRef="#br0" timeOffset="3733.54">13877 1910 1521 0,'0'0'429'16,"0"0"-212"-16,0 0 16 0,0 0 29 0,0 0-50 15,0 0-35-15,0 0-56 16,0 0-85-16,0 0-14 0,0 0 7 0,0 0 15 16,-11-1 7-16,17 0 3 0,1-1 23 15,-1-1 24-15,10 1-6 0,1-1-19 16,6-3-29-16,6 1-15 0,4-1-7 0,4 1-3 16,-2 2-6-16,-2 1-13 0,-8 1-1 15,-6 1-2-15,-7 0 0 0,-10 3 29 16,-2 4 27-16,0 2-15 0,0 3 23 15,-12 3-11-15,-9 3-22 0,0 0-15 16,-4 1-14-16,-1 1-1 0,1-4-1 16,-2 2 1-16,4-3-1 0,0-2 2 15,9-2 20-15,2-3 24 0,3-2 1 16,5-1-16-16,4 0-6 0,0-3 6 16,0-1 0-16,4 2 49 0,9-3 118 15,-3 0-35-15,2 0-81 0,-1 0-39 0,3 0-15 16,1 0-25-16,-3 0-3 0,7-3-31 15,-1 1-42-15,-1-2-90 0,8 0-142 16,-1-1-207-16,-5 2-842 0,4-2-853 0</inkml:trace>
  <inkml:trace contextRef="#ctx0" brushRef="#br0" timeOffset="4799.7">12409 1809 2115 0,'0'0'698'0,"0"0"-406"0,0 0-87 16,0 0-94-16,0 0-95 0,0 0-16 15,0 0 0-15,0 0 2 0,0 0 14 16,0 0-3-16,31 5-10 0,-25 0 10 16,-4 0 22-16,-2-2 94 0,0 5 108 15,0-1-60-15,0 3-78 0,0 0-24 16,-6 2-9-16,-4 2-17 0,-1-1-21 0,5 1-28 16,0-1-11-16,4 0-11 0,2-4 22 15,0-2-31-15,2-1 6 0,10-1 10 16,5-4 15-16,4 0-2 0,1 0 2 15,1-1 1-15,6 0 1 0,0 0 16 0,4 0-2 16,2 0-1-16,2-2-2 0,3-1-12 16,-5 1 0-16,-2 0-1 0,-4-1-40 15,-9 1-66-15,1 0-39 0,-6 0-9 16,1 2-130-16,-4 0-177 0,-1 0-163 16,-1 0-95-16,-4 0 23 0</inkml:trace>
  <inkml:trace contextRef="#ctx0" brushRef="#br0" timeOffset="5039.06">12674 1867 2704 0,'0'0'688'0,"0"0"-336"15,0 0-56-15,0 0 35 0,0 0-44 16,0 0-127-16,0 0-104 0,0 0-41 16,0 0-13-16,0 0-2 0,0 0-31 15,0 65-55-15,0-47-74 0,0 0-44 16,0-2-45-16,-7 1-134 0,-3 0-288 16,2-5-503-16,-11 3 68 0</inkml:trace>
  <inkml:trace contextRef="#ctx0" brushRef="#br0" timeOffset="6467.24">11464 1762 1320 0,'0'0'433'0,"0"0"-284"0,0 0-51 16,0 0 25-16,0 0 39 0,0 0 6 15,0 0 10-15,0 0 8 0,0 0 10 16,0 0-20-16,0-9-10 0,0 9 9 0,-10 0 15 15,-2 0-17-15,-11 1-72 0,-8 4-90 16,-6 0-10-16,-3 3-1 0,7 1 19 16,0-2 6-16,8 0 4 0,11 1-29 0,8-3-30 15,4 1-14-15,2 0 3 16,2-1 16-16,14 0 25 0,5 0 2 0,4 1-2 16,4-3-26-16,8 1 7 0,2-1 7 15,7-1 9-15,-1 1-13 0,1 1 14 16,-11-2-14-16,-2 3 14 0,-6 2 2 15,-9 2 0-15,-3 0 0 0,-9 4-3 16,0-1 3-16,-6 3 0 0,0-3 2 16,0-1-1-16,0-1 12 0,-12 0-1 15,1-2 7-15,-5 1 3 0,-7-1 0 16,-6-1 6-16,-4 0-12 0,0 1-15 16,-2 0 1-16,2-3 1 0,-2 1 32 0,12-2-10 15,2-1 7-15,5-1-10 0,9-2-9 16,7 0 15-16,0 0-3 0,0-2-15 15,0-5-10-15,5-1-19 0,3-3 0 16,13-4 1-16,3-5-1 0,7-1-3 0,5-3-4 16,-3-2-2-16,0-1 3 0,-4 1-13 15,-7 2 10-15,-3 4-3 0,-5 3-17 16,-1 4-24-16,-3 5-1 0,-4 2 23 16,1 2 2-16,-7 3-2 0,0 1-33 15,0 0-66-15,0 0-97 0,0 0-114 16,0 0-125-16,0 1-109 0,-5 1 51 15,-1 3-113-15</inkml:trace>
  <inkml:trace contextRef="#ctx0" brushRef="#br0" timeOffset="11965.59">25231 1885 1471 0,'0'0'702'15,"0"0"-311"-15,0 0-117 0,0 0-69 0,0 0 6 16,0 0-83-16,0 0-1 0,0 0-38 15,0 0-26-15,0 0-19 0,-105 25 7 16,105-25 37-16,0 0 72 0,0 4 13 16,0-4 7-16,0 1 3 0,0 0-38 15,4-1-43-15,8 0-35 0,7 0-18 16,6 0 9-16,10-6-12 0,10 4-3 16,5-5-34-16,6 0-9 0,8 0-21 15,8 0-31-15,5-2-9 0,-3 3-44 16,3 1 19-16,-13 5-12 0,-13 0-78 0,-18 0 101 15,-16 0 54-15,-11 0 18 0,-2 0 1 16,-4 0 2-16,0 0 38 0,0 0 49 16,0 0-4-16,0 0-31 0,0 2-18 15,-6 2-9-15,-2 1-4 0,-2 2 1 0,1-2-4 16,-1 3 10-16,0-1 6 0,-7 3 3 16,5-1-7-16,3 2-8 0,1 2-7 15,-2 1-3-15,4 1-9 0,-1 2 1 16,1 3-3-16,4 1-1 0,-4 3 1 15,0 1-1-15,-3 5 0 0,3 1 0 16,-4 1 0-16,0 0 0 0,-3-2-13 16,3-3 11-16,-3-3-10 0,3-1 9 15,0-3-12-15,4-5-1 0,-1-1-14 16,1-2 8-16,4-3 1 0,0-3 5 16,2-2-2-16,0-1-25 0,0-2-25 0,0-1 0 15,0 0-18-15,0 0-60 0,0-1-94 16,-4-6-172-16,2 0-74 0,-4 0-730 15,-1-5-170-15</inkml:trace>
  <inkml:trace contextRef="#ctx0" brushRef="#br0" timeOffset="12206.92">25457 2170 2451 0,'0'0'650'0,"0"0"-363"0,0 0 46 15,0 0 76-15,0 0-42 0,0 0-111 0,0 0-84 16,0 0-65-16,0 0-37 0,0 0 27 16,175-13 16-16,-84 4-55 0,8-2-46 15,3-1-12-15,-9 1-33 0,-11 4-56 16,-26 3-121-16,-16 4-90 0,-24 0-446 15,-26 5-1513-15</inkml:trace>
  <inkml:trace contextRef="#ctx0" brushRef="#br0" timeOffset="18665.58">25153 1733 615 0,'0'0'1538'0,"0"0"-1111"0,0 0-195 16,0 0-78-16,0 0 55 0,0 0 14 15,0 0-49-15,0 0-47 0,0 0-14 0,-27-11 20 16,27 11 24-16,0 0-7 16,0 0 5-16,0 0 28 0,0 0-2 0,0 0-9 15,-4 0-13-15,-9 4 18 0,-11 3-35 16,-5 5-99-16,-17 6-31 0,-6 6-11 15,-5 6 1-15,3 6-2 0,6 3 2 0,9 2-2 16,10 3-12-16,12-2 0 0,7-1-18 16,10 0-43-16,10-5-43 0,13-4-46 15,14-3-67-15,11-7-100 0,12-4-110 16,16-4-310-16,-16-6-528 0,44-8-433 0</inkml:trace>
  <inkml:trace contextRef="#ctx0" brushRef="#br0" timeOffset="19099.45">26465 1754 2028 0,'0'0'666'16,"0"0"-200"-16,0 0-71 0,0 0-29 16,0 0-93-16,0 0-87 0,0 0-68 15,0 0-53-15,0 0-3 0,0 0-10 16,40 71-18-16,-24-45-16 0,3 1 10 16,-5 3-4-16,-1 3 4 0,-7 2-6 15,-6 3-6-15,-13 1-16 0,-20 2-58 0,-18-2-62 16,-11 2-53-16,-11-1-57 0,-9-3-127 15,-3-5-283-15,21-8-642 0,-25 2-478 0</inkml:trace>
  <inkml:trace contextRef="#ctx0" brushRef="#br0" timeOffset="23385">26854 2233 121 0,'0'0'1452'0,"0"0"-1377"16,0 0-75-16,0 0-52 0,0 0 52 16,0 0 13-16,0 0 26 0,0 0 81 15,0 0 101-15,0 0 90 0,-27 42 70 16,25-40-18-16,-4 2-11 0,0 1-54 16,1 2-43-16,-1-1-85 0,0 0-42 15,2 3-35-15,4 3-47 0,-6 0-33 16,6 3-12-16,-4 0 0 0,2 2-1 0,2-1-13 15,-5 0 1-15,3-1-11 0,2-2 21 16,0-1-17-16,0-3-103 0,0-4-63 16,2-1-70-16,9-2-86 0,-5-1-164 15,-2-1-264-15,2 2-285 0,7-2 7 0</inkml:trace>
  <inkml:trace contextRef="#ctx0" brushRef="#br0" timeOffset="23766.83">27158 2283 745 0,'0'0'1487'0,"0"0"-1018"0,0 0-292 15,0 0 9-15,0 0 31 0,0 0-45 16,0 0-36-16,0 0-15 0,0 0-5 16,-44 72 10-16,42-59-35 0,2-1-18 0,0 1-5 15,0-2 16-15,2-1-18 16,11 1-35-16,1-5-6 0,5 0-25 0,2-3-3 16,-1 0 0-16,9-3 3 0,-2 0 3 15,2-6 22-15,0-4-12 0,-2 0-10 16,-4-2 0-16,-1 0-3 0,-5-3-15 15,-5 2-16-15,-6 1 7 0,-6 0 13 16,0 3 11-16,-6 2 16 0,-10 1-16 16,-7 1-37-16,0 3-75 0,-8-3 12 15,-2 4-64-15,2 0-123 0,-2-2-362 16,8 2-763-16</inkml:trace>
  <inkml:trace contextRef="#ctx0" brushRef="#br0" timeOffset="44772.54">25417 3448 62 0,'0'0'147'0,"0"0"42"0,0 0-7 16,0 0-38-16,0 0-30 0,0 0 13 16,0 0-32-16,0 0-43 0,0 0-13 15,0 0-39-15,-66 8 0 0,66-8-56 16,0 0 8-16,0 0-11 0,11 0 13 15,-5 0-3-15,-2 0-6 0,0 0 3 16,-2 0 52-16,-2 0 42 0,0 0 30 16,0 0-26-16,-10 1-43 0,-3 3-3 0,-3 1-44 15,-1 0 28-15,-1 2-65 0,-3 2-193 16,9-3-3-16,109-43 20 0</inkml:trace>
  <inkml:trace contextRef="#ctx0" brushRef="#br0" timeOffset="44949.03">25417 3448 408 0</inkml:trace>
  <inkml:trace contextRef="#ctx0" brushRef="#br0" timeOffset="45316.22">25417 3448 408 0,'-105'26'388'0,"105"-27"-43"0,4-1 7 0,-2 2 9 0,4-3-89 0,-2 2-52 0,1 0-42 16,1-2 32-16,0 2 18 0,-2 1-68 15,-4 0-35-15,2 0-17 0,-2 0 16 16,0 0 10-16,0 0 1 0,4 0-5 16,-4 0 11-16,0 1 22 0,0 2-16 15,0-1-48-15,0 4-19 0,2 0 10 0,-2 3 30 16,0 4-3-16,0 1-28 0,0 4-41 15,0 0-26-15,-8 4 12 0,-2 3-1 16,-5 0-2-16,1 4-13 0,-3-2-6 16,7-3-9-16,-7 2-2 0,5-6-1 15,2-2 0-15,3-1-1 0,-3-3-17 0,4-1 3 16,4-1 3-16,-2-2-7 0,4-3-8 16,0-2-4-16,0-3-3 0,0 1-5 15,0-3 2-15,0 0-6 0,4 0 0 16,4 0 6-16,2-3-3 0,5 0 19 15,4-1 21-15,3-2 12 0,7 1 15 16,0 2-26-16,2-3-2 0,2-1-15 16,-2 4 14-16,2 1-29 0,-4-1-2 15,-2 3-23-15,-2 0-12 0,-4 0-25 16,1 0-27-16,-7 0-49 0,-1 0-54 0,-3 0-51 16,-5 0-91-16,2 0-48 15,-2 0-48-15,1-3-58 0,-5-2-115 0,4 1-83 16,-6-3 176-16</inkml:trace>
  <inkml:trace contextRef="#ctx0" brushRef="#br0" timeOffset="45513.24">25502 3643 1838 0,'0'0'982'16,"0"0"-562"-16,0 0-124 0,0 0 98 15,0 0 4-15,-78 81-71 0,65-56-130 16,3 2-84-16,-1 2-48 0,-1 0-65 16,6 0-10-16,2 1-63 0,-2-1 0 0,-1-1-81 15,3-1-183-15,2-6-381 0,-14 7-1275 16</inkml:trace>
  <inkml:trace contextRef="#ctx0" brushRef="#br0" timeOffset="51955.02">28158 3691 1929 0,'0'0'709'0,"0"0"-128"16,0 0-243-16,0 0-92 0,0 0-1 15,0 0-60-15,0 0-95 0,0 0-90 0,0 0-79 16,0 0 79-16,97 1 9 0,-61-1 31 16,7 2-37-16,0-1-3 0,3 0-48 15,6-1 13-15,-7 0-55 0,5 0-127 16,-5 0-130-16,1 0-208 0,-17-1-255 15,8-2-731-15</inkml:trace>
  <inkml:trace contextRef="#ctx0" brushRef="#br0" timeOffset="52250.47">28768 3546 878 0,'0'0'642'16,"0"0"-168"-16,0 0-221 0,0 0-81 15,0 0 28-15,0 0-45 0,0 0 31 16,0 0-13-16,0 0-80 0,0 0-87 16,0 0-3-16,124 65-3 0,-103-54 0 15,4 2 0-15,-5 0 25 0,-3 0-22 0,-5-1-3 16,-3 1 16-16,-7-1 0 0,-2 2 9 15,-7 1 23-15,-13 1 25 0,-9 2-31 16,-11 0-42-16,-5-3-93 0,6 1-66 16,-1-5-177-16,12-3-413 0,11-5-892 0</inkml:trace>
  <inkml:trace contextRef="#ctx0" brushRef="#br0" timeOffset="52733.64">29833 3589 2262 0,'0'0'533'15,"0"0"-453"-15,0 0-76 0,0 0-4 16,0 0 112-16,0 0 48 0,0 0-42 16,190-19-63-16,-145 18-46 0,-5 1-6 0,-7 0-3 15,-6 1 1-15,-11 4 25 0,-8 2 34 16,-4-1 32-16,-4 2 22 0,0 0 38 16,-4 2 40-16,-10 4-19 0,-7 0-39 15,-8 3-35-15,-4 1-43 0,0 1-47 16,-2 1-9-16,4-4-24 0,6 1-35 15,11-5 3-15,5-5-22 0,5 0-6 16,4-2 12-16,0-1-17 0,13-1 48 16,1-1 41-16,5 0 13 0,1 0 31 15,9-1-4-15,-6 1-39 0,10 0 27 0,-4 0 31 16,-2 1-2-16,-4 3-55 16,-7-3 21-16,-3 2 33 0,-13 2 28 0,0 1 6 15,0-1 21-15,-7 2-3 0,-9 3-15 16,-1-1-17-16,-12 5-76 0,-4-1-36 15,-6 2-195-15,0 0-167 0,4-4-317 0,-21 4-1197 16</inkml:trace>
  <inkml:trace contextRef="#ctx0" brushRef="#br0" timeOffset="57833.72">25289 4767 661 0,'0'0'1606'0,"0"0"-1219"0,0 0-280 16,0 0-107-16,0 0 0 0,0 0 11 15,0 0 51-15,0 0 63 0,0 0 64 16,0 0-45-16,87-14-58 0,-73 10-13 0,-3 3 0 15,-1 0 0-15,-4 1 15 0,1-2 32 16,-1 2-22-16,-2 0-42 0,-2 0-28 16,-2 0-3-16,4 3-24 0,2 2 1 15,5 2 34-15,1 3-36 0,5 1 17 16,-7 4-8-16,6-1 4 0,-3 3-1 16,-11-1 19-16,-2 2 32 0,0 1 40 15,-8-1 5-15,-9 1 0 0,-6 0 7 0,-6 2 17 16,7-2 18-16,-5-1-21 0,-2 0-19 15,2-3-22-15,4 2-24 0,0 0-12 16,9-2-10-16,2 0-5 0,5-3-28 16,7-1-9-16,0 2 0 0,17-2-1 15,-1-2 1-15,7 1 24 0,4-3-12 16,6 2 9-16,-4-4-5 0,6-1 8 0,-2-2-9 16,0 0-15-16,3-2 0 0,3 0-26 15,0-4-87-15,5-4-60 0,1 0-77 16,3-2-165-16,-11 4-637 0,14-6-968 0</inkml:trace>
  <inkml:trace contextRef="#ctx0" brushRef="#br0" timeOffset="58763.56">28289 4942 2816 0,'0'0'462'0,"0"0"-293"15,0 0-14-15,0 0 47 0,0 0-42 16,0 0-30-16,0 0-130 0,0 0-6 15,0 0-199-15,0 0 82 0,0 0 123 16,84 21 31-16,-5-20 17 0,6-1-48 16,-1 0-38-16,-1 0-177 0,-9-5-68 15,-7-1-178-15,-10-2-207 0,-21 3-318 0,1-6-170 16</inkml:trace>
  <inkml:trace contextRef="#ctx0" brushRef="#br0" timeOffset="58998.41">28880 4832 2292 0,'0'0'478'16,"0"0"-381"-16,0 0 102 0,0 0 101 16,0 0 43-16,0 0-82 0,163 59-141 15,-130-46-83-15,0 1-12 0,-10 3-12 16,-4 1-13-16,-9 0 12 0,-10 0-9 15,0 0 47-15,-10 0 9 0,-21-1-28 16,-9-1-31-16,-11 2-25 0,-14 2-130 0,-3-2-217 16,-4 5-305-16,14-8-657 0,-14 7-206 0</inkml:trace>
  <inkml:trace contextRef="#ctx0" brushRef="#br0" timeOffset="63644.37">30196 4768 3142 0,'0'0'651'0,"0"0"-296"0,0 0-78 15,0 0-24-15,0 0 51 0,0 0-158 16,0 0-97-16,0 0-34 0,0 0 19 15,0 0 12-15,0 0-13 0,174 46-6 0,-145-31-2 16,0 5-22-16,-6 1-3 0,-3 4 0 16,-1 4-12-16,-11 5-10 0,-6 1-45 15,-2 2-174-15,-6 1-312 0,-8-8-603 16,-28 10-797-16</inkml:trace>
  <inkml:trace contextRef="#ctx0" brushRef="#br0" timeOffset="69685.86">25676 6103 2741 0,'0'0'682'0,"0"0"-324"0,0 0-220 15,0 0-44-15,0 0 76 0,0 0-2 16,0 0-87-16,0 0-35 0,0 0-2 16,0 0-10-16,12 65-4 0,-6-37 23 15,-6 4 64-15,0 5 12 0,0 0-68 16,-6 2-52-16,-4-2-9 0,4-4-46 16,-1 1-123-16,5-5-102 0,2 0-185 15,0-9-245-15,-4 4-1032 0</inkml:trace>
  <inkml:trace contextRef="#ctx0" brushRef="#br0" timeOffset="72836.22">23499 7932 2221 0,'0'0'559'16,"0"0"-264"-16,0 0-218 0,0 0 32 15,0 0 152-15,0 0 48 0,0 0-47 16,0 0-63-16,62 84-71 0,-45-55-33 0,-3 1-39 16,-2 1-25-16,1 3-31 0,-5-2-10 15,-6-3-49-15,4 1-96 0,-6-4-81 16,0-3-173-16,0-6-394 0,-14 3-609 15</inkml:trace>
  <inkml:trace contextRef="#ctx0" brushRef="#br0" timeOffset="73667.39">22062 8029 2009 0,'0'0'505'16,"0"0"-369"-16,0 0-62 0,0 0 23 0,0 0 38 15,0 0-17-15,0 0-70 0,153-20-28 16,-128 20-19-16,-4 0 0 0,-1 6 14 16,-3 0 23-16,-5 0 29 0,-3 5 22 15,-1 1 16-15,-8 1-3 0,0 0-29 16,0 3-13-16,0 1 3 0,-8-2 12 16,-7 3 7-16,-3-2-16 0,-3-2 3 15,-2 2-9-15,9-3-7 0,-1-1 19 0,5 0 9 16,6-4-16-16,-2 3-15 0,6-5 3 15,0 1 21-15,0-1 67 0,2 1-39 16,6-2-47-16,4 0-30 0,11-1-1 16,-2-1 16-16,8-2 6 0,4-1-3 15,2 0-25-15,-6-1-18 0,4-5-61 16,0 2-95-16,-4-1-72 0,-6 0-103 0,1 1-238 16,-9 3-572-16,8 1-348 0</inkml:trace>
  <inkml:trace contextRef="#ctx0" brushRef="#br0" timeOffset="74252.71">20847 8032 2274 0,'0'0'754'0,"0"0"-323"15,0 0-212-15,0 0-39 0,0 0 56 16,0 0-37-16,0 0-93 0,0 0-38 15,0 0-22-15,0 0-9 0,0 0-12 16,8 29 6-16,-20-14 9 0,-1 4 3 16,-3 0 28-16,-3 0 49 0,3-1-44 15,-1-2-30-15,1-1-12 0,5-2-16 16,5-1-18-16,2-4-12 0,4 2-19 16,4-4 1-16,11 1 8 0,9-1 10 15,3-1 11-15,8-3-11 0,11 0 0 16,3-1 12-16,3-1-2 0,-2 0-13 15,6 0-3-15,-9-1-19 0,-1-1-52 0,-3 0-56 16,-10 1-59-16,-4-2-88 0,-2 1-168 16,2-3-248-16,-15 0-468 0,5-2-192 15</inkml:trace>
  <inkml:trace contextRef="#ctx0" brushRef="#br0" timeOffset="74462.63">21188 8159 3082 0,'0'0'633'0,"0"0"-457"16,0 0-16-16,0 0 60 0,0 0 31 16,-4 85-72-16,4-66-119 0,-2 1-60 15,2-1-80-15,0-1-93 0,8-1 68 0,2-2-163 16,-1-3-410-16,1-5-582 15,-6-3-539-15</inkml:trace>
  <inkml:trace contextRef="#ctx0" brushRef="#br0" timeOffset="75236.05">19817 7921 1349 0,'0'0'391'0,"0"0"-138"0,0 0 68 0,0 0 2 16,0 0 25-16,0 0-3 0,0 0-47 16,0 0 14-16,0 0-29 0,0 0-165 15,-2-8-89-15,-29 21-29 0,-2 5 0 16,-2 4 2-16,-4 0 10 0,4 1-9 0,2 0 1 15,10-1-1-15,6-2 9 0,9-1-9 16,8-3-1-16,0-2-1 0,8 0-1 16,11-3 0-16,2-1-12 0,8 0 9 15,4-4-25-15,-4 0-9 0,4 0 3 16,4-2 6-16,-8 0 12 0,0 1-3 16,-9 0-3-16,-5 1 7 0,1 1 14 15,-11 0 1-15,-5 5 1 0,0 0 18 16,0 5 12-16,-17 1-6 0,-6 0 21 0,-6 1-24 15,-8 2-7-15,-2-1-12 0,-2-2-2 16,-3 0-1-16,9-4 0 0,8-3 1 16,4-2 2-16,11-5-1 0,8-1-2 15,4-3 0-15,0-4 0 0,0-8 11 16,16-4-11-16,3-5 0 0,8-7 0 16,4-4-1-16,0-3-1 0,2-3 0 0,-6-1-14 15,-6 2-33-15,-7 5-45 16,-2 4 13-16,-5 7-13 0,-3 5-7 0,-4 4-37 15,2 1-74-15,0 5-90 0,-2 4-217 16,0-1-478-16,0 3-352 0</inkml:trace>
  <inkml:trace contextRef="#ctx0" brushRef="#br0" timeOffset="76787.07">23735 8840 1987 0,'0'0'711'0,"0"0"-373"16,0 0-108-16,0 0 63 0,0 0 126 15,0 0-44-15,0 0-127 0,16 72-73 16,-16-42-31-16,0-1-43 0,0 1-58 16,0 1-27-16,0-2-16 0,0 0-19 15,0-2-21-15,0 1-85 0,0-4 21 16,0-3-93-16,0-3-210 0,0-7-622 16,0 1-825-16</inkml:trace>
  <inkml:trace contextRef="#ctx0" brushRef="#br0" timeOffset="77357.71">22265 8957 2319 0,'0'0'802'16,"0"0"-368"-16,0 0-204 0,0 0-22 0,0 0 95 16,0 0-12-16,0 0-66 15,0 0-47-15,0 0-35 0,16 88-60 0,-16-59-66 16,0 0-17-16,0-4-21 0,-2-2-28 15,2-5-113-15,0 0-129 0,0-5-148 16,0-3-530-16,-8-2-593 0</inkml:trace>
  <inkml:trace contextRef="#ctx0" brushRef="#br0" timeOffset="77738.84">21269 9099 2857 0,'0'0'807'0,"0"0"-483"15,0 0-126-15,0 0 60 0,0 0 20 16,0 0-127-16,0 0-93 0,6 83-46 15,-6-51-12-15,0 2-19 0,0-2-24 16,6-2-142-16,4-4-93 0,3-5-143 0,-5-6-531 16,0 0-584-16</inkml:trace>
  <inkml:trace contextRef="#ctx0" brushRef="#br0" timeOffset="78683.39">19282 9038 859 0,'0'0'991'15,"0"0"-556"-15,0 0-173 0,0 0-27 16,0 0 57-16,0 0 75 0,0 0-41 15,0 0-49-15,0 0-36 0,0 0-8 16,0 0-33-16,-2 23-59 0,-6-14-24 0,-5 4-13 16,3 3-7-16,2 2-12 0,2-2-24 15,1 1-27-15,5-2-32 0,0 0-2 16,7-2-16-16,11-5 16 0,3 1 4 16,4-6 11-16,8 1 0 0,10-4-3 15,3 0 3-15,9-9 0 0,7-1 7 0,7-6-21 16,3-3-1-16,7-2-3 15,-5 1-8-15,-6-2 11 0,-16 5 0 0,-15 3 0 16,-14 2 0-16,-17 4-3 0,-6-2 3 16,-6 3 28-16,-23-1-4 0,-17 2-24 15,-14 2-29-15,-14 1-47 0,-4 2-40 16,-1 1-48-16,11 0-29 0,6 0-22 16,18 0-106-16,7 3-246 0,16-1-580 15,5 1-839-15</inkml:trace>
  <inkml:trace contextRef="#ctx0" brushRef="#br0" timeOffset="90453.59">2338 6380 1023 0,'0'0'1354'0,"0"0"-974"16,0 0-58-16,0 0-86 0,0 0-163 15,0 0-54-15,0 0 4 0,0 0 34 16,0 0 25-16,0 0 1 0,107-64-17 0,-71 55 28 16,-3 2 26-16,-4 2 44 0,2 4-17 15,-7 1 5-15,-3 0-1 0,-6 12-27 16,-7 3 75-16,-2 7 16 0,-6 5-84 16,0 2-80-16,0 4-32 0,0-2-16 15,-2 1 9-15,2 0-9 0,0-1 32 16,0-4-34-16,-4-4 65 0,0-2 25 0,-7-5-57 15,-1 0-13-15,6-4 0 0,0-1 9 16,3-5 13-16,3 0-13 16,0-5-3-16,0 1-8 0,9-1 14 0,3 1-9 15,5-2 0-15,3 0-12 0,1 0-2 16,6 0-10-16,0-3-24 0,6-2-24 0,2-1-28 16,0-2-36-16,4-2-40 0,1 0-94 15,3-2-158-15,-4 0-234 0,-6 3-404 16,13-3-418-16</inkml:trace>
  <inkml:trace contextRef="#ctx0" brushRef="#br0" timeOffset="90933.84">3353 6384 2221 0,'0'0'556'0,"0"0"-360"0,0 0-138 15,0 0 28-15,0 0 122 0,0 0 24 0,0 0-33 16,0 0 68-16,0 0-60 0,0 0-145 16,-58 18-40-16,37-2-10 0,3 4 16 15,3-2 22-15,7 1-10 0,4-1-9 16,4-2-18-16,0-2-12 0,16-2 2 15,1-1 15-15,12-1 10 0,0-1 9 0,4-3-6 16,4 0-12-16,-4 1-4 0,-2-2-3 16,-8-3-11-16,-7 2-1 0,-5 0 0 15,-5 0 18-15,-6 2 46 0,0 3 13 16,-8 3-22-16,-7 1-55 0,-8 1-27 16,3 0-90-16,1-1-96 0,-1-4-134 15,7-2-363-15,-8-1-812 0</inkml:trace>
  <inkml:trace contextRef="#ctx0" brushRef="#br0" timeOffset="91313.52">4794 6403 3134 0,'0'0'525'0,"0"0"-304"0,0 0-96 0,0 0-2 15,0 0-17-15,0 0-47 0,0 0-46 16,-116 67-1-16,97-46 13 0,5 2 18 16,-5 2 13-16,5 1 34 0,1-3 119 15,5-4-83-15,8-3-101 0,0-3-25 16,4-2-37-16,15-4-27 0,8-3-50 16,2-1-40-16,6-3-41 0,4 0-122 0,4-3-155 15,9-3 16-15,-17 1-321 0,25-6-539 16</inkml:trace>
  <inkml:trace contextRef="#ctx0" brushRef="#br0" timeOffset="91572.05">5350 6470 2502 0,'0'0'473'0,"0"0"-230"0,0 0-32 16,0 0-59-16,0 0-19 0,0 0-29 15,0 0-38-15,-91 71-19 0,91-62 9 0,6-1 4 16,13-1-12-16,1-2-14 15,3-4 4-15,2-1 24 0,-5 0 22 0,-1 0-10 16,0-4 1-16,-5-4-13 0,-4 1-16 16,-1-4-9-16,-3-1-9 0,-6 1-7 15,0-1-18-15,-2-2 10 0,-15 3-13 0,3-2-13 16,-7 4-17-16,-2 2-4 0,3 2 0 16,1 4-56-16,-2 1-43 0,3 0-13 15,1 1-55-15,1 2-95 0,3 3-248 16,5-1-448-16,6 1-268 0</inkml:trace>
  <inkml:trace contextRef="#ctx0" brushRef="#br0" timeOffset="92032.5">5581 6465 218 0,'0'0'1533'0,"0"0"-1066"0,0 0-98 16,0 0-44-16,0 0 11 0,0 0-21 15,0 0-97-15,0 0-89 0,0 0-41 16,0 0-18-16,0 0-14 0,44 69-34 15,-44-65 0-15,0-1 3 0,0-2 2 16,2-1-27-16,-2 0-38 0,4 0-24 16,-4 0 18-16,2 0 41 0,4-1-10 0,0-4 13 15,3-2-2-15,7 1-21 0,-1-3-11 16,-1 1-38-16,5 1 6 0,-1 1 19 16,-3 1 18-16,1 3 7 0,1-1 22 15,-5 2 0-15,1 1 13 0,1 0 18 16,-2 1 20-16,5 4 34 0,-3 0-10 15,1 2-8-15,-1 2-30 0,-1-1-6 0,-3-2-12 16,-2 0-3-16,-3 0-4 0,1-2 16 16,-6-2 19-16,2-1 27 0,0-1-30 15,-2 0-42-15,6 0-2 0,4-1 0 16,3-5-19-16,3-6 16 0,3-1-19 16,2 0-15-16,1 2-19 0,-5 2-9 15,-5 5 15-15,-5-1 22 0,-1 5 10 16,-2 0 18-16,0 0 50 0,2 5 44 15,0 0 2-15,1 2-15 0,-1 0-26 0,4 1-30 16,0 2-3-16,3 2 2 0,-1-3-5 16,3 1-17-16,-3-2-2 0,1 0-34 15,-1-4-43-15,-4 0-131 0,5-2-162 16,-1-2-204-16,-4 0-424 0,3-2-265 0</inkml:trace>
  <inkml:trace contextRef="#ctx0" brushRef="#br0" timeOffset="92450.47">6545 6522 1979 0,'0'0'1134'15,"0"0"-834"-15,0 0-75 0,0 0 131 0,16 91-65 16,1-60-86-16,-1 1-79 0,7 1-49 16,-7-4-49-16,3-3-28 0,-2-2-11 15,-7-6-2-15,0-2 11 0,-2-7-16 16,-3-4 3-16,-5-5 2 0,0 0 10 16,0-7-12-16,-7-7-22 0,-3-8 15 0,-2-7-21 15,3-8-41-15,7-11 13 0,2-6-16 16,2-1-34-16,13 2-21 0,8 6-12 15,-3 10 50-15,1 11 48 0,0 5 56 16,-3 8 0-16,3 6 1 0,-3 2 13 16,3 3 34-16,2 2 27 0,-7 0 32 15,1 6 19-15,-9 4 8 0,-2 6-6 16,-6 2-32-16,0 2-43 0,-18 4-25 16,-5 0-16-16,-6-1-12 0,2-1-2 15,2-6-20-15,5-2-49 0,1-8-106 0,11-5-124 16,6-1-131-16,-2 0-381 15,4-16-715-15</inkml:trace>
  <inkml:trace contextRef="#ctx0" brushRef="#br0" timeOffset="92673.57">7231 6188 2714 0,'0'0'543'16,"0"0"-311"-16,0 0 46 0,0 0 97 15,23 72-64-15,-19-48-77 0,4 1-59 16,-2 1-43-16,2-1-28 0,-1-1-16 16,3-1-6-16,-2-3-42 0,3-5-40 15,-3-4-35-15,0-1-20 0,2-5-28 16,-3-2-57-16,-1-1-38 0,-2-2-96 16,2 0-201-16,4-3-249 0,-3 1-248 0,5-7-332 15</inkml:trace>
  <inkml:trace contextRef="#ctx0" brushRef="#br0" timeOffset="92874.5">7636 6391 2300 0,'0'0'991'0,"0"0"-832"0,0 0-96 16,0 0 10-16,0 0 19 0,0 0 56 15,0 0 12-15,-12 70-43 0,12-58-26 16,0 1-7-16,0 0-13 0,0-2 19 15,0-3 40-15,2 1-86 0,4-5-44 16,0 0-58-16,2-1-122 0,-2-3-116 16,5 0-120-16,-3 0-298 0,-2-3-584 15,3-4-238-15</inkml:trace>
  <inkml:trace contextRef="#ctx0" brushRef="#br0" timeOffset="93351.94">8043 6377 2816 0,'0'0'573'0,"0"0"-338"16,0 0-83-16,0 0 11 0,0 0 20 15,-31 64-68-15,31-53-52 0,0 0-20 16,4-6-6-16,5 2-26 0,-3-1-11 16,4-5-25-16,-4 0 6 0,-2-1-27 15,3 0 18-15,-1-1-10 0,0-6 26 16,0 0 10-16,7-5-1 0,1-3-32 0,5-1-46 15,8 0-39-15,-3-2-27 0,1 5-36 16,-2 2 27-16,0 6 55 0,-3 3 56 16,-7 2 45-16,-1 0 21 0,-8 2 52 15,0 6 80-15,-2 1 2 0,-2 3-23 16,7 0-32-16,-3 2-5 0,2 1-4 16,2-1 5-16,5 1 7 0,-1-2-26 0,1 1 1 15,3-3 48-15,-4-1 0 16,1-4-80-16,1 0-46 0,-1-4-18 0,-3-1-34 15,-2-1-1-15,7-1-8 0,-3-5-1 16,5-5 16-16,-1 0-7 0,-3 1-6 16,3-1 7-16,-5 5 31 0,-5 1 21 15,-2 2 12-15,-4 2 10 0,2 1 28 16,-2 0 27-16,4 0-9 0,-2 1-15 0,4 3-7 16,1 0-28-16,1 2 4 0,-2-1-4 15,4-1-16-15,-1 2-2 0,3 1-1 16,2 1-20-16,-1-2-59 0,6-2-152 15,1-1-303-15,1-3-731 0,12 0-560 0,-211-57 1054 16</inkml:trace>
  <inkml:trace contextRef="#ctx0" brushRef="#br0" timeOffset="93899.36">9083 6474 2289 0,'0'0'1177'0,"0"0"-971"16,0 0-99-16,0 0-50 0,0 0-55 15,0 0 13-15,0 0-1 0,0 0-14 0,0 0-16 16,0 0 13-16,0 0 0 0,118-33 3 16,-112 26 1-16,-6 2 40 0,0 1 16 15,0-1-7-15,-8 0-13 0,-11 0 5 16,0 1-11-16,-9 1-3 0,1 2 4 16,-2 1 24-16,2 1 3 0,2 7-38 15,4 1-21-15,3 3-22 0,7 1 9 16,1-1-5-16,-2 4 18 0,12-3-13 15,0-2 11-15,0-2-22 0,10-1 24 16,9-1 56-16,8-5 6 0,6 0-42 16,2-2-20-16,2 0-56 0,-2-2-53 15,0-4-48-15,-6-1-41 0,2-3-42 0,-2 1-71 16,0-3-177-16,0 0-119 0,-2 1-49 16,4-2 239-16,-6 3-297 0,-3 2 424 15,-5 1 290-15,-5 4 92 0,-3 2 331 16,-3 1 148-16,-4 0 96 0,2 0-126 15,-2 0-102-15,-2 2-51 0,4 3-67 0,-2 1-78 16,9 0-73-16,-5 0-12 0,4 1 38 16,0 0 15-16,3 1-48 0,-3-1-40 15,9-1-28-15,-1 1 0 0,3-3 0 16,-4-1-40-16,-1 0-25 0,-3-2-28 16,3-1-1-16,-6 0-1 0,3 0 0 15,-1 0-15-15,1 0-3 0,-5 0 15 16,4 3-10-16,3 1 11 0,3 0 0 15,5 0 0-15,0 2 1 0,4-1 0 16,4 0-17-16,0-1 16 0,-2-3-19 0,4-1-89 16,0 0-74-16,-2 0-66 0,6-10-160 15,-4 2-265-15,-6-2-524 0,4-7-384 0</inkml:trace>
  <inkml:trace contextRef="#ctx0" brushRef="#br0" timeOffset="94073.52">10468 6125 1838 0,'0'0'1427'0,"0"0"-1014"16,0 0-145-16,0 0-126 0,0 0-33 15,0 0 53-15,-6 80 54 0,6-46-40 16,6-1-26-16,4 3-18 0,7 0-59 16,8 0-27-16,1-1-46 0,5-5-22 15,0-5-57-15,-4-3-105 0,-4-5-133 16,-11-8-379-16,-1 0-739 0,-15-5-794 0</inkml:trace>
  <inkml:trace contextRef="#ctx0" brushRef="#br0" timeOffset="94219.13">10410 6439 3808 0,'0'0'777'0,"0"0"-518"0,0 0-179 15,0 0-44-15,0 0 53 0,0 0 12 16,182-8-101-16,-130-2-122 0,-1 2-154 15,-9-2-331-15,-11 4-806 0,0 0-1048 0</inkml:trace>
  <inkml:trace contextRef="#ctx0" brushRef="#br0" timeOffset="96079.25">3369 8515 2083 0,'0'0'524'0,"0"0"-183"0,0 0-126 15,0 0 14-15,0 0 25 0,0 0-23 16,0 0-17-16,0 0-5 0,0 0-30 16,0 0-43-16,0 0 9 0,36 70 27 0,-16-34-32 15,-1 6-39-15,-5 2-31 0,-1 2-15 16,-3-2-22-16,-8 1-33 0,-2-5-21 16,4-3-55-16,-2-3-92 0,2-5-61 15,5-5-129-15,-1-6-279 0,-2-5-449 16,11-3-404-16</inkml:trace>
  <inkml:trace contextRef="#ctx0" brushRef="#br0" timeOffset="98733.63">4333 8588 1053 0,'0'0'661'0,"0"0"-307"16,0 0-98-16,0 0-30 0,0 0 25 16,0 0-35-16,0 0-88 0,0 0-36 15,0 0-12-15,0 0 12 0,-91 23 17 16,76-13 8-16,-3 3 6 0,3 1 9 16,1 3 19-16,-3 1-16 0,5 1-23 15,4 3-19-15,1-1-6 0,7 1-10 0,0-2-21 16,7 1-22-16,7-2-22 0,5-2-12 15,5-4-2-15,3-1-10 0,4-6 11 16,2-2 0-16,7-4 2 0,1 0 16 16,2-8 2-16,3-5-1 0,-1-1-6 15,-3-4 4-15,-3 0-13 0,-8-1 21 16,-8-1 1-16,-11 2-10 0,-2-1 7 0,-10 0 2 16,0 1-5-16,-22-5-7 0,-5 4-9 15,-6 1-1-15,-2 4-2 0,-3 3-21 16,-1 4-10-16,2 4-67 0,4 3-72 15,4 0-28-15,4 3-79 0,13 1-187 16,5 0-551-16,7 2-698 0</inkml:trace>
  <inkml:trace contextRef="#ctx0" brushRef="#br0" timeOffset="99141.43">5468 8561 1774 0,'0'0'1518'0,"0"0"-1080"15,0 0-89-15,0 0-93 0,0 0-40 16,0 0-43-16,0 0-68 0,0 0-14 15,0 0 38-15,6 88 39 0,2-56-44 16,0 0-42-16,9-2-39 0,-3 4-43 0,5-1-24 16,-1-1-37-16,-1-3-39 0,6-5-111 15,-7-2-153-15,-3-8-608 0,-1 0-891 0</inkml:trace>
  <inkml:trace contextRef="#ctx0" brushRef="#br0" timeOffset="99816.67">6617 8590 2576 0,'0'0'645'0,"0"0"-276"15,0 0-129-15,0 0 9 0,0 0-90 16,0 0-121-16,0 0-38 0,0 0 1 0,0 0 11 16,-108 79 25-16,88-59 13 15,1 2 21-15,3-1 47 0,5-2 57 0,-1-1-58 16,12-1-49-16,0 0-23 0,0-3-8 16,6 1-9-16,11-2-7 0,3 0-9 15,5-2-9-15,2-3-3 0,6-3-1 16,0-4-1-16,2-1-28 0,7-2 5 15,-1-7 25-15,0-2 14 0,3-4-2 16,-3-3 0-16,-2 0 3 0,1-6-12 16,-5 1 0-16,-8 2 10 0,-11-3-1 0,-10 1-12 15,-6 0 0-15,-6 3-15 16,-10 1-10-16,-11 2-2 0,-8 4-28 0,-5 3-13 16,-5 4-51-16,-9 1-63 0,-4 5-38 15,-2 0-97-15,-4 10-210 0,19-3-743 16,-28 9-701-16</inkml:trace>
  <inkml:trace contextRef="#ctx0" brushRef="#br0" timeOffset="101710.06">7084 8342 1391 0,'0'0'387'15,"0"0"-69"-15,0 0-17 0,0 0 28 16,0 0 31-16,0 0-66 0,0 0 10 16,0 0-17-16,0 0-55 0,163 64-42 15,-123-34-57-15,3 1-22 0,9 5-7 0,1 0-8 16,7 5 51-16,-4 0-68 0,-10 2-48 16,-11 0-31-16,-10 1-12 0,-17 1-7 15,-8 1-33-15,-13-1-76 0,-26-2-69 16,-8 2-75-16,-19-2-190 0,10-11-330 15,-52 13-705-15</inkml:trace>
  <inkml:trace contextRef="#ctx0" brushRef="#br0" timeOffset="102472.67">3214 8382 2440 0,'0'0'371'0,"0"0"33"0,0 0-101 16,0 0-47-16,0 0 8 0,0 0-76 16,0 0-58-16,-188 67-15 0,137-30 18 15,1 8 39-15,-6 6-15 0,9 9-32 16,1 4-12-16,9-1-16 0,10 1-20 16,13-3-59-16,9-2-18 0,5-4-55 0,23-2-15 15,10-4-18-15,13-1 11 0,14-5-57 16,10-1-41-16,13-7-50 0,14-7-169 15,12-8-81-15,3-4-130 0,-21-8-214 16,41-8-840-16</inkml:trace>
  <inkml:trace contextRef="#ctx0" brushRef="#br0" timeOffset="103300">8064 8987 1941 0,'0'0'386'0,"0"0"-50"16,0 0-79-16,0 0-103 0,0 0-23 15,0 0 3-15,0 0 51 0,0 0 33 16,0 0-42-16,0 0-18 0,0 0-17 16,124 7-42-16,-101-4-28 0,-7 0-24 15,-3-1-4-15,-1 3 4 0,-10 1 18 0,2 1 30 16,-4 5 10-16,-4 3-50 0,-6 1-27 16,-13 2-16-16,2 1-9 0,-4-1-1 15,-1 0-1-15,-3-1-1 0,4-2-2 16,4-2 2-16,5-4 0 0,9-3 1 15,3-1-1-15,4 0-2 0,0-3-9 16,0 2 11-16,9-2 27 0,3 1 10 16,2-1-3-16,7 1-7 0,2-3-6 0,4 0-18 15,0 0-3-15,4-3-39 0,4-2-44 16,2-2-64-16,2-2-69 0,3-1-85 16,1-3-211-16,-10 2-568 0,8-7-587 0</inkml:trace>
  <inkml:trace contextRef="#ctx0" brushRef="#br0" timeOffset="103571.2">9279 8822 2780 0,'0'0'602'0,"0"0"-269"0,0 0-166 15,0 0-51-15,0 0 60 0,0 0 4 16,0 0-65-16,0 0-47 0,0 0-59 16,180 6-9-16,-147-6-43 0,-4 0-59 15,-4 0-85-15,-4 0-57 0,-3 0-150 16,-3 3-312-16,-11 1-765 0,-329-17 72 0</inkml:trace>
  <inkml:trace contextRef="#ctx0" brushRef="#br0" timeOffset="103743.57">9286 9038 2308 0,'0'0'1054'0,"0"0"-671"0,0 0-166 0,0 0 31 15,0 0 10-15,0 0-79 0,0 0-90 16,186 22-54-16,-137-22-35 0,7-5-55 15,2 0-71-15,4 2-88 0,-2 0 124 16,2 2-113-16,-4 0-219 0,-15 1-330 16,7 0-654-16</inkml:trace>
  <inkml:trace contextRef="#ctx0" brushRef="#br0" timeOffset="104867.22">11514 8298 2754 0,'0'0'650'16,"0"0"-242"-16,0 0-99 0,0 0 36 16,0 0-126-16,-89 67-96 0,43-25-22 15,-9 12 6-15,-3 11 22 0,-2 6 29 0,8 3-12 16,7 0-31-16,16-4-51 0,16-4-64 15,13-8-28-15,9-7-84 0,28-5-58 16,10-8-61-16,20-4-103 0,15-9-201 16,-18-9-510-16,56-5-599 0</inkml:trace>
  <inkml:trace contextRef="#ctx0" brushRef="#br0" timeOffset="105816.71">13529 8262 950 0,'0'0'1817'0,"0"0"-1336"0,0 0-188 0,0 0-132 16,0 0-41-16,0 0 46 0,0 0 135 16,0 0-47-16,170 95-50 0,-121-55-51 15,-3 6-67-15,-7 7-59 0,-16 5-26 0,-17 4 1 16,-6-1-2-16,-6 0-1 16,-17-3-20-16,-4-4-37 0,-2-5-99 0,-6-3-71 15,2-7-178-15,6-9-640 0,-14 0-645 16</inkml:trace>
  <inkml:trace contextRef="#ctx0" brushRef="#br0" timeOffset="106160">14166 8910 2866 0,'0'0'591'0,"0"0"-303"15,0 0-36-15,0 0 39 0,0 0-74 16,-58 74-115-16,48-55-53 0,-3 2-27 16,3-1-22-16,4 0-15 0,2-1 2 15,4-2-39-15,0-2-78 0,0-4-72 0,10-2-45 16,7-6-194-16,3-3-262 16,-5 0-399-16,5-5-326 0</inkml:trace>
  <inkml:trace contextRef="#ctx0" brushRef="#br0" timeOffset="106457.15">14542 8957 1094 0,'0'0'1346'16,"0"0"-940"-16,0 0-149 0,0 0-59 16,0 0-45-16,0 0-51 0,0 0-45 15,0 0-26-15,-23 64 4 0,23-53 6 16,0-1-6-16,0-2-1 0,0-2 10 15,13-2 13-15,-3-1 50 0,7-3-3 16,-1 0-23-16,7-6-37 0,0-1-16 0,-1-5-25 16,3 0 13-16,-10 1-13 0,-3 2 12 15,-12 1 7-15,0 2 12 0,0 2-6 16,-18 0-28-16,-3 2-6 0,2-1-53 16,-1 1-6-16,1 2 18 0,2-1-16 15,1 0-50-15,6 1-57 0,-3-3-152 16,1 2-316-16,1 1-662 0,1 0-247 0</inkml:trace>
  <inkml:trace contextRef="#ctx0" brushRef="#br0" timeOffset="111786.53">9037 3346 1960 0,'0'0'582'0,"0"0"-157"0,0 0-82 16,0 0 15-16,0 0 10 0,0 0-58 16,0 0-65-16,0 0-15 0,-157 45-31 15,151-41-49-15,4 0-49 0,2-3-29 16,0 0-8-16,0 1 9 0,0-2 9 15,0 0-41-15,15 0-41 0,11-2-42 16,14-5 27-16,22-5 12 0,10-4 0 16,15-5-46-16,8-5-51 0,4-2-58 15,-2 0-46-15,-2-1-174 0,-4 1-77 16,-6 0-261-16,-19 9-524 0,13-9-245 0</inkml:trace>
  <inkml:trace contextRef="#ctx0" brushRef="#br0" timeOffset="112036.21">9893 2928 2159 0,'0'0'630'15,"0"0"-428"-15,0 0-112 0,0 0 79 16,0 0 92-16,0 0-17 0,0 0-12 15,190 27 91-15,-140-7-91 0,4 5-108 16,6 1-72-16,-2-2 28 0,-1-1 39 0,-9-1-112 16,-13 3-7-16,-12 3-4 0,-23 2 2 15,-13 6 0-15,-34 1 0 0,-19 3-47 16,-17-1-46-16,-2-3-99 0,17-11-410 16,-27 3-1278-16</inkml:trace>
  <inkml:trace contextRef="#ctx0" brushRef="#br0" timeOffset="121099.57">6398 7835 264 0,'0'0'424'0,"0"0"-78"16,0 0 31-16,0 0 4 0,0 0-27 16,0 0-69-16,0 0-76 0,0 0-25 15,0 0-7-15,-21 0 5 0,21 1 3 16,0 5-10-16,0 1-11 0,0 3 19 16,-2 2 13-16,-2 3-69 0,-2 1-42 15,-1 1-82-15,7 0-3 0,0 1-35 16,0 2-21-16,0 2-12 0,5-3-7 0,3 1-39 15,4-2-94-15,1-2-175 0,-5-4-400 16,4-1-968-16</inkml:trace>
  <inkml:trace contextRef="#ctx0" brushRef="#br0" timeOffset="121816.06">5362 7977 1687 0,'0'0'477'15,"0"0"-182"-15,0 0-150 16,0 0 19-16,0 0 0 0,0 0-42 0,0 0-61 16,0 0-58-16,0 0-2 0,0 0 15 15,95-18 10-15,-72 18 9 0,-9 3 35 16,-5 5 45-16,-3 2-17 0,-6 3-98 16,-6 2 16-16,-11 3-16 0,-6 1 114 0,-3 0-63 15,1 2-29-15,-2-2 0 0,4 1 16 16,5-2 16-16,1-2-20 0,7 0-5 15,5-4-26-15,5-2-3 0,5 0-13 16,11-7 13-16,9 1 47 0,6-4 22 16,2 0 0-16,2 0-5 0,-2-5-17 15,2-2-28-15,-8 1-19 0,-4 1-26 16,-6 0-12-16,-3 3-26 0,1 2-17 16,1 0-32-16,1 0-35 0,1 0-77 15,-1-1-248-15,-3-2-529 0,1-2-487 0</inkml:trace>
  <inkml:trace contextRef="#ctx0" brushRef="#br0" timeOffset="122416.6">4174 8033 1471 0,'0'0'361'0,"0"0"-56"0,0 0 9 16,0 0-62-16,0 0-27 0,0 0-42 16,0 0-52-16,0 0 12 0,0 0 32 0,0 0 2 15,0 0 2-15,-40 50-12 0,40-36-26 16,0 0-11-16,0 0-12 0,0 3-25 16,0-5-25-16,0 4-34 0,0-5-17 15,0-2-17-15,0-3-21 0,6 1-20 16,5-2 11-16,1-1 11 0,7-2 7 0,1-1-4 15,-1 3-30-15,6-4-10 16,-2 0 0-16,6 0 7 0,-1-6 2 0,-1-1-18 16,4-3-19-16,-4 2-39 0,0-3-50 15,-4-1-54-15,-2 1-43 0,-7 3-56 16,-2-3-89-16,1 0-184 0,-7 2-149 16,-4-2-267-16</inkml:trace>
  <inkml:trace contextRef="#ctx0" brushRef="#br0" timeOffset="122592.88">4442 8079 1778 0,'0'0'732'16,"0"0"-336"-16,0 0-110 0,0 0 4 16,0 0-56-16,-49 75-55 0,38-53-88 15,-1-2-66-15,2-2-25 0,3 0-25 16,7-2-97-16,0-5-225 0,13-3-187 0,-3-3-518 15,7-3-566-15</inkml:trace>
  <inkml:trace contextRef="#ctx0" brushRef="#br0" timeOffset="123366.34">2569 7703 411 0,'0'0'746'16,"0"0"-160"-16,0 0-112 0,0 0-83 16,0 0-5-16,0 0-44 0,0 0-91 15,0 0-64-15,0 0-39 0,0 0-29 16,0 0-34-16,65 11-38 0,-51-11-36 0,9 0-11 15,4 0-3-15,2 0-25 0,2-1-98 16,2-4-150-16,0-1-149 0,-6 1-362 16,8-3-880-16</inkml:trace>
  <inkml:trace contextRef="#ctx0" brushRef="#br0" timeOffset="124071.17">3374 7640 124 0,'0'0'1365'0,"0"0"-1043"0,0 0-133 15,0 0 47-15,0 0-9 0,0 0-37 16,0 0-6-16,0 0 41 0,0 0-85 16,0 0-105-16,-60 31-15 0,33-18 5 15,2 4 17-15,-2-3 28 0,8-1 15 0,3 1-12 16,6-4-48-16,8 1-25 15,2-5-16-15,0 0 14 0,12 1-1 0,9-3 3 16,5-2 6-16,5 2 35 0,5-4-16 16,3 0 1-16,0 0-10 0,-2 0-13 0,-2 0 19 15,-3 3-6-15,-8 1-15 0,-3-3-1 16,-7 3 3-16,-3 1 22 0,-5-1 3 16,-4 1 20-16,-2 1 18 0,0 3 72 15,-8 0-68-15,-9 0-57 0,-5-1-13 16,-7 3-31-16,0-3 2 0,-4 3 29 15,2-2 0-15,0-1 29 0,10-3-4 16,2-3 44-16,5 2-4 0,8-4 0 16,4 0-36-16,2 0-29 0,0 0-27 15,0 0-5-15,0-3 4 0,0 0 10 16,0-2 17-16,0-2 1 0,2 0 12 16,4-3-11-16,4-1-1 0,-2-1-1 0,5-2-2 15,-5-3 0-15,4 2 2 0,-3-2-1 16,-3 0-11-16,0 1-2 0,0 2-4 15,-2 1 7-15,3 2 8 0,-1 1-17 0,-2 2 5 16,2-1 14-16,0 2-1 0,1 1 1 16,-1-1 0-16,4 0-1 0,-6 1-10 15,2-1 13-15,-6 2 2 0,0 0 0 16,0 1-2-16,0 1-10 0,0 1-22 16,-2 1-50-16,-4-1-59 0,-2 2-39 15,2 0-103-15,-5-1-196 0,5 1-296 16,0-1-516-16</inkml:trace>
  <inkml:trace contextRef="#ctx0" brushRef="#br0" timeOffset="135516.72">11905 8645 2047 0,'0'0'1051'0,"0"0"-634"16,0 0 60-16,0 0-195 0,0 0-47 15,0 0-34-15,0 0-57 0,0 0-34 0,0 0-18 16,26 26-16-16,-15-21-24 0,-1 1-9 15,2-3-10-15,11 1-14 0,0-3-16 16,4 1-3-16,4-2-29 0,2 0-65 16,0 0-77-16,-6-4-90 0,-4-1-187 15,-7-2-294-15,-3 2-766 0,5-3-521 0</inkml:trace>
  <inkml:trace contextRef="#ctx0" brushRef="#br0" timeOffset="135949.96">12758 8461 2323 0,'0'0'551'0,"0"0"-435"16,0 0-116-16,0 0 0 0,0 0 13 0,0 0 35 16,0 0-3-16,0 0 6 0,0 0 83 15,0 0 143-15,0 0-9 0,46-8 16 16,-46 16-23-16,0 5-48 0,0 3-83 15,-13 2-63-15,1 2-30 0,-3 2-24 16,-3 2-13-16,5 0-13 0,-1 0-5 16,8 2-4-16,0 1 7 0,6-2 12 15,0-3 1-15,6 1-13 0,10-5-7 16,7-2 10-16,0-3-4 0,2-2-2 0,-1-4 6 16,-1-2-7-16,0 1-3 0,0-5-5 15,-5-1-4-15,3 0 15 0,2 0 1 16,-1-3 15-16,1-6 0 0,0 0 2 15,0-3 13-15,-1-3-11 0,1 1 8 16,-6-3-10-16,-5 3 0 0,-6 0-2 16,-6 2-15-16,-8 4 0 0,-19 2 14 15,-14 5-1-15,-7 1-44 0,-6 4-7 16,-6 6 25-16,-2 2 28 0,0 2 1 0,7 0 0 16,9-2-1-16,5 1-12 0,10-5-19 15,12 0-118-15,9-1-153 0,4-4-369 16,6 0-779-16,0 2-347 0</inkml:trace>
  <inkml:trace contextRef="#ctx0" brushRef="#br0" timeOffset="182283.47">2237 11612 75 0,'0'0'2013'16,"0"0"-1385"-16,0 0-169 0,0 0-134 16,0 0-44-16,0 0-23 0,0 0-73 15,0 0-55-15,0 0-111 0,84 48 123 16,-71-48 47-16,-3 1-76 0,-2 0-51 15,11 2 20-15,2-1 4 0,6-1 30 16,4-1-49-16,4 0-37 0,4 0-30 0,4-6-9 16,5-1-55-16,2-2-55 15,1 0-104-15,-3 0-153 0,-1 1 25 0,-7 2-442 16,-9 4-500-16,0 2-611 0</inkml:trace>
  <inkml:trace contextRef="#ctx0" brushRef="#br0" timeOffset="182632.83">3574 11704 1383 0,'0'0'1471'0,"0"0"-924"0,0 0-189 16,0 0-52-16,0 0-54 0,0 0-35 15,0 0-78-15,155-18-65 0,-116 11-31 16,1 1-43-16,1 2-46 0,-2 0-127 16,1 3-124-16,-1 1-224 0,0 0-266 15,-8 0 39-15,17 7-645 0</inkml:trace>
  <inkml:trace contextRef="#ctx0" brushRef="#br0" timeOffset="183081.11">4781 11683 1463 0,'0'0'1012'0,"0"0"-584"0,0 0-44 15,0 0-50-15,0 0-69 16,0 0-124-16,0 0-74 0,0 0-23 0,0 0 33 16,0 0 42-16,0 0 39 0,68 20-35 15,-28-20-40-15,-1 0-9 0,6 0 6 16,1 0-19-16,4-2-58 0,-3 1-3 16,1-3-70-16,-3 0-108 0,1 2-110 0,-1-2-184 15,1 0-212-15,-1 1-120 0,-2 2 240 16,-9 1-474-16,13 0 279 0</inkml:trace>
  <inkml:trace contextRef="#ctx0" brushRef="#br0" timeOffset="183381.41">6139 11649 2138 0,'0'0'971'0,"0"0"-475"0,0 0-130 16,0 0-90-16,0 0-40 0,0 0-21 15,0 0-55-15,0 0-28 0,0 0-28 16,174 15-37-16,-122-15-21 0,6-3-46 15,-5 1 0-15,5-2-31 0,2 3-45 16,2 0-74-16,0 1 77 0,10-4-35 16,-1 4-9-16,1-2-229 0,-2 1-364 15,-22-2-532-15,8 3-782 0</inkml:trace>
  <inkml:trace contextRef="#ctx0" brushRef="#br0" timeOffset="192699.36">14544 11355 1812 0,'0'0'694'0,"0"0"-263"0,0 0-206 16,0 0-43-16,0 0 84 0,0 0 9 15,0 0-73-15,0 0-68 0,0 0-32 16,-33 0-30-16,33 0-32 0,0 0-28 16,0 0-12-16,0 0 0 0,8 5 38 15,9-1 17-15,6 3-12 0,2-2 4 16,6 0-7-16,2-1-6 0,6 0-19 16,2-2-13-16,9-2 1 0,-3 0-3 15,3 0-18-15,0 0-13 0,1 0 3 0,-5 0-12 16,-3 0 12-16,-8 0-9 0,-8 3-31 15,-8-1 12-15,-3-2 7 0,-5 0 37 16,-5 1 12-16,-6-1 3 0,4 0 12 0,-4 2 13 16,0-2 3-16,0 1 19 0,0-1 14 15,0 1 14-15,0 1-11 0,0-1-21 16,0 3-18-16,-4 2-28 0,-2 2 0 16,-5 2-2-16,1 4-13 0,-2 2 12 15,-1 2-16-15,-1 1-2 0,1 2-16 16,1 1-13-16,-3 0-8 0,7-2-4 15,-2 2-15-15,-3-2-16 0,5 1-16 16,0-1-4-16,-2-1 0 0,3-1-13 16,1 3 32-16,4-3 56 0,0-2 38 15,-2-2 0-15,2-5 0 0,-2 0-130 16,4-3-51-16,0-3-42 0,-2 1 15 0,-3-3 35 16,3 3 5-16,-2-3-41 0,-2 0-44 15,0 0 45-15,2-1-32 0,-2 0-176 16,-1 0-148-16,1 0 42 0</inkml:trace>
  <inkml:trace contextRef="#ctx0" brushRef="#br0" timeOffset="192974.54">14734 11655 668 0,'0'0'1345'0,"0"0"-889"15,0 0-130-15,0 0-72 0,0 0-30 16,158-13-56-16,-109 7-69 0,-8 0-55 16,3 1-41-16,-5 2-3 0,-4 0-3 15,3-1-29-15,-3 1-31 0,-2 1-23 0,-4-1 13 16,-7 1 9-16,-3-2-38 0,-5 2-26 15,-7 1-74-15,-3 0-118 0,-2 1-224 16,-2 0-568-16</inkml:trace>
  <inkml:trace contextRef="#ctx0" brushRef="#br0" timeOffset="199957.48">2437 10957 170 0,'0'0'1752'0,"0"0"-1331"0,0 0-204 15,0 0-40-15,0 0 112 0,0 0-7 16,0 0-63-16,0 0-73 0,0 0-42 15,0 0-29-15,-54 15-9 0,54-13 22 16,9 2 70-16,-1 3 28 0,-2 1-22 16,7 4-9-16,-7 5 14 0,0 3-47 15,-2 5-36-15,-4 4-22 0,0 5-18 16,0 2-13-16,0 0-14 0,0 0-19 16,0-1-22-16,0-3-11 0,4-2-31 15,15-5-31-15,-3-2-89 0,5-5-78 0,0-4-144 16,-3-4-539-16,1-5-832 0</inkml:trace>
  <inkml:trace contextRef="#ctx0" brushRef="#br0" timeOffset="200801.96">3744 11129 1520 0,'0'0'597'0,"0"0"-218"16,0 0-137-16,0 0 31 0,0 0-7 15,0 0-47-15,0 0-44 0,0 0-21 16,0 0-22-16,0 0-27 0,-155 51-18 16,140-34-6-16,1 2-9 0,1 4-1 15,3-1 10-15,8 2-7 0,2-3-19 16,0 1-8-16,8-3-10 0,11-1-19 16,8-2-18-16,1-1-26 0,6-6 2 0,5 0-1 15,2-5-6-15,5-4 7 0,-1 0 11 16,1-4 1-16,-5-7 9 0,-10-1-6 15,-6-1 9-15,-11-1 11 0,-8-4 35 16,-6 0-3-16,-6-4-18 0,-12 2-25 16,-9-1-11-16,-6 0-45 0,2 3 4 0,-4 3 18 15,1 5-3-15,3 1-7 0,7 2-18 16,1 2-50-16,6-2-95 0,11 5-136 16,6-2-162-16,0 2-306 0,13-1-280 15,13 3 113-15</inkml:trace>
  <inkml:trace contextRef="#ctx0" brushRef="#br0" timeOffset="201299.83">4947 11175 986 0,'0'0'641'16,"0"0"-79"-16,0 0-39 0,0 0-102 15,0 0-121-15,0 0-31 0,0 0-8 16,0 0-112-16,0 0-75 0,0 0-21 16,-157 77 3-16,144-59 16 0,5-2 18 15,4-1-32-15,4 1-54 0,6-3-4 0,6-1-4 16,9 0 4-16,2-5-1 0,-1 0-23 16,7-2 22-16,-2-4 2 0,2-1 1 15,2 0 11-15,2-5 3 0,0-4 1 0,0-3-1 16,1 0 10-16,-10-5-6 0,-3 2 30 15,-9-1-21-15,-5-1-10 0,-7 3 13 16,-7-1-19-16,-11 1 4 0,-5 2-15 16,-6 0 1-16,2 2-2 0,-2 2-14 15,0 3-13-15,9 3-16 0,7-1-13 16,3 3-15-16,6 0-53 0,4 0-106 16,0-1-169-16,4-1-220 0,6 2-163 15,9-2-484-15</inkml:trace>
  <inkml:trace contextRef="#ctx0" brushRef="#br0" timeOffset="201871.66">6534 11069 280 0,'0'0'1047'0,"0"0"-764"0,0 0-137 15,0 0 20-15,0 0 38 0,0 0-58 0,0 0-43 16,0 0 17-16,0 0 106 0,0 0 63 16,0 0-26-16,15-5 35 0,-17 10 65 15,-17 4-46-15,-4 3-66 0,-6 3-63 16,-4 3-65-16,-2 2-19 0,-2-1 16 15,4 4 17-15,6 0-67 0,2 2-39 16,11-1-31-16,3-1 0 0,11-4-13 16,0-1-29-16,23-5-4 0,0-3 6 15,6-4-5-15,4-5 26 0,2-1 16 16,4-1-9-16,0-9 12 0,5-2 19 0,-5-5 3 16,-4-1-19-16,-2-2-2 0,-2-2-1 15,-6 1-12-15,-6 2-16 0,-5-1 16 16,-8 6-16-16,-6 2-24 0,0 1 0 15,0 5-15-15,-12 1-53 0,-9 1-83 16,-1 0-108-16,-7 3-144 0,4 0-235 0,-14 1-903 16</inkml:trace>
  <inkml:trace contextRef="#ctx0" brushRef="#br0" timeOffset="202726.63">10073 11811 1918 0,'0'0'629'0,"0"0"-304"15,0 0-100-15,0 0 33 0,0 0 47 0,0 0-40 16,0 0-76-16,0 0-71 0,0 0-18 16,0 0 30-16,46 7-13 0,-20-5-52 15,8-1-22-15,1-1-41 0,4 0-2 16,4-3-31-16,3-3-24 0,-1 1-56 15,1-2-63-15,-5 1-120 0,3 3-242 16,-16-2-663-16,12 1-536 0</inkml:trace>
  <inkml:trace contextRef="#ctx0" brushRef="#br0" timeOffset="203166.58">11543 11517 2583 0,'0'0'435'0,"0"0"-234"0,0 0-140 0,0 0 57 16,0 0 69-16,0 0-19 0,-176 19-61 15,145-4-69-15,0 0-35 0,-2 6-3 16,4 2-20-16,2-1 19 0,4 1 1 16,11-2 15-16,12-5 3 0,0-1-18 15,19-7-25-15,14 2 7 0,6-3 18 16,11-4 0-16,3-1 38 0,11 1-4 15,1-3 7-15,3 1 16 0,-2 1 13 16,4-1-30-16,-6 4-18 0,-10 1-22 16,-11 1 1-16,-20 0 10 0,-17 6 42 0,-6-2 59 15,-12 1 9-15,-17 4-31 16,-10-1-35-16,-7 2-2 0,1-1 20 0,-5-2 44 16,5-3-34-16,-1 0-49 0,3-4-33 15,-3 0 1-15,1-3 1 0,1-3-3 0,9-1 0 16,6-4-22-16,9-9-33 15,7-5-101-15,13-5-20 0,0-2 18 16,13-4 31-16,11 2 24 0,7 4 22 16,5 1-20-16,3 4-9 0,4 1-16 0,-3 3-6 15,-1-1-17-15,-4 0-33 0,-2 2-115 16,-6 1-234-16,-8 0-121 0,-7 5-174 16,-4-3-171-16</inkml:trace>
  <inkml:trace contextRef="#ctx0" brushRef="#br0" timeOffset="203650.38">12833 11647 2966 0,'0'0'727'16,"0"0"-221"-16,0 0-143 0,0 0-19 15,0 0-60-15,0 0-50 0,0 0-49 0,0 0-66 16,157-1-50-16,-106-3-60 16,3-1-9-16,4 0-72 0,2-2-40 0,-4 1-92 15,-2 1-115-15,-3-2-221 0,-9 1-399 16,-7-1-54-16,-13 2-366 0</inkml:trace>
  <inkml:trace contextRef="#ctx0" brushRef="#br0" timeOffset="203960.13">13583 11503 2353 0,'0'0'725'15,"0"0"-301"-15,0 0-140 0,0 0-45 0,0 0-41 16,0 0-55-16,0 0-143 0,0 0-65 16,172 19-76-16,-121-18 139 0,5 2-16 15,-2-1 15-15,-7 0 1 0,-7 3 2 16,-13 1-1-16,-9 1 1 0,-14 2 16 16,-4 3 34-16,-10 1 0 0,-13 1-28 15,-6 0-22-15,-4 1-20 0,-6 1-2 16,4-2-87-16,-9-1-121 0,5-1-381 15,10-3-531-15,-27-1-716 0</inkml:trace>
  <inkml:trace contextRef="#ctx0" brushRef="#br0" timeOffset="204404.39">12702 11526 1850 0,'0'0'1071'0,"0"0"-811"0,0 0-158 0,0 0 51 16,0 0 135-16,0 0-11 0,0 0-104 16,-51 75-64-16,30-56-16 0,-6 2-9 15,0-1-10-15,0 2-15 0,1-1-19 16,-3 0-22-16,6-2-18 0,6-2 0 15,5-5-21-15,10 0-19 0,2-4-22 16,14-1-19-16,13-2 26 0,8 1 33 16,13-2 19-16,6-3-19 0,12-1 0 15,2 0-30-15,0-4-51 0,3-1-139 16,-11 0-273-16,-17 1-599 0,-2 3-700 0</inkml:trace>
  <inkml:trace contextRef="#ctx0" brushRef="#br0" timeOffset="-159185.45">2958 13945 1643 0,'0'0'474'0,"0"0"-146"0,0 0-183 15,0 0-32-15,0 0 15 0,0 0-34 16,0 0-46-16,0 0-45 0,0 0 0 15,0 0 16-15,-62-39 23 0,62 33 16 16,0 2 6-16,0-1 0 0,0 2-29 16,0-1-19-16,0 2-15 0,0-2 0 15,0 0 0-15,0-1-1 0,-6 0 2 16,2-1 20-16,-7 1 7 0,5 2-7 0,-2-1 1 16,-2 1-7-16,1-1-14 0,3 4 14 15,-2 0-13-15,-3 0-1 0,-3 0-2 16,0 6-25-16,-3 1 13 0,-6 2 11 15,1 2 1-15,-5 1 1 0,0 4 21 16,-4-1 3-16,4 3 20 0,4 0-7 0,-2 2 25 16,5-1 61-16,3 2-17 0,3-2-60 15,7-1-32-15,5 0-15 0,2-1-3 16,0 0-16-16,2-1 16 0,13 0 0 16,1-3-16-16,3-1 16 0,4-1-13 15,-2-4 13-15,3-2-19 0,3-2 6 16,-2-2 0-16,0-1 15 0,-2 0 0 15,-5 0 1-15,3-4 2 0,-3-2 17 16,1-2-6-16,6-2-11 0,-2-4-1 0,-1-2-1 16,1-2-2-16,6-1-14 0,-2-2 3 15,-4 0 1-15,6 0-1 0,-7 2 1 16,-3 1 8-16,2 1 2 0,-11 3 0 16,-2 1 2-16,-4 2 1 0,-4 4 1 15,0 1 2-15,0 0-1 0,0 4 12 16,0 0 8-16,0 1-1 0,0 1-4 0,0-1-5 15,0 1-13-15,0 0 0 0,0 0 0 16,0 0 13-16,0 0 2 0,0-1 4 16,0 1 3-16,0 0-3 0,0-2 0 15,0 1-18-15,0 1 0 0,0-2 12 16,0 1 9-16,0 1 9 0,0-1 7 16,0 1 0-16,0 0 6 0,0 0 34 0,0 0 65 15,0 0-44-15,0 0-99 0,0 1 0 16,0 5-40-16,0 1 6 0,0 4 15 15,0 3 19-15,0 1 1 0,9 2-1 16,-1 4 3-16,4-2-1 0,3 1 0 16,3 2 1-16,1-1-2 0,0 1-1 15,-1-3 0-15,-1-2-28 0,-1-3-34 16,1-4-85-16,5-2-80 0,-5-4-88 16,6-3-173-16,-3-1-69 0,1-2-260 15,-6-3-269-15</inkml:trace>
  <inkml:trace contextRef="#ctx0" brushRef="#br0" timeOffset="-158682.46">3353 13557 1714 0,'0'0'771'0,"0"0"-307"0,0 0-297 15,0 0-55-15,0 0 69 0,0 0 45 16,0 0-53-16,0 0-91 0,0 0-54 16,0 0-28-16,0 0-59 0,124 58-137 15,-118-44-61-15,-6-2-158 0,0-2-314 0,-6 4-887 16</inkml:trace>
  <inkml:trace contextRef="#ctx0" brushRef="#br0" timeOffset="-158020.75">2340 13520 1831 0,'0'0'719'0,"0"0"-227"0,0 0-239 0,0 0-78 16,0 0 18-16,0 0 28 0,0 0-136 15,0 0-63-15,0 0-22 0,-33 85-13 16,25-58-21-16,4-2-77 0,4-5-113 15,0-2-183-15,6-5-630 0,10-2-710 0</inkml:trace>
  <inkml:trace contextRef="#ctx0" brushRef="#br0" timeOffset="-82811.97">4174 13668 1512 0,'0'0'377'0,"0"0"-244"0,0 0-91 16,0 0-39-16,0 0 87 0,0 0 40 15,0 0 9-15,0 0 3 0,0 0 13 16,-50 27 3-16,54-24 15 0,11 0 105 15,5 1 27-15,5 2-69 0,0-2-21 16,4 0-66-16,-2-1-52 0,2 1-35 16,-1-3-13-16,6-1-49 0,5 0-32 15,0 0-30-15,13-1-15 0,-1-6-42 0,3 4-91 16,-2-2-87-16,-3 1 278 0,-1 0-101 16,-5 1-179-16,-1 0-115 0,-5 1-22 15,-8 2-121-15,-10 0-488 0,-11 0 287 0</inkml:trace>
  <inkml:trace contextRef="#ctx0" brushRef="#br0" timeOffset="-82578.13">4370 14064 2621 0,'0'0'421'0,"0"0"-405"0,0 0-15 16,0 0-1-16,0 0 52 0,0 0 8 15,171-10-21-15,-125 4-39 0,1 4 0 16,-1-1-42-16,-1 0-79 0,1 0-69 0,-1 2-103 16,-12 1-296-16,13 0-565 0</inkml:trace>
  <inkml:trace contextRef="#ctx0" brushRef="#br0" timeOffset="-81745.14">6071 13659 1216 0,'0'0'325'0,"0"0"-159"0,0 0-114 0,0 0 46 16,0 0 152-16,0 0 31 0,0 0-51 16,0 0-79-16,0 0-57 0,0 0 34 15,-107 41-13-15,80-22 13 0,-2 5 3 16,0 2 31-16,2 2-10 0,4 1-16 0,9 1-39 15,6-2-25-15,8 1-31 16,0-3-12-16,8-5-13 0,10-1-13 0,9-6 13 16,4-4-13-16,4-5-3 0,9-5-1 15,1-1 0-15,3-9 1 0,-1-5 22 16,-1-4 15-16,-7-4-12 0,-6-2 3 16,-10 1-25-16,-15 0 10 0,-8-1 2 15,-2 1 10-15,-21 1 0 0,1-2-23 16,-7 2 1-16,2 5-3 0,-2 6 0 0,0 5-12 15,2 5-26-15,-2 2-83 0,-2 7-52 16,0 6-26-16,4 4-194 0,7 1-277 16,5-3-616-16</inkml:trace>
  <inkml:trace contextRef="#ctx0" brushRef="#br0" timeOffset="-79858.3">6728 13700 630 0,'0'0'1508'0,"0"0"-1039"15,0 0-221-15,0 0-75 0,0 0 74 16,0 0 14-16,0 0-106 0,0 0-61 0,0 0-25 16,0 0-21-16,-82 72-20 15,82-49-12-15,0-2-1 0,0 1 1 0,0 1-13 16,4-1-3-16,2 0-11 0,2-3 7 15,1-2-21-15,-3-5-31 0,4-2-80 16,-2-5-79-16,3-4-84 0,-1-1-79 16,3 0-38-16,3-3-76 0,-6-4-15 15,3-2-119-15,-7 3 144 0</inkml:trace>
  <inkml:trace contextRef="#ctx0" brushRef="#br0" timeOffset="-79649.95">7010 13748 1061 0,'0'0'781'0,"0"0"-282"0,0 0-305 0,0 0 35 16,0 0 102-16,0 0 7 0,24 67-81 16,-24-40-56-16,0 3-50 0,0 0-44 15,0 0-42-15,0-2-36 0,0-4-29 16,0-3-38-16,0-4-40 0,0-3-111 15,5-6-97-15,7-2-172 0,-8-2-253 16,8-4-1033-16</inkml:trace>
  <inkml:trace contextRef="#ctx0" brushRef="#br0" timeOffset="-79029.39">7590 13766 1319 0,'0'0'676'16,"0"0"-280"-16,0 0-241 0,0 0-23 15,0 0 58-15,0 0 51 0,0 0-50 16,0 0-32-16,0 0-16 0,0 0-20 16,-88 68-31-16,88-56-32 0,0 0-10 15,4 2 9-15,8-2 8 0,5 0-1 16,5-3-22-16,1-1-20 0,4-5-8 15,4 0-14-15,2-3-2 0,4 0-2 16,-4-5-20-16,0-3-3 0,-6-2 7 0,-2 0-1 16,-10 0-6-16,-7 2 12 0,-8-3-2 15,0 4 15-15,-2-4 17 0,-13 1 15 16,-7 0-14-16,-1 0-16 0,2 2-2 16,-2 2-3-16,1 0-31 0,5 2-39 15,-1 2-30-15,9 1-26 0,1 1-1 16,-2 0-25-16,3 0-132 0,1 3-33 0,6 2-183 15,0 1-230-15,0 0-399 0</inkml:trace>
  <inkml:trace contextRef="#ctx0" brushRef="#br0" timeOffset="-78644.94">8345 13725 1482 0,'0'0'607'0,"0"0"-325"15,0 0-214-15,0 0-13 0,0 0 45 0,0 0 45 16,0 0 19-16,-99 70 3 16,86-57-4-16,5 0-19 0,4 2-46 0,4-5-34 15,0 0-26-15,12-2-10 0,7-3 4 16,2-1 18-16,-1-4-5 0,5 0 2 15,2 0 0-15,2-7-12 0,-6-2 3 16,-3 2-7-16,-1-4 0 0,-3 1 7 0,-5 0 22 16,-5-2 22-16,-2 1 21 0,-4-1-38 15,0 1-15-15,-4 0-7 0,-8 2-9 16,1 0-12-16,-5 1-9 0,3 2-13 16,-1 2-18-16,1 1-4 0,-7 3-34 15,1 0-99-15,-4 0-71 0,-6 7-13 16,7 0-110-16,-1 2-175 0,6-1-232 15,7-1-447-15</inkml:trace>
  <inkml:trace contextRef="#ctx0" brushRef="#br0" timeOffset="-78261.2">8911 13755 2000 0,'0'0'498'0,"0"0"-307"16,0 0-101-16,0 0 10 0,0 0 50 15,0 0 17-15,0 0-65 0,0 0-10 16,0 0 7-16,0 0 12 0,0 0 12 15,-33 78-16-15,29-63-22 0,4 0 3 16,0-4-9-16,0-3-47 0,6-2-32 16,7-2 0-16,1-3 1 0,5-1 27 0,6 0 6 15,-1-1-12-15,-1-5-3 0,0-2 2 16,0-2-2-16,-7-1-6 0,-5 0 15 16,-5-2-13-16,-6 1 4 0,0 0 12 15,-6 0 0-15,-15 0-6 0,-4 0-13 0,-2 5-12 16,-2 0 0-16,-2 2-22 0,6 3-55 15,-4 2-91-15,9 0-59 0,-9 0-75 16,12 1-150-16,1 1-320 0,-3 7-821 0</inkml:trace>
  <inkml:trace contextRef="#ctx0" brushRef="#br0" timeOffset="-76895.51">9455 13769 215 0,'0'0'802'0,"0"0"-343"0,0 0-241 16,0 0-127-16,0 0 3 0,0 0 36 16,0 0 42-16,0 0 22 0,0 0 20 0,0 0 34 15,0 0 18-15,-2 4 15 0,2 2-27 16,0 0-43-16,0 5-41 0,-4 1-35 16,-2 1-38-16,4 3-35 0,2-1-28 15,0 1-32-15,2-2-2 0,8-3-18 16,9-1-10-16,-3-2 0 0,3-4 3 15,1-1 3-15,5-3 19 0,-4 0 1 16,2-2 2-16,-3-4 3 0,3-2 25 16,-6-2-25-16,1-3 10 0,-8-2-13 15,3 1-3-15,-7-3 3 0,-6 2 1 16,0-1 2-16,0 1 15 0,-2 0-15 0,-8 4 0 16,-3 2 0-16,5 3 9 0,-4 1-2 15,-1 3-10-15,3 0-62 0,-7 2-72 16,5 3-80-16,-5 3-16 0,1 1-97 15,1 4-217-15,7-5-540 0,-4 6-395 0</inkml:trace>
  <inkml:trace contextRef="#ctx0" brushRef="#br0" timeOffset="-76631.2">10362 13637 2285 0,'0'0'1169'0,"0"0"-827"16,0 0-157-16,0 0-24 0,0 0 41 15,0 0-35-15,0 0-46 0,0 74-50 16,-6-45-25-16,-2 3-6 0,4 2-31 0,2-2-9 15,2-2-25-15,0-3-27 0,0-6-105 16,0-1-156-16,0-5-268 0,0-4-898 16,-6-1-694-16</inkml:trace>
  <inkml:trace contextRef="#ctx0" brushRef="#br0" timeOffset="-74195.92">10460 13005 496 0,'0'0'368'0,"0"0"-316"0,0 0-29 15,0 0-23-15,0 0 95 0,0 0-95 16,0 0-72-16,0 0-16 0,0 0 78 16,0 0 10-16,0-4 33 0,0 4 25 15,0 0 56-15,0 0 59 0,0 0 32 16,0 0-3-16,0 0-43 0,0 0-36 16,0 0-41-16,0 0-21 0,0 0 1 0,2 0 19 15,-2 0 39-15,6 0-10 0,-6 0-52 16,4 0-39-16,-2 3 7 0,-2 1 26 15,4 3 25-15,-4 5-19 0,2 5-29 16,-2 1-3-16,0 2-4 0,0 3-22 16,0 0 0-16,4 0-32 0,-4-3 10 15,0-1-4-15,0-1-26 0,0-2-119 16,0-2-123-16,0-4-82 0,0-2-125 0,0-3-216 16,0-4 94-16</inkml:trace>
  <inkml:trace contextRef="#ctx0" brushRef="#br0" timeOffset="-73095.49">9596 13132 91 0,'0'0'222'0,"0"0"91"15,0 0 62-15,0 0-46 0,0 0-33 16,0 0-68-16,0 0-66 0,0 0-55 16,0 0-42-16,0 0-33 0,0 0-3 15,66-23 10-15,-60 23 10 0,0 0 9 0,-2 0 19 16,2 0 11-16,1 0 12 0,-3 6 6 16,-2-1 10-16,2 3-33 0,-2 0-31 15,-2 3-36-15,0 0-14 0,0 1 1 16,0 0 0-16,0-2-3 0,0 0-9 15,0-1-11-15,0 0-9 0,0-2 13 16,0-1 14-16,0 1 2 0,0-1 0 16,0-1 26-16,-2 2 3 0,-4-1-13 15,2 2-3-15,-3-2 3 0,1 0-16 16,4 0-2-16,0-1-21 0,2 0-3 16,0-2 1-16,0 3 25 0,4-1 29 0,2-3 35 15,7 3-13-15,-3-4-3 0,5-1-10 16,-1 0 7-16,3 0-13 0,-3 0-10 15,-1-4-22-15,-1-2-2 0,-2 3-17 16,-4-3-26-16,1 4-28 0,-1-1-17 0,-2 1-22 16,2 1-61-16,0-2-79 0,-4 3-198 15,1 0-193-15,3 0-464 0</inkml:trace>
  <inkml:trace contextRef="#ctx0" brushRef="#br0" timeOffset="-72385.93">8990 13086 82 0,'0'0'753'0,"0"0"-313"0,0 0-258 0,0 0-91 16,0 0 20-16,0 0 54 0,0 0 40 15,0 0 31-15,0 0 20 0,0 0-5 0,0 0-38 16,-4 8-79-16,-7 0-48 0,1 2-31 16,-2 1-4-16,1 1-10 0,-1 4-15 15,-5-2-16-15,7 1-10 0,-2 0-19 16,-1 0-9-16,3-1 2 0,2-1 4 15,1-3 6-15,7-2 3 0,0-2-13 16,5-1-6-16,5-3 20 0,9 1 12 16,1-3 2-16,-3 0 1 0,3 0 16 15,-1-3-3-15,0 1-15 0,1 1 0 16,1-2 1-16,4 1-2 0,2 0-16 0,0-1-6 16,-3-1 0-16,-1 1-10 0,-4 0-13 15,-3-1-42-15,-1 1-18 0,-3-1-8 16,-6 2-22-16,3-1-27 0,-3 1-32 15,-4-2 32-15,2 1 29 0,-2 1-19 16,-2-2-128-16,0 2-286 0,0 0-125 0</inkml:trace>
  <inkml:trace contextRef="#ctx0" brushRef="#br0" timeOffset="-72178.38">9054 13204 157 0,'0'0'1243'0,"0"0"-813"16,0 0-210-16,0 0-126 0,0 0-19 15,0 0 35-15,0 0 29 0,0 0 23 16,0 0 18-16,0 0-39 0,0 0-64 16,-6 70-77-16,6-55-9 0,0-1-36 15,0-2-122-15,0 0-201 0,0-5-264 16,0 2-538-16,6-148 533 0</inkml:trace>
  <inkml:trace contextRef="#ctx0" brushRef="#br0" timeOffset="-70928.94">8297 13153 473 0,'0'0'486'0,"0"0"-128"0,0 0-16 16,0 0-1-16,0 0-27 0,0 0-26 16,0 0-56-16,0 0-72 0,0 0-48 15,0 0-25-15,0 0-17 0,-4-17-32 16,0 17-38-16,0 3 0 0,-2 4-35 15,0 1 6-15,-9 3 10 0,1 2 17 16,-5-1-11-16,0 3 10 0,1-1 0 16,5-1-13-16,5-3-13 0,6-1-19 0,2-1-9 15,0-2 2-15,10 1 13 0,9-3 17 16,8-2 2-16,2-1-9 0,6-1-16 16,2 0-7-16,-2 0 13 0,-2 0 7 15,-6 1-14-15,-2 2-12 0,-4-1 13 0,-5 4 25 16,-3-1 11-16,-7 0 12 0,-4 1 52 15,-2-1 25-15,0 2-2 0,0 0-30 16,-2 1-20-16,-8 2-12 0,1-2 0 16,-3 2 0-16,-3-1 13 0,-1 0-13 15,-3-2-13-15,3 0-4 0,-3-1-21 16,-1-3 25-16,1-2 14 0,0-1-2 16,7 0-8-16,-1 0-4 0,3-4-13 15,4-1-10-15,2-4 1 0,2-1 6 16,2-4-7-16,0 0 7 0,0-2-32 15,6-1 12-15,4 0-19 0,7 2-3 0,-3 0-10 16,1 2-19-16,1-1-10 0,-3 2 13 16,-5 1 29-16,-2 0-10 15,-4 4-36-15,-2-1-9 0,0 1 29 0,0 4 19 16,-6-1 4-16,-2 1-37 0,2 2-54 16,-1 1-83-16,1 0-120 0,0 0 13 0,0 4 52 15,2 2 85-15</inkml:trace>
  <inkml:trace contextRef="#ctx0" brushRef="#br0" timeOffset="-70372.52">7696 13243 1516 0,'0'0'579'15,"0"0"-349"-15,0 0-159 0,0 0 19 16,0 0 36-16,0 0-32 0,0 0-62 16,0 0-31-16,0 0-1 0,0 0 2 15,-37 66 2-15,24-49 12 0,3 1 0 16,-2 0-3-16,-1 2 6 0,-1 1-9 15,1-1-10-15,1 0-39 0,2-2-3 16,1-3-9-16,7-3-69 0,2-4-113 16,0-4-123-16,0-3-226 0,17-1-426 0</inkml:trace>
  <inkml:trace contextRef="#ctx0" brushRef="#br0" timeOffset="-70006.38">7923 13245 756 0,'0'0'505'15,"0"0"-231"-15,0 0-118 0,0 0-13 16,0 0 6-16,0 0-84 0,0 0-65 16,0 0-1-16,0 0 1 0,0 0 22 15,-62 65 13-15,50-49 43 0,2 1 23 16,-3-1 22-16,7 1 9 0,-4 0-16 15,10-2-35-15,-2-1-36 0,2 0-26 0,0-3-19 16,2-1-25-16,10-2-11 0,-2-3-9 16,3-3 10-16,3 0 6 0,1-2 7 15,-1-2 22-15,1-2 23 0,-5-6-23 16,-1 2-28-16,-5-2 28 0,-2 0 19 16,-4 2 4-16,0 2 9 0,0-1 16 15,-4 5 0-15,-4-1-6 0,-1 2-19 0,-1 1-20 16,-2 0-3-16,-1 0-18 0,-1 1-24 15,-1 2-32-15,-3 1-45 0,-1 0-75 16,5-3-98-16,-1 1-91 0,5-2-154 16,-3 0-206-16</inkml:trace>
  <inkml:trace contextRef="#ctx0" brushRef="#br0" timeOffset="-69193.42">6867 13276 1205 0,'0'0'397'0,"0"0"-280"0,0 0-114 0,0 0 14 16,0 0 9-16,0 0-25 0,0 0-1 16,0 0 19-16,0 0 7 0,0 0 13 15,0 0 7-15,93-28 45 0,-76 25 48 16,-1-1 20-16,3 0-56 0,-3 1-41 16,-1 2-30-16,-3 1-19 0,0 0-12 15,-5 1-1-15,-3 5 36 0,2 1-14 16,-6 2-22-16,0 3-1 0,0-1-28 15,-2 1-3-15,-6 0 12 0,-5-1 17 0,3 1 2 16,-2-2-1-16,-3 0-11 0,3-1 12 16,-1 0 1-16,7-4-3 0,2-1-33 15,4-1-16-15,0-3-22 0,0 0-23 16,0 0 97-16,4 0 32 0,8 0 30 16,-1 0-4-16,1 0-45 0,-1 0-7 0,1 0 7 15,0 0-13-15,-1 0 0 0,-1 0 0 16,-4 0-2-16,5 4 2 0,-5-2 1 15,-4 5 28-15,2-1 20 0,-2-1-7 16,-2 4-10-16,0 0 10 0,0-2-3 16,-8 2-10-16,-5 0-10 0,1 0-19 15,-3 0-17-15,3-1-25 0,2-1-74 16,1-1-46-16,7-3-61 0,-2-1-37 16,4-2-104-16,0-3-284 0,0-4 208 15,13-2 87-15</inkml:trace>
  <inkml:trace contextRef="#ctx0" brushRef="#br0" timeOffset="-68835.78">7388 13225 365 0,'0'0'483'0,"0"0"-115"15,0 0-59-15,0 0-39 0,0 0-75 16,0 0-20-16,0 0 74 0,0 0 26 16,0 0-130-16,0 0-75 0,87 17-50 15,-87-6-1-15,-6 1 3 0,-1 0 10 16,1 1-12-16,-6 0-20 0,1 3-4 16,-5-1-8-16,1 2 8 0,1 0 3 0,-3-3 1 15,5-1 0-15,4-1 2 0,1-3-2 16,1-2 3-16,6 0-1 0,0-3-2 15,0-2-31-15,11-2 31 0,5 0 64 16,3 0 22-16,8-1 23 0,-3-4-1 16,1-2-60-16,-2 0-48 0,-4 0-3 0,-1 2-22 15,-5 1-42-15,-5-2-67 16,2 1-56-16,-4-2-89 0,-4 1-196 0,-2-1-347 16,0 0-570-16</inkml:trace>
  <inkml:trace contextRef="#ctx0" brushRef="#br0" timeOffset="-68205.5">6528 13291 137 0,'0'0'1563'0,"0"0"-1187"0,0 0-256 16,0 0-103-16,0 0 28 0,0 0 36 15,0 0-20-15,0 0-57 0,0 0 8 16,0 0 5-16,0 0-15 0,-58 39 20 16,44-23 24-16,-1 2 25 0,-1 0 9 15,5 0-12-15,1 0-58 0,2 3-10 16,4-3-29-16,4-1-7 0,0-2-2 16,6-3-17-16,10-5-7 0,7-1 28 0,4-2 34 15,-2-4 16-15,2 0 13 0,2 0-16 16,-9-3-11-16,1-1 30 0,-3-2-9 15,-5-2-23-15,-3 0-1 0,1-2-31 16,-9 1 3-16,2-2 9 0,-4 2 1 16,0-2-10-16,-4 2 26 0,-9 4-14 15,-1 0-38-15,-1 3-19 0,-3 2 0 16,3 0-59-16,-3 4-120 0,-1 4-128 16,7 1-62-16,1-2-95 0</inkml:trace>
  <inkml:trace contextRef="#ctx0" brushRef="#br0" timeOffset="-67800.78">6697 13303 909 0,'0'0'449'0,"0"0"-195"0,0 0-127 16,0 0-17-16,0 0 14 0,0 0-34 16,0 0-21-16,0 0 18 0,0 0 26 15,0 0 33-15,0 0 22 0,-2 68 9 16,2-59-20-16,-4 1-28 0,-2 0-50 0,6-3-24 16,0-2-55-16,0 1-19 0,0-2-49 15,0 1-5-15,10-3 34 0,-3-1 23 16,1 3 16-16,-2-3 13 0,0 0 0 15,-4-1 3-15,5 2 0 0,-3-1 3 16,2-1 4-16,0 1 9 0,4-1-7 0,1 1-22 16,-3-1-2-16,6 0-1 0,-7 0-3 15,5 0-35-15,-2 0-13 0,-3 0-33 16,1-1-34-16,0 0 2 0,-2-2 23 16,5 1-1-16,-3-2-55 0,4 1-54 15,-3-2-73-15,1-1-153 0,-4 2-268 16,-4-3 104-16</inkml:trace>
  <inkml:trace contextRef="#ctx0" brushRef="#br0" timeOffset="-67606.68">6813 13403 1691 0,'0'0'461'16,"0"0"-247"-16,0 0-78 0,0 0 51 15,0 0 25-15,0 0-87 0,0 0-35 16,0 0-13-16,0 0-61 0,8 76-16 0,-8-60-77 16,0-1-64-16,0 0-39 15,0-1-142-15,0-3-388 0,0 2-815 0</inkml:trace>
  <inkml:trace contextRef="#ctx0" brushRef="#br0" timeOffset="-66589.49">13416 13730 1258 0,'0'0'495'15,"0"0"-226"-15,0 0-97 0,0 0 39 16,0 0 95-16,0 0-36 0,0 0-65 15,0 0-64-15,0 0-52 0,0 0-51 0,0 0 3 16,-44 55 10-16,38-29-13 16,6 5-22-16,0 2-15 0,0 3-1 0,0-1-16 15,2-1 0-15,6-1 4 0,5-3 8 16,-3-5-18-16,2-5-3 0,5-4-10 16,2-4-6-16,1-4-10 0,3-6-19 0,0-2 19 15,2-1 31-15,-1-9 18 0,3-4-10 16,-6-1-1-16,-7-3-3 0,-1 0 13 15,-13 4 3-15,0 1 28 0,-8 1-2 16,-13 1-10-16,-2 1 6 0,2 0-20 16,3 3 2-16,1 3-4 0,-1 4-7 15,-1 0-108-15,0 7-90 0,3 1-120 16,-3 3-270-16,3-2-211 0,-1 1-206 0</inkml:trace>
  <inkml:trace contextRef="#ctx0" brushRef="#br0" timeOffset="-66245.56">13930 13832 209 0,'0'0'440'0,"0"0"-134"15,0 0 4-15,0 0 84 0,0 0-37 16,0 0-72-16,0 0-110 0,15 66-91 15,-23-50-17-15,-1 0-5 0,-1 0-24 16,-2 1-38-16,1-2-11 0,1 2 9 16,2-1 2-16,1-2 4 0,3-2 18 15,2-2 20-15,2-4 0 0,0-1 3 16,0-1 13-16,2-1 19 0,15-2 22 16,1-1 7-16,5 0-4 0,2 0-13 0,6-4-13 15,-2 0-25-15,8 0-33 16,-4-2-18-16,-4 2-22 0,2 0-26 0,-4 0-9 15,-2-2-74-15,-5 2-38 0,1 0 2 16,-2 0-3-16,-3 0-43 0,-5 2-62 0,-5-2-198 16,0 3-318-16,-6-5-213 0</inkml:trace>
  <inkml:trace contextRef="#ctx0" brushRef="#br0" timeOffset="-66076.71">14069 13965 1812 0,'0'0'493'16,"0"0"-334"-16,0 0-104 0,0 0 32 15,0 0 29-15,18 72-71 0,-18-55-45 0,0-1-14 16,0 0-41-16,-6 1-183 0,4 0-161 16,-2-1-225-16,4-5-372 0</inkml:trace>
  <inkml:trace contextRef="#ctx0" brushRef="#br0" timeOffset="-64329.41">14982 13744 924 0,'0'0'625'15,"0"0"-248"-15,0 0-147 0,0 0 33 0,0 0 46 16,0 0-19-16,0 0-41 0,0 0-77 15,0 0-64-15,0 0-26 0,0 0-18 0,-74 62-14 16,70-41-12-16,2 5-13 0,-2 0 0 16,4-2-25-16,0 0-11 15,0-5-18-15,4-2-24 0,4-5-61 16,5-4-127-16,1-2-120 0,-2-5-138 0,3-1-201 16,-5 0-417-16,-2-7 411 0</inkml:trace>
  <inkml:trace contextRef="#ctx0" brushRef="#br0" timeOffset="-64131.83">14813 13887 1618 0,'0'0'582'16,"0"0"-469"-16,0 0 0 0,0 0 100 15,0 0 54-15,0 0-10 0,0 0-75 16,186-62-74-16,-153 52-48 0,0-3-60 0,6 1-20 15,1 1-31-15,-1-2-41 0,0 1-125 16,-4 1-136-16,-2 2-284 0,-10 2-584 16</inkml:trace>
  <inkml:trace contextRef="#ctx0" brushRef="#br0" timeOffset="-63724.87">15470 13739 186 0,'0'0'303'0,"0"0"118"0,0 0-43 0,0 0-56 16,0 0-65-16,0 0-47 0,0 0 27 15,0 0 9-15,0 0-53 0,0 0-51 16,106-3-49-16,-104 4-29 0,4 3-10 16,0 1-25-16,0-3-10 0,1 5 4 15,3 3-1-15,-6-2-9 0,0 3-11 16,-2 0 0-16,-2 0-2 0,0 1-13 15,0-3-28-15,-6 2-20 0,2-1 10 16,-8-1 25-16,1-1 26 0,5 0 18 0,0-3 8 16,0-1-26-16,6-2-25 0,0-2 25 15,6 0 13-15,6 0 83 0,11 0-35 16,-2-1-43-16,-1-2-18 0,-1 2-35 16,2 1-10-16,-7 0 10 0,3 0 0 0,-7 7 9 15,0 0 16-15,-8 2 10 0,-2 2 52 16,0 0 47-16,0-1 29 0,-6 1 24 15,-2-3-12-15,-5 1-77 0,1-2-38 16,4 1-25-16,-5-1-13 0,1 2-32 16,4-4-37-16,-3 1-42 0,7-2-54 15,4-1-62-15,-4-3-110 0,4 0-265 16,0-2-486-16</inkml:trace>
  <inkml:trace contextRef="#ctx0" brushRef="#br0" timeOffset="-63345.14">16119 13782 1025 0,'0'0'443'0,"0"0"-108"15,0 0 38-15,0 0-53 0,0 0-100 16,0 0-79-16,0 0-70 0,0 0-29 15,0 0-10-15,0 0-7 0,141 9-23 16,-127-4 2-16,-1 0 12 0,-1 1 41 16,-8 2 23-16,3 2 32 0,-1 1 50 15,-6 1-6-15,0 1-65 0,-8 1-40 16,-5 1-35-16,1-2-4 0,-3 2 7 16,1-3-19-16,1 0-1 0,7-2-1 0,0 1 2 15,2-2 13-15,0-1 28 0,4-1 9 16,0 0 16-16,0-3 19 0,0 0-22 15,4-1-32-15,8-3 0 0,5 0-6 16,3 0 6-16,5-1-17 0,-2-3-14 0,4-1-47 16,8 1-34-16,-2 0-20 0,0-1-21 15,0 0-264-15,0-1-288 0,-8 0-413 16,10-6-354-16</inkml:trace>
  <inkml:trace contextRef="#ctx0" brushRef="#br0" timeOffset="-63069.45">17091 13791 91 0,'0'0'2074'0,"0"0"-1576"0,0 0-298 16,0 0 50-16,0 0 62 0,0 0-96 16,0 0-105-16,6 82-64 0,-6-63 6 15,0 2-19-15,0-5-34 0,0-1-38 16,0-6-37-16,6 0-128 0,3-6-60 16,-1-3-134-16,-2 0-249 0,4 0-366 15,-10-6-126-15</inkml:trace>
  <inkml:trace contextRef="#ctx0" brushRef="#br0" timeOffset="-62878.1">16986 13892 1330 0,'0'0'744'0,"0"0"-530"0,0 0 38 0,0 0 64 15,0 0 5-15,0 0-104 0,173-36-119 16,-138 26-79-16,-2 2-19 0,0 0-44 15,-4 2-74-15,0-2-77 0,-2 1-55 16,0 1-162-16,-6 3-239 0,6-2-607 0</inkml:trace>
  <inkml:trace contextRef="#ctx0" brushRef="#br0" timeOffset="-62709.02">17831 13727 13 0,'0'0'2290'0,"0"0"-1860"15,0 0-285-15,0 0 28 0,0 0 83 16,0 0-5-16,-6 76-122 0,6-58-75 16,-6-2-32-16,6 0 6 0,0 0-28 15,0-1-31-15,0-1-42 0,0 1-85 16,0-4-33-16,6-3-263 0,0-1-542 0,4-1-497 16</inkml:trace>
  <inkml:trace contextRef="#ctx0" brushRef="#br0" timeOffset="-62315.13">18517 13821 1273 0,'0'0'654'0,"0"0"-249"0,0 0-40 0,0 0 40 16,0 0-54-16,0 0-41 0,0 0-62 16,0 0-34-16,0 0-87 0,164-36-71 15,-138 36-31-15,5 3-25 0,3-1 0 16,3-1-28-16,-2 1-25 0,4 0-49 16,-6-1-85-16,0 3-107 0,-4-1-315 15,-8 2-638-15,4 7-113 0</inkml:trace>
  <inkml:trace contextRef="#ctx0" brushRef="#br0" timeOffset="-62144.57">18987 13971 2470 0,'0'0'602'16,"0"0"-439"-16,0 0-32 0,0 0 63 16,0 0-55-16,0 0-82 0,0 0-57 0,0 0-17 15,0 0-24-15,0 0-6 0,130 2-58 16,-89-12-63-16,5-2-75 0,3 1-229 15,-14 1-530-15,17-2-363 0</inkml:trace>
  <inkml:trace contextRef="#ctx0" brushRef="#br0" timeOffset="-61661.95">20206 13585 1474 0,'0'0'1007'0,"0"0"-720"16,0 0-78-16,0 0 22 0,0 0 49 0,0 0-90 16,0 0-64-16,0 0-53 0,0 0-20 15,0 0-6-15,0 0 3 0,-155 6 4 16,124 5 15-16,-2 3 56 0,4 3 42 15,0 2-43-15,2 2-59 0,4-1-28 16,11-2-17-16,6-3-20 0,6-2-37 16,0-4-15-16,18-2-13 0,-1-1-12 15,6-2-7-15,0-3 6 0,-3-1 7 16,-1 0 21-16,4-1 31 0,-7-5 7 16,7-2-4-16,-7-2-3 0,7-1 16 15,-6-1 0-15,5-1 0 0,-1 2 1 0,-2 0-1 16,-3 3 1-16,-5 1 2 0,1 2 1 15,-6 4 11-15,-2 0 10 0,2 1 56 16,-1 0 40-16,-3 4-9 0,4 6-26 16,-2 2-30-16,2 5-25 0,-6 2-10 15,0 5 4-15,0 1-20 0,0 4-2 0,0-3 0 16,-6 3-1-16,0-3-15 16,-5-3-2-16,9-4-35 0,-2-2-61 0,0-3-57 15,4-3-83-15,-4-1-155 0,4-4-184 16,0-2-181-16,0-4-680 0</inkml:trace>
  <inkml:trace contextRef="#ctx0" brushRef="#br0" timeOffset="-61242.95">20622 13633 1117 0,'0'0'1123'0,"0"0"-748"0,0 0-92 15,0 0 44-15,0 0-73 0,0 0-108 16,0 0-79-16,0 0-39 0,0 0 7 16,0 0 18-16,45 13-5 0,-18-13-11 15,2 0-8-15,0-2-4 0,-2-1-23 16,-2 1-2-16,-5-2-3 0,-1 2-19 15,-5 1 6-15,-3-1 0 0,-3 1-9 16,-2 1 6-16,-2-1 7 0,2 1-7 16,-1 0-3-16,-1-1 6 0,-2 1-3 0,4 0 17 15,-6 0 2-15,0 1 35 0,0 6 21 16,0 5-18-16,-8 4-22 0,-1 1-4 16,-3 3-9-16,2 2 23 0,-3 2-1 15,3 0-10-15,4 2 10 0,2-1-6 0,4 1 13 16,0-1-6-16,4-2 17 0,8-5 57 15,-2-4-100-15,3-2-44 0,-1-6-81 16,-3-1-4-16,-3-2-88 0,-2-3-135 16,-4 0-193-16,0 0-113 0,0 0-348 15,-10 0-124-15</inkml:trace>
  <inkml:trace contextRef="#ctx0" brushRef="#br0" timeOffset="-61060.56">20752 13866 1964 0,'0'0'408'15,"0"0"-259"-15,0 0 80 0,167-58 9 16,-109 41-142-16,-14 3-79 0,-5 3-17 16,-2 0-109-16,-12 4-293 0,-7 0-624 0,-3 1-506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5T09:33:44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4676 3707 313 0,'0'0'597'0,"0"0"-327"15,0 0-133-15,0 0-10 0,0 0 52 0,0 0 6 16,0 0-42-16,0 0-13 15,0 0-4-15,0 0 7 0,-11-27-26 0,11 23 2 16,0 1-5-16,0 1-17 0,0-1 0 16,0 1-13-16,-2 0 9 0,-2 0-9 15,-2-1-13-15,0 2-7 0,0-3-9 16,-1 3-4-16,-3-2-6 0,0 1-9 0,-3 0-4 16,3 2 10-16,-2-1-10 15,-5 1-22-15,1 0-3 0,-7 3 0 0,-4 3-26 16,-2 4 20-16,-2 2 9 0,0 2 35 15,-2 4 9-15,6 1-18 0,2 3 18 16,3 0 19-16,5 1 10 0,5 4-25 16,3-2 5-16,7 2-5 0,2-1 18 15,0-2-41-15,0-4-9 0,11 0-16 16,7-3 0-16,5-5 0 0,-2 0 1 16,8-3 14-16,-1-3 14 0,6 1-4 0,-1-2 3 15,2-2-9-15,-2 0-19 16,-4-2-2-16,0-1-36 0,-2 0 13 0,-1-3 12 15,-1-3-59-15,2-4-48 0,-2 0-85 16,0-3-88-16,2-1-111 0,-7-1-50 16,7-2-218-16,-10 4-99 0</inkml:trace>
  <inkml:trace contextRef="#ctx0" brushRef="#br0" timeOffset="549.75">5098 3601 1410 0,'0'0'468'0,"0"0"-273"16,0 0-101-16,0 0-26 0,0 0 84 0,0 0 3 16,0 0-84-16,-40 65-29 0,40-46-16 15,0 4 10-15,4 3 22 0,5 3-4 16,-3 4 4-16,2 5-39 0,-8-3 327 16,4 0-186-16,-4-3-122 0,2-2-36 15,-2-4 0-15,7-4-2 0,-7-4-16 16,4-5 15-16,2-5-28 0,0-3-6 15,-4-2-3-15,4-3-29 0,1 0-6 16,1-3 53-16,2-6 20 0,3-2 0 16,-3-6 0-16,6-2-26 0,3-6 24 15,-2 1-27-15,5-4 16 0,-1 4-22 0,0 2-3 16,-1 4-4-16,-3 5 16 0,-1 6 4 16,1 1 3-16,-7 5 6 0,3 1 2 15,-3 0 11-15,-2 0 61 0,3 5 22 0,-1 2 20 16,-4 2-17-16,0 0-9 15,1 5-33-15,3-1-15 0,-6 0 25 0,6 0-6 16,-1 0-23-16,1 0-9 0,4 0-16 16,1 0-3-16,-3-1 0 0,7-2-23 15,-1-2 4-15,-3-2-23 0,-1-2-75 16,3-1-5-16,0-2-38 0,-5-1-78 16,4 0-169-16,1-4 14 0,0-1-55 15,-3-1-116-15,-2 0 19 0</inkml:trace>
  <inkml:trace contextRef="#ctx0" brushRef="#br0" timeOffset="978.84">5970 3821 610 0,'0'0'443'16,"0"0"-179"-16,0 0-36 0,0 0 45 0,0 0-101 15,0 0-55-15,0 0 64 0,0 0-6 16,0 0-20-16,0 0-36 0,0 0-13 15,-147 83 23-15,137-65-14 0,-1-2-3 16,5 0 9-16,4-2-28 0,2-1-65 16,0-4-12-16,6-1-16 0,3-3-27 15,3-3-21-15,0 0 10 0,1-2 15 16,1 0 20-16,1-5 0 0,1-3 1 16,-1-2-17-16,-1-2-16 0,-1-1-26 15,-1-1 0-15,-4 1 0 0,5-1 26 16,-3 1 16-16,-2-1 0 0,1 4 6 0,-5-1 13 15,2 5 0-15,-4 1 11 0,-2 1 1 16,4 2-9-16,-4 1-1 0,0 1 11 16,2 0-1-16,-2 0 33 0,4 3 10 15,-2 3 40-15,0 3 20 0,5 3-32 0,-7 1 3 16,4-1-1-16,-2 1-18 0,-2-1-42 16,6-1-7-16,-2 0-18 0,2-2-2 15,1-1-14-15,3 0-19 0,-4-3-6 16,7-2-57-16,-1 0-32 0,0-3-94 15,1 0-6-15,-1 0-63 0,-2-1-254 16,7-4-90-16,-5-2-190 0,5-6 190 0</inkml:trace>
  <inkml:trace contextRef="#ctx0" brushRef="#br0" timeOffset="1283.06">6398 3828 688 0,'0'0'564'0,"0"0"-369"16,0 0-101-16,0 0 95 0,0 0 81 16,0 0 8-16,22 68-96 0,-17-50-24 0,1-1 64 15,0 1 9-15,-2-1-81 0,-2-3-54 16,2-3-26-16,-2 0-19 0,3-4-3 16,-5-2-1-16,2-2-9 0,-2-3-22 15,0 0 25-15,4 0 26 0,-4-4 49 16,0-4 64-16,0-5-98 0,0-2-20 0,0-3-24 15,0-6-13-15,0 0-23 0,4-3-2 16,2 0-19-16,11 2-37 0,1 3-20 16,-1 4-34-16,-1 4-9 0,1 3-26 15,-1 5-42-15,1 1-113 0,2 4-110 16,1-1-120-16,-7 2-103 0,16 0-458 0</inkml:trace>
  <inkml:trace contextRef="#ctx0" brushRef="#br0" timeOffset="2278.69">7652 3622 1949 0,'0'0'515'0,"0"0"-215"16,0 0-78-16,0 0 21 0,0 0-52 15,0 0-61-15,0 0-35 0,-157 33 22 16,122-17 44-16,-2 1-10 0,-2 2-14 16,-1 1-15-16,5 2 5 0,2-2-1 15,4 3-11-15,9-3-54 0,1 2-46 16,7 1-15-16,1-2 3 0,7 0 0 15,4-3-3-15,0-4 0 0,6 0-15 16,9-4-25-16,8 1 3 0,-1-3-31 0,1 0 1 16,6-1 8-16,2-1-37 0,-2-2-75 15,8-1-11-15,0-2-94 0,3-1-117 16,-1 0-203-16,-6-1-228 0,12-6-376 0</inkml:trace>
  <inkml:trace contextRef="#ctx0" brushRef="#br0" timeOffset="3959.4">8140 3712 597 0,'0'0'247'0,"0"0"-136"0,0 0 42 15,0 0 4-15,0 0 15 0,0 0-32 16,0 0-19-16,0 0 2 0,0 0-3 16,0 0-29-16,-20-12-10 0,20 12 0 15,0 0-13-15,0 0-16 0,0-1-10 16,-4 1 23-16,4 0 67 0,-3 0 17 0,3 0-34 16,0 0-57-16,0 0-35 15,0 0-10-15,0 0-12 0,0 0-1 0,0 0-1 16,0 0-18-16,0 0 2 0,0 0 15 15,0 0 2-15,-4-1 12 0,4-1-12 16,-2 0-22-16,-2 0 5 0,4 0-2 16,-6 1 19-16,6-2 0 0,-2 2 2 0,2 1 11 15,-4 0-10-15,4 0 10 0,0 0-10 16,0 0 17-16,0 0-7 0,0 0-13 16,-2 0 0-16,0 0-2 0,2 0 2 15,-5 0 0-15,5 0 25 0,0 0 20 16,-2 0 32-16,2 0 16 0,0 0 12 15,-4 0-41-15,4 3-57 0,-2-1-7 16,2 2-13-16,0-2 0 0,0 2 0 0,0-3 11 16,0 2-11-16,0 0-3 0,0-3 0 15,0 1-3-15,0-1 8 0,0 0 11 16,2 0 12-16,2 0-10 0,3 0-2 16,-3 0-22-16,2 0 0 0,0-2-10 15,0-1 0-15,-2 0-35 0,3-1-14 16,-5 3-41-16,2-2-52 0,-4 2-97 15,0 0-153-15,0 1-181 0,0 0-419 0,-46 18 694 16</inkml:trace>
  <inkml:trace contextRef="#ctx0" brushRef="#br0" timeOffset="4463">8120 3893 931 0,'0'0'557'16,"0"0"-264"-16,0 0-111 0,0 0-88 16,0 0-45-16,0 0 93 0,0 0 43 15,0 0-1-15,0 0-1 0,0 0-16 16,0 0-13-16,72 38 0 0,-58-31-5 16,5 4 4-16,-4 1-43 0,-1 0-43 15,-2 4 8-15,-5 0 38 0,-7 1-50 0,0 4-35 16,-13-1-15-16,-14 4-13 0,-14 3-72 15,-15 5-161-15,-16-1-182 0,16-6-553 16,-47 15-492-16</inkml:trace>
  <inkml:trace contextRef="#ctx0" brushRef="#br0" timeOffset="7430.44">4796 4868 1235 0,'0'0'651'0,"0"0"-340"16,0 0-65-16,0 0-39 0,0 0 12 0,0 0-43 16,0 0-73-16,0 0-20 0,0 0-16 15,0 0-13-15,-162 56 7 0,136-39 28 16,-1 1 53-16,0 2-3 0,2 3-29 15,2-1-9-15,7-2-9 0,10-1-11 0,4 2-13 16,2-2-27-16,2-1-4 16,14 0 31-16,1 0-12 0,5-2-9 0,5-2-23 15,-2-1-11-15,2-3-13 0,0 0 0 16,0-5-25-16,0 1-43 0,6-2-10 16,0-4-6-16,6 0-56 0,6-1-21 15,5-6-100-15,-2-2-155 0,-9 2-287 16,21-6-553-16</inkml:trace>
  <inkml:trace contextRef="#ctx0" brushRef="#br0" timeOffset="7994.98">5581 4984 2161 0,'0'0'449'0,"0"0"-426"0,0 0 35 15,0 0 45-15,0 0 29 0,0 0-30 16,0 0-25-16,164-8-48 0,-127 5 6 0,-4 2-32 15,0 0-3-15,-6 1-11 0,0 0-5 16,-3 0-55-16,-3 0-134 0,-4 4-88 16,-1-2-215-16,-3 2-237 0,-3-1-423 0</inkml:trace>
  <inkml:trace contextRef="#ctx0" brushRef="#br0" timeOffset="8266.24">5637 5236 1828 0,'0'0'686'0,"0"0"-350"0,0 0-201 16,0 0-14-16,0 0-2 0,0 0 62 15,0 0-9-15,0 0-61 0,0 0-23 16,0 0-32-16,159 7-24 0,-115-9-32 16,-3-2-18-16,4-1-98 0,5 2-112 0,0 1-46 15,5 0-204-15,-15 2-159 0,11 0-483 16</inkml:trace>
  <inkml:trace contextRef="#ctx0" brushRef="#br0" timeOffset="9482.78">7365 4981 680 0,'0'0'655'15,"0"0"-407"-15,0 0-96 0,0 0 11 16,0 0 32-16,0 0-14 0,0 0-45 15,0 0-26-15,0 0 6 0,0 0 13 16,0 0-16-16,13-32-33 0,-13 31 6 16,-7 1 14-16,-1 0-20 0,-4-1 6 0,-1 1-26 15,1 0-47-15,-9 0-13 0,3 0-2 16,-5 5-36-16,-2 1 12 0,-2 0-3 16,0 3 14-16,5 0 2 0,-1 0 13 15,4 2 0-15,5-1 19 0,-3 3 13 16,11-1-13-16,-2 3 3 0,2-1 0 0,6-1 4 15,0-1-4-15,0-1-19 16,8-3 13-16,10-1 16 0,1 0-13 0,2-2-16 16,-1-2 10-16,5-3-13 0,2 0-19 15,-4 0 3-15,0 0 13 0,-5-5-16 16,-3-2 3-16,3 1-3 0,-3 1 3 16,3-5 3-16,-1 2-3 0,-1-4-19 15,-3 0-13-15,3-1 4 0,-5 1 12 16,1-4 13-16,-2 3 6 0,1 0-3 15,-5 4 1-15,0 2 15 0,-2 2 19 16,-2 3 7-16,2 2-1 0,-4 0 39 16,0 0 32-16,3 2-55 0,-3 4-39 0,4 3 24 15,-2 0 12-15,-2 2 16 0,4 2 6 16,-4-1 32-16,4 1 21 0,-4-2-31 16,6 2-41-16,-2-3-22 0,-2 1-17 15,5-1 0-15,-3-1-1 0,2 0-1 0,0-2-3 16,-2 0-16-16,2-1-34 0,1-3-130 15,-1 1-74-15,4-4-36 0,1 0-51 16,-1-2-263-16,-2-2-452 0,-2-3 21 0</inkml:trace>
  <inkml:trace contextRef="#ctx0" brushRef="#br0" timeOffset="9856.11">7770 4764 1235 0,'0'0'674'16,"0"0"-324"-16,0 0-172 0,0 0-26 16,0 0 22-16,0 0-17 0,0 0-25 15,0 0 12-15,0 0 38 0,0 0-33 16,0 0-63-16,56 29-58 0,-41-20-25 15,-1 0-3-15,-2 0-38 0,5-1-69 16,-7-4-193-16,-3 3-213 0,-3-3-641 16,-4 3-235-16,-135-93 1246 0</inkml:trace>
  <inkml:trace contextRef="#ctx0" brushRef="#br0" timeOffset="10441.27">6747 4778 1471 0,'0'0'595'0,"0"0"-194"0,0 0-62 16,0 0-73-16,0 0-26 0,0 0-11 16,0 0-49-16,0 0-89 0,0 0-40 15,0 0-20-15,-52 59-15 0,42-44-13 16,-2 1-3-16,3-2 0 0,1 2-3 0,2-4 0 16,6 1-10-16,0-1-15 15,0 0-111-15,0-2-98 0,6-1-98 0,7-2-243 16,-5-1-436-16,6-3-195 0</inkml:trace>
  <inkml:trace contextRef="#ctx0" brushRef="#br0" timeOffset="25504.43">5219 7009 764 0,'0'0'508'15,"0"0"-172"-15,0 0-148 0,0 0-48 16,0 0-1-16,0 0-19 0,0 0-36 15,0 0-19-15,0 0 10 0,0 0 9 16,-10-11-23-16,10 9 4 0,0-1 5 0,0 0 14 16,0-1 13-16,-4 1-30 0,0-2-6 15,-2-1-19-15,-1 1 9 0,5-1-22 16,-4 1-7-16,2-2-20 0,-2 2-2 16,6-1 0-16,-6 2 0 0,4 0 4 15,0 0 27-15,-5 3 11 0,-3 1-7 0,4 0-6 16,-7 0 44-16,-3 1-12 15,-3 6-36-15,-1 0 0 0,-3 4-2 0,0 0 15 16,0 2 50-16,3 2 39 0,7-1-42 16,3 3-41-16,0-2-42 0,8 1-2 15,2-2 0-15,0 1-16 0,0-3-6 16,2-3 10-16,10 0-1 0,2-2-37 16,-1-1 2-16,1-6 10 0,-1 0 13 15,3 0 24-15,1 0 1 0,1-6 22 16,1-3-21-16,0-1 15 0,1-4 22 0,1-1 6 15,4-2-25-15,0 0-3 0,-3 3-16 16,1 1 0-16,-6 2-3 0,-1 3-7 16,-8 4-12-16,1 4 22 0,-9 0 25 15,0 0 38-15,0 4-3 0,0 4-10 16,0 5 73-16,0 4 46 0,0 2-48 0,0 5-56 16,0 4-10-16,-2-3-11 15,0 5 2-15,2-5 9 0,0 2-25 0,0-4-29 16,4 0-2-16,2-1 1 0,0-3-21 15,0-3-26-15,-2-3 4 0,-2-1 0 16,3-6-87-16,-3 0-97 0,2-5-78 16,0-1-109-16,0 0-196 0,2-7-391 15,-4 1-67-15,11-10 289 0</inkml:trace>
  <inkml:trace contextRef="#ctx0" brushRef="#br0" timeOffset="26004.48">5738 6923 1315 0,'0'0'725'0,"0"0"-233"0,0 0-122 16,0 0-46-16,0 0-54 0,0 0-89 15,0 0-102-15,0 0-51 0,0 0 70 16,0 0 52-16,95-9-14 0,-62 5-49 0,3 1-53 16,-1-1-33-16,-2 2 12 0,-4-2 5 15,-2 3-2-15,-9 1-14 0,-3 0-2 16,-5 0-2-16,-4 0 1 0,-4 3 1 15,2 1 15-15,-4 1 1 0,3 0-13 16,-3 2 12-16,0-1-13 0,0-1 2 0,0 2 11 16,0-2 4-16,0 0 2 0,-3 1-2 15,-1 1 9-15,-2-1-3 0,0 2-10 16,0 2-13-16,2 3 1 0,-3 0-2 16,-3 5 0-16,2 1 2 0,-3 1 19 15,3 1 6-15,2 1 12 0,4-2-34 16,-2-2-6-16,4-3-3 0,0-1-19 15,0-2 1-15,0-1-10 0,0-4-6 16,0-1-19-16,0 0-6 0,0-5-40 0,0 0-54 16,0 1-55-16,0-2-142 0,0 0-86 15,0-2-56-15,0 0-149 0,0-4-377 0</inkml:trace>
  <inkml:trace contextRef="#ctx0" brushRef="#br0" timeOffset="26196.49">5885 7099 1110 0,'0'0'1375'15,"0"0"-856"-15,0 0-180 0,0 0-47 16,0 0-34-16,0 0-69 0,0 0-145 0,0 0-44 16,0 0-110-16,186-46-47 0,-153 40 37 15,2-1-10-15,0 0-92 0,3 1-123 16,-5-3-108-16,-6 6-292 0,0 0-676 0</inkml:trace>
  <inkml:trace contextRef="#ctx0" brushRef="#br0" timeOffset="26598.05">6346 6728 388 0,'0'0'1943'0,"0"0"-1500"15,0 0-260-15,0 0-49 0,0 0 100 0,0 0 45 16,0 0-86-16,0 0-58 0,180 83-63 16,-141-56-28-16,3 2-12 0,-9 6-13 15,-2 1-16-15,-11 2-3 0,-7 2-22 16,-9 3 4-16,-4 0-27 0,-17 2-59 15,-16-1-94-15,-12 0 27 0,-13-3-131 16,-8-1-344-16,12-11-534 0,-45 6-236 0</inkml:trace>
  <inkml:trace contextRef="#ctx0" brushRef="#br0" timeOffset="27111.11">4684 6788 2138 0,'0'0'569'16,"0"0"-200"-16,0 0-87 0,0 0-13 0,0 0-16 16,0 0-52-16,0 0-48 0,-99 91-47 15,76-55-35-15,0 6-12 0,1 7-3 16,-1 4 2-16,0-1 20 0,9 1-11 15,8-3-55-15,3-5-12 0,3-3-73 0,9-5-75 16,11-4-97-16,16-1-185 0,7-4-252 16,-6-9-534-16,40 3-346 0</inkml:trace>
  <inkml:trace contextRef="#ctx0" brushRef="#br0" timeOffset="27677.79">6966 7252 1687 0,'0'0'496'0,"0"0"-182"0,0 0-123 16,0 0-11-16,0 0 35 0,0 0-4 16,-27 66-62-16,19-48-47 0,4 2-23 15,-2-1-28-15,-3 1-26 0,3-4-25 16,0-2-14-16,4-1-20 0,-2-4-27 16,4-2-100-16,0-4-120 0,0 0-146 15,10-3-213-15,1 0-150 0,7 0-282 0</inkml:trace>
  <inkml:trace contextRef="#ctx0" brushRef="#br0" timeOffset="27979.59">7266 7322 417 0,'0'0'1285'0,"0"0"-941"0,0 0-159 16,0 0-30-16,0 0-22 0,0 0-40 0,0 0-2 15,0 0-33-15,6 67-7 0,9-60 4 16,-3-1-20-16,5-1 26 0,-7-4 35 16,6 2 0-16,-3-3-22 0,-3 0-17 15,3-4-6-15,-3-1-3 0,-4-1-3 16,0-2-10-16,-6-1 9 0,0 1 7 16,0 1-10-16,0 0 3 0,-10 2-9 15,2 0-19-15,-3-2-7 0,-1 3-9 16,-3 1-25-16,1-1-41 0,0 3-55 15,-3-2-57-15,5 2-46 0,-3-1-19 16,7 2-128-16,-2 0-216 0,3 0-184 0,7 0-44 16</inkml:trace>
  <inkml:trace contextRef="#ctx0" brushRef="#br0" timeOffset="28419.69">8076 7093 1395 0,'0'0'751'0,"0"0"-266"0,0 0-42 16,0 0-38-16,0 0-132 0,0 0-85 16,0 0-74-16,157-14-57 0,-130 13-36 15,2 0-21-15,-2 1-9 0,-4-2-3 16,2 2-4-16,-5 0-25 0,3 0-63 0,0 0-107 16,-5 3-109-16,1 2-214 0,-7 0-542 15,-3 6-155-15</inkml:trace>
  <inkml:trace contextRef="#ctx0" brushRef="#br0" timeOffset="28580.5">8310 7281 2138 0,'0'0'521'0,"0"0"-315"0,0 0-55 16,0 0 34-16,0 0-28 0,0 0-49 15,0 0-65-15,171-10-43 0,-119 2-38 16,6 1-198-16,2-4-193 0,-15 5-568 15,22-6-386-15</inkml:trace>
  <inkml:trace contextRef="#ctx0" brushRef="#br0" timeOffset="29947.44">9658 6625 78 0,'0'0'1612'0,"0"0"-1145"16,0 0-214-16,0 0-75 0,0 0 25 15,0 0 25-15,0 0-17 0,0 0 9 16,0 0 40-16,0 0 57 0,0 0-97 15,-46 14-121-15,17-3-34 0,-8 5 3 0,-2 2 37 16,-1 1 43-16,1 5-53 0,-2 1-52 16,2 6-24-16,-1 4-16 0,5 3 18 15,2 3-5-15,10 2-1 0,7 0 3 16,3 1-15-16,11-3-3 0,2-2-11 0,0-3-23 16,2-5-27-16,17-3-40 0,4-8-62 15,6-3-76-15,10-7-92 0,15-3-50 16,10-7-141-16,-8 0-475 0,37-11-739 0</inkml:trace>
  <inkml:trace contextRef="#ctx0" brushRef="#br0" timeOffset="30679.94">10147 6786 1281 0,'0'0'719'0,"0"0"-376"15,0 0-88-15,0 0-13 0,0 0 47 16,0 0-63-16,0 0-82 0,0 0-49 16,0 0 9-16,0 0 0 0,-138 64-10 15,113-42-12-15,7 0-22 0,3 4-16 16,3-2-15-16,6 2-8 0,6-3 20 16,0-2-30-16,10-5-11 0,8-1-12 15,3-8 12-15,8 0 0 0,2-5 12 0,2-2-9 16,4-1 8-16,3-7-11 0,-5-5-19 15,-2-2-6-15,0-3-6 0,-10-2 0 16,-3 0-11-16,-7-1 14 0,-5-1-10 16,-4 1-9-16,-4 0 13 0,0 1-29 15,0 4-3-15,-10 2 31 0,-3 1-19 16,-7 5-41-16,-1 0 42 0,-6 3-90 0,-4 3 15 16,-2 2-38-16,0 0-49 0,2 6-94 15,4 3-206-15,9-2-197 0,3 0-398 0</inkml:trace>
  <inkml:trace contextRef="#ctx0" brushRef="#br0" timeOffset="30975.99">10786 6759 140 0,'0'0'2428'0,"0"0"-2038"0,0 0-249 16,0 0-55-16,0 0 36 0,0 0 18 16,-4 73-70-16,4-51-51 0,-2 2 34 15,2 1-2-15,0-1-23 0,0 0-28 16,0-5-3-16,2-1-22 0,4-2-67 15,1-4-86-15,3 1-61 0,-4-3-105 16,-2-1-188-16,2-3-473 0,-6 3-133 0</inkml:trace>
  <inkml:trace contextRef="#ctx0" brushRef="#br0" timeOffset="31461.11">11212 6778 1277 0,'0'0'990'0,"0"0"-777"0,0 0-13 0,0 0 35 15,0 0 2-15,-87 65-26 0,71-43-46 16,5 3-22-16,-5-2-33 0,10 0-19 16,-1-1-37-16,1 0-35 0,6-3-19 15,0-1-18-15,0-1-39 0,13-4-62 16,9-3-90-16,-1-2-97 0,2-3-159 15,6 0-223-15,-13-3-333 0,9-2-41 0</inkml:trace>
  <inkml:trace contextRef="#ctx0" brushRef="#br0" timeOffset="31913.16">11716 6838 1291 0,'0'0'449'16,"0"0"-183"-16,0 0-62 0,0 0-3 15,0 0 70-15,0 0-58 0,0 0-85 16,0 0-22-16,0 0-1 0,0 0 16 16,-84 70 61-16,73-57-27 0,5 1-70 15,6-3-41-15,0 1-22 0,0-3-21 16,6-2 2-16,5-1 22 0,1-3-9 16,5-2 3-16,-1-1 0 0,9 0-7 0,2-3 10 15,0-4-3-15,4-4-16 0,0 0 0 16,-2-3-1-16,-7 1 0 0,-5-2-2 15,-7 2 0-15,-10 2 0 0,0-1 13 16,0 3 0-16,-12 0-12 0,-3 0-1 16,-7 4-11-16,5 1-11 0,-8 2-25 0,1 1-85 15,-1 1-10-15,-2 0-32 0,8 0-30 16,3 1-77-16,3 1-180 0,7 1-365 16,6-2-611-16</inkml:trace>
  <inkml:trace contextRef="#ctx0" brushRef="#br0" timeOffset="32347.71">12246 6806 3 0,'0'0'1293'0,"0"0"-870"16,0 0-72-16,0 0-37 0,0 0-55 15,0 0-92-15,0 0-77 0,0 0-13 16,0 0 6-16,0 0 71 0,-40 66 9 16,34-54-23-16,2-1-8 0,4 1 1 15,0-1-26-15,0-1-28 0,0 0-23 16,0-4-24-16,0 1-10 0,0-2-9 0,8-1-11 15,1-1 1-15,7-2 16 0,1 1 6 16,7-2-10-16,3-2-15 0,4-5-11 16,0-2-5-16,-2-3 13 0,-2 1-19 15,-4-2-3-15,-9 2 10 0,-5 0 12 16,-9-1 3-16,0 2-1 0,0 1 2 16,0 3 1-16,-13-1 1 0,3 2-3 15,-7 0-3-15,-1 3-67 0,-5-1-59 0,2 1-67 16,-3 2-22-16,3-1-44 0,2 1-87 15,3-1-216-15,7-1-448 0,7 1-219 0</inkml:trace>
  <inkml:trace contextRef="#ctx0" brushRef="#br0" timeOffset="32746.23">12804 6797 1186 0,'0'0'699'0,"0"0"-265"0,0 0-98 16,0 0-59-16,0 0-40 0,0 0-68 0,0 0-60 15,0 0-27-15,0 0 4 0,0 0 15 16,0 0 34-16,-68 52 25 0,51-37 1 15,0-1-21-15,5 3-19 0,6-3-28 16,2 2-59-16,4-3-19 0,0-2-13 16,2-2-2-16,12-1-3 0,3-2-9 15,6-3-1-15,5-3 10 0,1 0-24 16,9 0 8-16,3-7-12 0,2-4-9 16,3-1-7-16,-7 0-2 0,-4-4-1 15,-8 2-6-15,-4 1 22 0,-7-1-47 0,-9-2 4 16,-1 3-4-16,-6 0-13 0,0 1-23 15,0 1-9-15,-8 6-33 0,-7-1-45 16,-14 6-132-16,-4 0-28 0,-6 4-60 16,-3 3-193-16,-3 0 129 0,12 0 38 15,-6 3 49-15</inkml:trace>
  <inkml:trace contextRef="#ctx0" brushRef="#br0" timeOffset="33328.99">13562 6793 1497 0,'0'0'484'16,"0"0"-202"-16,0 0-62 0,0 0-32 16,0 0 24-16,0 0 48 0,0 0 17 0,0 0-64 15,0 0-56-15,0 0-21 0,-91 30-33 16,52-15-45-16,-4 1 10 0,-3 2 32 16,7 1 74-16,4 0-32 0,4-2-77 15,12 0-34-15,9-5-16 0,6 0-15 16,4-4-3-16,4 1-15 0,17-4 14 15,5-2-20-15,12-3-19 0,5 0 12 0,9-4 0 16,-1-5 9-16,5-3 1 0,-8 1-1 16,-7-2-21-16,-4-1 2 0,-10 1-15 15,-6 0 13-15,-5 3 9 0,-9 0 6 16,-7-1 9-16,0 2-6 0,-5 3 6 16,-7 0-34-16,-9 1-42 0,-3 1-43 0,-3 3 0 15,-6 1-68-15,2 0-144 0,4 0-74 16,0 0-235-16,12 1-56 0,5 1-263 0</inkml:trace>
  <inkml:trace contextRef="#ctx0" brushRef="#br0" timeOffset="33596.23">13951 6781 1550 0,'0'0'727'0,"0"0"-326"0,0 0-112 0,0 0 54 16,0 0-7-16,0 0-8 0,0 0-43 16,-23 75-15-16,23-58-64 0,0 2-67 15,0 2-60-15,0-1-45 0,0-2-33 16,0-2-1-16,6-3-28 0,1 0-54 15,3-3-103-15,2-3-68 0,1-2-215 16,-1-4-675-16,3-1-708 0</inkml:trace>
  <inkml:trace contextRef="#ctx0" brushRef="#br0" timeOffset="34205.41">14257 6620 1812 0,'0'0'720'0,"0"0"-446"16,0 0-203-16,0 0 57 0,0 0 150 15,0 0-4-15,0 0-56 0,184 64-70 16,-132-42-13-16,3 5 12 0,-5 0-10 16,2 3-47-16,-13 2-62 0,-10 0-28 0,-21 0 0 15,-8 2-16-15,-8 0-24 0,-21 0-13 16,-12-1-115-16,-9-2-108 0,-6-1-189 15,13-10-329-15,-30 7-717 0</inkml:trace>
  <inkml:trace contextRef="#ctx0" brushRef="#br0" timeOffset="35029.98">14840 7075 1828 0,'0'0'470'0,"0"0"-292"16,0 0-39-16,0 0 9 0,0 0-23 15,0 0-41-15,0 0-27 0,0 0-28 16,0 0-3-16,0 0-7 0,0 0-6 16,114-9 3-16,-92 8 35 0,1 1 35 15,-6 0 42-15,-1 0-4 0,-6 1-45 16,1 3 0-16,-9 0-3 0,2 1-4 15,-4 0-9-15,0 3-13 0,0 0-18 16,-10-2-13-16,1 2-5 0,1-1-14 0,-2 1 0 16,-3-1 1-16,3 2 0 15,-7 0 15-15,-1 0-4 0,-3 2-9 0,3-2 23 16,-3 0 5-16,2 3 3 0,3-2 7 16,-1 1-1-16,9-3 4 0,0-1-13 0,4-2-28 15,2 1 13-15,2-1-13 0,0-2 15 16,0 1-5-16,0-3-10 0,0 2 9 15,6-2 26-15,4 2 14 0,2 0 26 16,11-2 73-16,-6 0-65 0,10 0-37 16,8-1-18-16,-2 0-30 0,2-1-1 15,4-3-52-15,-2-1-87 0,-1 0-176 16,-10 0-256-16,3-1-1034 0</inkml:trace>
  <inkml:trace contextRef="#ctx0" brushRef="#br0" timeOffset="72162.78">26054 4807 1167 0,'0'0'449'0,"0"0"-127"0,0 0-92 16,0 0 16-16,0 0 61 0,0 0-21 16,0 0-78-16,0 0-74 0,0 0-7 15,33 9 51-15,-16-4-5 0,1 2-25 16,3 0-50-16,-3 1-39 0,3 2-3 15,2 1-31-15,0 2 3 0,-1 1-9 16,1 0-19-16,6 3-2 0,0 1-23 16,4 0 24-16,0 1-33 0,6-1 12 0,1 0-28 15,-1-1 0-15,0-4 8 16,1-2-99-16,-5-1-51 0,0-1-68 0,-2-4-145 16,-8-3-268-16,-1-2-605 0</inkml:trace>
  <inkml:trace contextRef="#ctx0" brushRef="#br0" timeOffset="72714.53">26498 5129 111 0,'0'0'808'0,"0"0"-280"0,0 0-209 16,0 0-102-16,0 0-12 0,0 0-5 15,0 0-48-15,0 0 10 0,0 0-21 16,0 0-41-16,0 0-46 0,151 18-15 16,-128-13-20-16,2-2-16 0,2-1-3 15,-2 2 0-15,-1-1 20 0,-1-1-20 16,2 2-13-16,-4-4 13 0,-9 1 2 16,4 1-2-16,-11-1-16 0,1 0-16 15,0 1 16-15,-6-2 14 0,4 1-11 0,-2-1-29 16,2 0-3-16,3 0-6 0,-7 0 6 15,2-1 3-15,2-2 42 0,-4-1 19 16,0-2 135-16,0-2-9 0,-6 0-17 16,-5-2-45-16,-1-1-20 0,4-2 33 15,-1 1 15-15,-1 1 16 0,-2-1-17 0,5-1-38 16,3 1-18-16,4 1-54 16,-4 2-16-16,2 0-6 0,2 4-3 0,-6-1 22 15,0 4-19-15,1-1-13 0,-1 2 16 16,0 1-12-16,4-1-58 0,0 1-63 15,-4-2-166-15,6 0-341 0,-11-3-659 0</inkml:trace>
  <inkml:trace contextRef="#ctx0" brushRef="#br0" timeOffset="73516.83">24675 4092 2259 0,'0'0'430'16,"0"0"-231"-16,0 0-64 0,0 0-45 0,0 0 101 16,0 0-60-16,0 0-42 0,-16 64-26 15,26-45 20-15,-4 2 8 0,5 1 29 16,1-1-14-16,-2 4-20 0,-1-2-39 15,-1 1 6-15,-2-1 28 0,-2-4 37 16,-2-1-96-16,-2-4-22 0,0-1-34 16,0-5-28-16,0-2-54 0,4-2-60 15,-2-3-63-15,3-1-189 0,1 0-248 16,2-3-364-16,-2 0-13 0</inkml:trace>
  <inkml:trace contextRef="#ctx0" brushRef="#br0" timeOffset="74068.74">25120 3984 2368 0,'0'0'355'15,"0"0"-271"-15,0 0-33 0,0 0-6 0,0 0 3 16,-46 65-12-16,46-47-36 16,0 0-2-16,0 2 2 0,11 0 11 0,-5 1 44 15,6-1-17-15,-6-1-2 0,5-2-5 16,-5-1-11-16,-2-3-8 0,2-5 11 15,0 1-7-15,-6-4-14 0,5-3 11 0,-3 0-13 16,-2-2 0-16,4 0 19 0,-4 0-4 16,6 0-15-16,-4-3 0 0,4-5 9 15,2-2 10-15,-1-2-16 0,5-1 9 16,-2 1-10-16,1-2-2 0,5 3-15 16,-1 1-11-16,3 1 4 0,1 0-17 15,4 4 17-15,-1 1-4 0,-1 1 14 16,2 3-4-16,-5 0 13 0,-1 0 2 15,0 1 1-15,-7 5 13 0,-2-1 73 16,-4 2 48-16,-4 4 44 0,0-2-26 0,0 2-57 16,-10-2-35-16,-2 1-35 0,-1 1-6 15,-1-1-4-15,-1-3 0 0,3-1-15 16,4-1-13-16,-5-2-2 0,3 0-45 16,1-2-57-16,1 0-22 0,-4 1 6 15,-1-2-42-15,5 0-59 0,-4 0-261 0,1 0-201 16,9 0-418-16,-2 0 390 0</inkml:trace>
  <inkml:trace contextRef="#ctx0" brushRef="#br0" timeOffset="74546.22">25597 4139 1266 0,'0'0'718'0,"0"0"-429"0,0 0-276 16,0 0 10-16,0 0 83 0,0 0 46 16,0 0 0-16,0 0-7 0,0 0-4 15,0 0-45-15,0 0-48 0,68 43-28 16,-55-41-20-16,-1-1-16 0,1 1-3 16,-5-2 6-16,-2 0 1 0,4 0-4 0,-3 0 13 15,-3-2 3-15,2-1 20 0,0-4-3 16,0 1-17-16,5-2-29 0,-3 0-13 15,0 1 20-15,-2 0 9 0,1 2 13 16,-3-1 15-16,-2 3 20 0,-2 2-19 16,0 0-13-16,4 1-3 0,-4 0-32 15,2 0-32-15,2 0 38 0,0 0 26 0,9 2 65 16,-1 3-14-16,7 2-9 0,-1-1-23 16,5 4-10-16,12 1-5 0,-2 0 18 15,0 2-11-15,7 1-10 0,-5-2-1 16,-8 1 1-16,-5-1 11 0,-5 1 11 15,-11-1 79-15,-6 1 73 0,0 0 2 16,-10 1-57-16,-13 1-41 0,-6-2-13 16,-4 1-13-16,0-1-25 0,-8-3-9 15,7 0-16-15,1-5-3 0,7-3-30 0,5-2-162 16,6-2-92-16,5-8-69 0,8-6-180 16,2-2-95-16,0 4-172 0,0-12-234 0</inkml:trace>
  <inkml:trace contextRef="#ctx0" brushRef="#br0" timeOffset="74777.69">26116 3881 2179 0,'0'0'540'0,"0"0"-366"0,0 0-85 0,0 0-8 15,0 0 5-15,0 0-22 0,0 0-19 16,33 85 6-16,-14-65-10 16,-1 3-38-16,1-1-3 0,-1-1-10 0,-7-2-45 15,5-1-72-15,-3-2-78 0,-3-3-82 16,3-2 32-16,-3-5-228 0,-2-2-336 0,0-2-216 16</inkml:trace>
  <inkml:trace contextRef="#ctx0" brushRef="#br0" timeOffset="75180.36">26228 4044 303 0,'0'0'1547'0,"0"0"-1277"0,0 0-257 16,0 0 32-16,0 0 29 0,0 0 4 15,0 0-33-15,0 0 7 0,0 0-7 0,173-21-9 16,-146 17-20-16,4-1 4 0,-4 0-19 15,2-1 47-15,0-1-22 0,-6 1-7 16,1-2-6-16,-5 0 26 0,0 0-10 16,-3 0-10-16,1-1-16 0,-7-2-2 15,7 0 0-15,-3 1-1 0,1-3-16 0,-9 2 16 16,4 2 0-16,-8 3 65 16,-2 2 15-16,0 3 20 0,0 1 18 0,-8 0 45 15,-9 2-115-15,1 4-48 0,-7 1-10 16,2 1 10-16,3 2 16 0,-5 1 31 15,4 2 23-15,1-2 13 0,5 2 21 16,5 0 7-16,4 1-4 0,4 0-12 16,0-1 2-16,4-2 4 0,9 1-11 15,1-4-24-15,5-1-16 0,1-1-13 16,7-1-37-16,0-4-10 0,12-1-45 16,-1 0-14-16,5-5-52 0,-2-2-75 0,1-1-72 15,1-4-285-15,-12 4-786 0,8-3-383 0</inkml:trace>
  <inkml:trace contextRef="#ctx0" brushRef="#br0" timeOffset="78247.1">27375 3599 385 0,'0'0'720'0,"0"0"-336"0,0 0-133 16,0 0 35-16,0 0 31 0,0 0-23 15,0 0-49-15,0 0-49 0,0 0-40 0,0 0-38 16,0 0-22-16,0-4-39 0,0 8-38 16,-6 1 19-16,-3 4 16 0,-3 2 22 15,-5 6-10-15,1 3 0 0,-1 1 3 16,-1 5-12-16,7 3-16 0,1-2-20 16,10 3-17-16,0 1 9 0,0-1-13 15,0-1-2-15,4 0-10 0,9-5-17 16,-3-2-30-16,2-4-20 0,7-4-25 15,2-3-25-15,1-4-11 0,5-3-9 16,2-4-8-16,4 0-54 0,2-5-172 16,-12-1-291-16,10-9-538 0</inkml:trace>
  <inkml:trace contextRef="#ctx0" brushRef="#br0" timeOffset="78748.62">27844 3684 863 0,'0'0'345'16,"0"0"-179"-16,0 0 13 0,0 0 46 15,0 0 64-15,0 0 9 0,0 0-124 16,0 0-103-16,0 0-32 0,0 0-16 0,-68 29-1 15,51-17-19-15,1 0 33 0,-1-1 2 16,1 1 20-16,3-4 0 0,3 3-22 16,6-3-36-16,4-1-17 0,0 1 17 15,8-1 0-15,9-2-9 0,3 1-30 16,1-2 10-16,0 0 16 0,8-2-16 16,-9 2 17-16,5-3 12 0,-2 2 0 15,0 0 1-15,-7 1-2 0,3 1-18 0,-7 0 17 16,-4 0 2-16,-3 1 61 0,-5 2 55 15,0 0-33-15,0-2-31 0,-11 2-20 16,3 1-10-16,-4-2 4 0,-1 0-10 16,-3 1 6-16,-3 0-3 0,-2-2-6 15,-1-2 0-15,-1 0 6 0,0-1 16 16,2-2 3-16,3-1 17 0,10 0 18 16,-1-7 35-16,5-2-108 0,2-5-29 0,2-3-47 15,0-3 31-15,0-2-6 0,10-1 23 16,-3 3-23-16,5 1 9 0,-2 2 17 15,1 1 21-15,1 5-34 0,-2 2-42 16,3 0-83-16,-3 1-43 0,7 1-114 16,1 0-150-16,-7 1-92 0,1 2-191 15,5-3 139-15</inkml:trace>
  <inkml:trace contextRef="#ctx0" brushRef="#br0" timeOffset="78888.7">27844 3684 235 0</inkml:trace>
  <inkml:trace contextRef="#ctx0" brushRef="#br0" timeOffset="79213.78">27844 3684 235 0,'203'-66'570'0,"-203"70"-257"0,0 1-101 0,0 3 6 0,0 0-13 0,6 4-7 15,-6 1-94-15,4 3-62 0,-4 0-10 16,6 2 4-16,-2 1-10 0,-2-5-10 15,3 2 4-15,1-3 35 0,0-2-10 16,0-3 3-16,-4-1 11 0,0-2-43 16,2-2 3-16,-1-1-3 0,-3-2 7 15,0 0 54-15,6 0 27 0,-2-2-46 0,4-3-33 16,2-5-13-16,1 0-12 0,5-1-26 16,-1-1-15-16,-1 2-1 0,-3 2 3 15,-5 3 10-15,2 1-13 0,-4 3-32 16,0 1 19-16,3 0 16 0,-3 0 36 0,2 1 3 15,0 3 55-15,6-1 0 0,-7 2 16 16,7 2-10-16,-2 1 7 0,-1 0 6 16,-5-1 6-16,-2 1 36 0,-2-1-1 15,0 0-35-15,0 1-48 0,-8-3-3 16,-3 0-29-16,3 1-3 0,-2-4-109 16,5-1-77-16,-7-1 9 0,2 0-36 15,4 0-33-15,-5-2-24 0,5-2-9 16,0 1 12-16,0-1-62 0,6 1-46 0,0-1 52 15,0 3 13-15</inkml:trace>
  <inkml:trace contextRef="#ctx0" brushRef="#br0" timeOffset="79421.16">28396 3737 117 0,'0'0'692'0,"0"0"-67"0,0 0-141 15,0 0-88-15,0 0-57 0,0 0-107 16,0 0-104-16,0 0-60 0,0 0-20 16,0 0 0-16,0 0-29 0,0 0-19 15,33 65 0-15,-20-61-13 0,3 0-16 16,-6-3-44-16,3-1-56 0,3 0-99 16,-5 0-30-16,5-6-56 0,1-3-186 0,-5 1-226 15,5-7-8-15</inkml:trace>
  <inkml:trace contextRef="#ctx0" brushRef="#br0" timeOffset="79649.03">28671 3530 450 0,'0'0'684'0,"0"0"-430"0,0 0-234 15,0 0 45-15,0 0 218 0,0 0 35 16,0 0-107-16,0 0-40 0,0 0-54 15,56 81-14-15,-40-64-39 0,-3 1-25 16,-1 2-38-16,-2-2-1 0,-3-2-2 16,-3 2-14-16,-4-2-52 0,0-2-148 15,0-1-40-15,0-5-19 0,0-1-44 16,0-2-215-16,0-4-238 0</inkml:trace>
  <inkml:trace contextRef="#ctx0" brushRef="#br0" timeOffset="80001.03">28805 3700 1489 0,'0'0'231'16,"0"0"-231"-16,0 0-32 0,0 0 32 0,0 0-20 15,0 0 4-15,120-70-10 0,-89 58-10 16,4 0 17-16,1-1-46 0,3 1-46 16,-4 0-9-16,-2 2-40 0,-6 1 56 15,-4 2-10-15,-13 2 39 0,-4 1 75 16,-2 0 133-16,-2 1 14 0,-2-1-36 15,7 1 42-15,-7-1 0 0,6-1-75 16,-2 3-39-16,2-1 3 0,-4 2 17 16,0 1 28-16,-2 0 95 0,0 2 110 15,-4 5 8-15,-12 2-58 0,-3 2-88 0,-8 5-32 16,4-2-26-16,-6 3-4 16,7-2 4-16,-1 2-23 0,13 0-13 0,-1-1-22 15,11-1-6-15,0-2-16 0,11-1 6 16,9-2-20-16,5 0-1 0,2-4-1 15,-4-2-25-15,-1-2-16 0,-5-2-32 16,-7 0-26-16,-8 0-9 0,-2 0-17 0,0-1-54 16,-12-3-339-16,-31-1-721 0</inkml:trace>
  <inkml:trace contextRef="#ctx0" brushRef="#br0" timeOffset="80305.16">28582 3401 1193 0,'0'0'979'0,"0"0"-630"0,0 0-197 0,0 0-14 16,0 0 55-16,0 0-27 0,0 0-105 15,0 0-59-15,0 0 20 0,0 0-22 16,0 0-45-16,10 2-3 0,3 1-58 16,3-3-3-16,1 0 55 0,10 0-156 15,-2 0-249-15,-5 0-515 0,-148-5-276 0</inkml:trace>
  <inkml:trace contextRef="#ctx0" brushRef="#br0" timeOffset="80645.48">29461 3346 1876 0,'0'0'564'0,"0"0"-564"0,0 0 62 15,0 0-37-15,0 0 162 0,0 0-6 16,167 45-56-16,-121-30-48 0,-1-2-42 15,-4 3-21-15,-8 2-14 0,-6 4 0 16,-8 1 0-16,-7 2 96 0,-6 2-20 16,-6 1-6-16,0 0-35 0,-10 3-6 15,-17 0-29-15,-2 1-10 0,-14 0-216 16,-15 2-181-16,13-8-281 0,-48 16-702 0</inkml:trace>
  <inkml:trace contextRef="#ctx0" brushRef="#br0" timeOffset="89729.9">29518 10787 205 0,'0'0'183'0,"0"0"-69"15,0 0 39-15,0 0 27 0,0 0 80 0,0 0 4 16,0 0-62-16,0 0-56 0,0 0-16 15,0 0 0-15,0 0 0 0,0 0-17 16,0 0-15-16,0 0-31 0,0 0-34 16,0 0-14-16,0 0-17 0,0 0 15 15,0 0 5-15,0 0 20 0,0 0 16 16,-2 0-16-16,-4 0-9 0,0-1-8 16,-4 1 1-16,1 0 16 0,-1-1-16 0,2-1 3 15,0 2 0-15,1-1 32 0,1 1 6 16,0 0-16-16,2 0 4 0,0 0 0 15,4 0-20-15,0 0-16 0,-4 0 13 16,1 0-3-16,-3 0 2 0,-4 1 1 16,4 2 7-16,-3 0 15 0,1 1 28 15,-2 1 20-15,2 1-26 0,-3 1-22 16,1 1-16-16,-2 4-10 0,-5 3-6 16,7 0 0-16,-7 3 0 0,5-1 3 0,1 1-6 15,-1-2 6-15,6 0-6 16,-5-4 3-16,11 2-6 0,-2-5 0 0,2 2-14 15,0-4 10-15,0 0-12 0,9-2 0 16,-3 1-1-16,10-5-11 0,-1-1 12 16,3 0 12-16,-1 0 13 0,6-3 42 15,-3-2-8-15,1-1-31 0,0-4-28 0,1 4 0 16,-1-2-1-16,0 1-11 0,-1-2-7 16,-1 2 16-16,-4 1-16 0,-3 1 4 15,-2 0 15-15,-1 2 3 0,-1-2 13 16,-2 1-4-16,0 0-10 0,0-1 0 15,1-1 0-15,3-2-1 0,-6 0 0 16,2 2 12-16,-2-1 15 0,-1 1 28 16,3 0 31-16,-6-2 9 0,0-3 16 15,0 0-48-15,0-1-64 0,0 0-52 0,0 1 49 16,-6 3-25-16,-1 4 0 0,5-2-18 16,-2 5 28-16,2-1 18 0,0 1 0 15,-4 1-32-15,0 0-30 0,-1 0-16 16,-3 0-28-16,4 0-26 0,-5 3-38 0,5-2-57 15,0 3-116-15,2-2-128 0,4 3-166 16,0-1-126-16,0 3-393 0</inkml:trace>
  <inkml:trace contextRef="#ctx0" brushRef="#br0" timeOffset="90227.32">29938 10805 1115 0,'0'0'365'0,"0"0"-193"0,0 0 13 16,0 0-22-16,0 0-21 0,0 0-25 15,0 0 16-15,0 0 19 0,0 0-4 16,0 0 16-16,0 0 3 0,-2 29-4 16,4-22-19-16,-2-2-10 0,4 2 2 15,-4 4 9-15,0 1-12 0,0 3-27 16,-6 1-40-16,-4 1-30 0,-1 1-33 16,1 1-3-16,4-1-12 0,0-3 0 15,4 1-5-15,-3-3-18 0,5-3-8 0,0-2-33 16,0-2-34-16,0-3-10 0,0 0 0 15,7-3-45-15,-1 0-91 0,0 0-132 16,6-5-139-16,-3 3-64 0,9-8-610 0</inkml:trace>
  <inkml:trace contextRef="#ctx0" brushRef="#br0" timeOffset="90905.22">30473 10787 238 0,'0'0'681'0,"0"0"-309"0,0 0-148 16,0 0 1-16,0 0 22 0,0 0-17 15,0 0-55-15,0 0-43 0,0 0-22 16,0 0 12-16,0 0 33 0,5 0 8 16,-5 0 23-16,2 0 40 0,-2 6-20 15,4 0-20-15,-4 2-26 0,0 2-50 16,0 1-35-16,0 2-35 0,0-1-24 16,-4 2-16-16,2 2-2 0,-3-2-11 15,3 1 1-15,2-1-4 0,-4-1 4 16,4-1-1-16,0-2-2 0,0-2-4 15,0-2-12-15,0 0-19 0,0 0-42 16,-2-1-11-16,-2-1-8 0,-2 1 4 0,4 0-23 16,0-1-32-16,-4-2-38 0,6 3-37 15,-5-4-85-15,5 0-134 0,0-1-77 16,0 0-69-16,5-1 32 0,1-5 279 16</inkml:trace>
  <inkml:trace contextRef="#ctx0" brushRef="#br0" timeOffset="91503.91">30957 10847 186 0,'0'0'496'15,"0"0"-206"-15,0 0-46 0,0 0 20 16,0 0-7-16,0 0-46 0,0 0-36 15,0 0-16-15,0 0-43 0,0 0 7 16,0 0 29-16,-45 8 15 0,39-2 22 0,-5 0-3 16,-5 2-36-16,3 1-32 0,-1 1-17 15,-1 2-19-15,5-2-28 0,0 0-29 16,3 2-12-16,1-3-13 0,6 1-3 16,0 1 0-16,0-3-10 0,0 3 11 15,0-4 2-15,0 4 1 0,0-2-1 16,6-1-1-16,1-2-12 0,-3-1 1 15,2-2-4-15,4 0 1 0,3-2 15 16,-5-1 3-16,0 0 0 0,3 0 1 0,-3-3 11 16,2-2 14-16,1-1-7 0,5-2-10 15,-1-2-12-15,-1 1-14 0,3-3 13 16,-3 0 1-16,-2 2 0 0,1-1 2 16,-5-1 14-16,0 0-13 0,-1 1 0 15,-1-1 13-15,0 1-15 0,-2 0-1 0,-4 0-1 16,0 3-15-16,0 2-6 0,0 0 3 15,-4 4-3-15,-4-1-13 0,-5 3-25 16,-1 0-64-16,3 0-41 0,-1 1-11 16,8 2-54-16,4-2-218 0,0-1-278 15,0 1-426-15,0-1 553 0</inkml:trace>
  <inkml:trace contextRef="#ctx0" brushRef="#br0" timeOffset="92046.67">31369 10842 1153 0,'0'0'303'0,"0"0"-180"0,0 0-12 0,0 0-53 15,0 0-58-15,0 0 3 0,0 0 10 16,0 0 65-16,0 0 61 0,0 0 69 16,0 0-11-16,0 1-3 0,0 2 3 15,0-1-4-15,0 2-17 0,-7-1-10 16,1 6-48-16,0-2-45 0,2 2-29 16,-2 2-19-16,6-1-21 0,-7 1 8 15,7 0-10-15,-4-1-1 0,2 1 3 16,-2-1 18-16,4-2 9 0,0 2 7 0,0-3-3 15,0 0 0-15,0-1-35 0,0-4-1 16,4 3-17-16,9-5 18 0,-3 0 28 16,6 0-9-16,3 0-17 0,-9 0 11 0,7-5-10 15,-5 4 10-15,-1-1-11 16,-5-1-1-16,4 1 2 0,-4-1 0 0,3 0 10 16,-3-1-11-16,2 2 1 0,3-3-3 15,-3 0-2-15,2-2-14 0,-2-1-3 16,1 0-6-16,-5 0 15 0,-4-1 10 15,0-1 26-15,0-1 11 0,0 0-2 16,-4-2-10-16,-3 0-6 0,5 0-19 16,-2 2-10-16,0 0-25 0,4 4-3 15,-6 1 10-15,0 4 3 0,2 0-10 16,-3 2-50-16,1 0-45 0,0 0-77 0,0 0-74 16,4 0-60-16,0 4-163 15,2 1-302-15,-4 0-559 0</inkml:trace>
  <inkml:trace contextRef="#ctx0" brushRef="#br0" timeOffset="92552.59">31964 10849 909 0,'0'0'586'0,"0"0"-212"16,0 0 2-16,0 0 12 0,0 0-143 0,0 0-98 16,0 0-44-16,0 0 2 0,0 0 13 15,0 0 6-15,-75 39-16 0,69-31-23 16,0-1-6-16,0 1 3 0,4 2 10 15,-4 0 5-15,-1 2-15 0,1 0-23 16,2 1-24-16,-2-1-24 0,6 1-11 0,0-2-3 16,0-3-25-16,0 1 6 15,6-4-15-15,4-2 15 0,3-2 21 0,-3-1-14 16,7 0 15-16,1-2 16 0,-1-4 12 16,6-2-6-16,-7 0 0 0,7-1-19 15,-9-1 15-15,-1 1-5 0,-1 0-1 16,-2 1 1-16,-3-1 6 0,-3 3 18 15,-2-1 3-15,-2 1-12 0,0 1-9 16,0-2-18-16,0 1 2 0,0-1 16 16,-8 2-1-16,-3-1-18 0,1-2-14 0,0 0-30 15,3 1-58-15,1-1-14 0,-2 2-13 16,2-1 13-16,4 3 6 0,-9 3-10 16,11 0 0-16,-2 1-43 0,2 0-111 15,0 0-244-15,0 0-495 0,2 2-94 0</inkml:trace>
  <inkml:trace contextRef="#ctx0" brushRef="#br0" timeOffset="100539.64">28733 10380 16 0,'0'0'519'0,"0"0"-343"0,0 0-156 16,0 0-20-16,0 0-16 0,0 0 16 15,0 0 69-15,0 0 77 0,0 0 30 0,-37-2-29 16,37 2-20-16,-2 0 6 0,2 0 98 15,0 0 39-15,0 0-40 0,0-3-36 16,0 2-23-16,0 1-42 0,0-1-16 16,0 1 12-16,0 0 35 0,0-1 6 15,0 1-35-15,0 0-49 0,0-3-25 16,6 2 0-16,-2 1 4 0,6-3-5 16,-1 0-12-16,7 2 7 0,1 0 9 15,5 1 9-15,1 0-51 0,4 0-18 0,2 1-81 16,-6 2 2-16,-1 0 26 0,-5-2 2 15,0 0 32-15,-1 1 17 0,7-1 2 16,0 0 16-16,-1-1-16 0,1 0 0 16,2 0 0-16,0 0 16 0,-3 0 3 15,3 0-18-15,2 0 30 0,-2 0-12 16,6 0-19-16,-4 0-19 0,2 0 17 0,6 1-26 16,-6-1 6-16,2 4 22 0,4-4-13 15,-2 1-9-15,0-1-16 0,-2 1 16 16,0-1 6-16,-4 0 13 0,0 0-10 15,-2 0-3-15,-3 0 16 0,1 0 1 16,-4 0 12-16,-3 0-10 0,3 0-1 16,-5 0 21-16,-1 2-4 0,3-1 9 15,-5 1-28-15,5-1-13 0,1-1 13 16,5 0 13-16,7 0 6 0,4 0-19 16,7 0 0-16,-1-4-19 0,0 0-54 15,-2 1-9-15,-6 2 57 0,-2 0 12 0,-6 0 13 16,0 1 0-16,-7 0 31 0,1 0-30 15,-1 0 30-15,-5 2-31 0,7-1-14 16,-1 2-37-16,6-2 22 0,4-1 29 16,8 0 45-16,6 0 12 0,5-1-57 15,1-4-32-15,5 0-32 0,4 2 64 0,-11-1 0 16,-2 3 130-16,-3-1-85 0,-5 1-45 16,-2 1-16-16,-10 0 16 0,-5 0 13 15,-3 0-13-15,-5 0-19 0,-4 0 6 16,1 0 10-16,1 1-16 0,0 1 19 15,2-2-3-15,3 1-10 0,1-1 13 16,5 0 3-16,2 0 29 0,5 0-29 16,7-1-3-16,1-2-19 0,5 2 0 15,0 0-22-15,0 0 41 0,1 1 0 0,-1 0-3 16,-4 0 3-16,-2 0 31 0,-4 0-31 16,-6 0-47-16,-7 1 12 0,1 0 19 15,-7 3-5-15,3-3 21 0,-7 0 0 16,6 2 0-16,1-1 1 0,1-2-1 0,3 0 16 15,3 0-16-15,7 0 2 16,10 0 5-16,3 0-7 0,3 0-32 0,3 0 32 16,5 0 0-16,-5 0-12 0,-1 0 12 15,-1 1-13-15,-9 4 13 0,2 0-3 16,-4-3 3-16,-4 3 0 0,0-3-44 16,-2 1 0-16,-2-1 43 0,-3 2 1 15,3-4 6-15,0 0 10 0,-2 0-16 16,1-4 2-16,3 2 27 0,0-2-28 15,6 1 12-15,-4 0-13 0,-6 2 1 16,4 0 16-16,-9 1-17 0,3 0-4 16,-8 0-8-16,-7 0 11 0,0 0-12 15,-2 0-6-15,2 0-16 0,-6 0 0 16,6 0 6-16,-1-3 28 0,1 3-11 0,0-1 11 16,4 1-1-16,-3 0 2 0,3-1-22 15,2 0 18-15,5 1 1 0,-3-1-13 0,11-1-6 16,-2 2 22-16,6 0-16 0,4-1 17 15,-4 1-2-15,4-1 2 0,0 1 0 16,0 0-1-16,2 0-42 0,4 0 10 16,1 0 13-16,-1 0 16 0,-4 0 1 15,-4 0-53-15,-6 0 42 0,-9 0 12 16,-3 0-2-16,-7 0 3 0,-2 0 22 16,-2 0 10-16,0 0 3 0,-2 0 19 15,0 0-20-15,7 0-34 0,-1 0-3 16,4 0 0-16,2 0-13 0,-1 0-13 15,1-2-16-15,1 2-12 0,-5-1 15 0,-2 1 42 16,0 0-2-16,-2 0 2 16,-4 0 30-16,0 0 60 0,0 0 2 0,0 0-21 15,0 0-62-15,2 0-9 0,-2 0-70 16,0 0 9-16,5 0 45 0,1 0 15 16,0 0-2-16,-4 0-23 0,2 0 1 15,-4 0 25-15,2 0 0 0,-2 0 32 0,0 0 54 16,0 0 10-16,0 0-35 0,0 0-30 15,-2 1-18-15,-8 1-13 0,4-1-25 16,-1 0-52-16,1 2-47 0,0-2-78 16,4 0-201-16,-2 3-73 0,4-4-96 15,0 1 123-15,0-1-4 0,0 0 133 16,0 1 200-16,0-1 120 0,6 0 14 16,-6 0 61-16,0 0 75 0,0 0 68 0,0 0 20 15,0 0 30-15,0 0 38 0,0 0-66 16,0 0-74-16,0 0-39 0,0 0-62 15,0 0-65-15,0 0 0 0,0 0-68 16,0 0-10-16,0 0 32 0,0 0 27 16,0 0 6-16,0-1-4 0,0 1-2 15,6 0-7-15,0 0 23 0,1 0-23 0,3-1 3 16,-4 1 20-16,5 0-95 0,-1-4-45 16,-2 4-108-16,2-2-32 0,-1 1-128 15,-1-1 114-15,-4 1 144 0,-2 0 153 16,-2-1 36-16,0 2 19 0,0-3-42 15,0 2-13-15,0 1 2 0,0-1 57 16,0-1 29-16,0 1 72 0,0 0 94 0,0 1 4 16,0 0-30-16,0 0 13 0,0 0 9 15,0 0-64-15,0 0-144 0,0 0-42 16,0 0-39-16,0 0-3 0,0 0-7 16,4 0 49-16,3 0 3 0,-5 0 59 15,2 0-1-15,-2 0 4 0,0 0-6 16,-2 0 9-16,0 2 10 0,0 0-4 15,0 0 7-15,0 1-29 0,0 0-7 16,0 2-29-16,0 0 17 0,0-3-14 16,-4 4-9-16,-2 0-10 0,-5 1-1 0,-1-1 1 15,1 0 0-15,-1 2 0 0,2-1 2 16,-3 0-1-16,3 0-1 0,-7 2 26 16,5 0-25-16,6 0 31 0,-2-1-32 15,6 0-13-15,2 2-22 0,0 0-1 0,0-1 36 16,0 2-16-16,6-4-3 15,-2 4-10-15,-4-3 27 0,6 3-4 0,-6-1-10 16,6-1 32-16,-2 3 7 0,-2-5-23 16,3 2-52-16,1-1-39 0,-6 1 36 15,0 1 46-15,0 0-11 0,0 1 10 16,0-3-171-16,0 3 145 0,-6 0 36 16,1-3 55-16,-1 3-55 0,6-5 159 15,0 2-62-15,0-2-77 0,0-1-20 16,0 1 22-16,0-1 7 0,0 1-3 15,4-3-25-15,-2 2 1 0,3-1 10 0,-3 2-12 16,2-2-24-16,2 0-22 0,-6 0-54 16,6 2 35-16,-2 1 52 0,0 0 13 15,-1 1 42-15,3 2-38 0,-6 0 25 16,0 2-28-16,0 4 34 0,0-1 198 0,0 1-171 16,0-1-1-16,0 1-45 15,0-2 16-15,6 0 78 0,4-1-91 0,-1-3 4 16,-1-1-23-16,-4-2 0 0,-2-1-1 15,-2-1 1-15,0-3 10 0,0 3 3 16,0-1 0-16,0-2 0 0,0-1 10 16,-6 3-20-16,6-2-3 0,-6 3-14 15,6-1 13-15,-5-1-1 0,-1 3-2 16,0 1-15-16,0 2 6 0,-4-2 12 16,3 0-13-16,5 2 14 0,0-2 1 15,-4 0-1-15,6 0-3 0,0-1-87 16,0-2 51-16,0 0 36 0,0 0-29 0,0 2 6 15,0-6-10-15,0 3-60 0,0-1-69 16,6-2-43-16,-4 4 43 0,0-4 42 16,5 2 54-16,-7-1 69 0,0-1 32 0,0 4 23 15,0-2 10-15,0 2-23 0,-7 1-23 16,-3-2-18-16,4 3-2 0,-5-1-11 16,5 2-5-16,0 2 14 0,0-1 3 15,6-1 15-15,0 0 8 0,0-2-23 16,0 1-58-16,0 0-30 0,0 1 44 15,4 1 44-15,-2 0 3 0,4 0 10 16,0 0-13-16,-1 1-195 0,1-2-49 16,0 2 140-16,0-4-46 0,-2-1-430 15,0-2 328-15,-1-1 106 0,3 0 90 16,-6 0 56-16,4-1 69 0,-4 0 133 16,0 0 124-16,0 0-75 0,0 0-114 0,0 0-49 15,0 0-7-15,0 0 36 0,0 0 46 16,0 0 3-16,0 0-143 0,0 1-23 15,0-1-104-15,0 0 0 0,0 0 40 16,0 0 64-16,0 0 91 0,0 0 107 16,0 0 23-16,0 0-13 0,0 0-40 0,0 0-32 15,-4 0-59-15,-5 0-77 0,1 0-3 16,2 0 0-16,0 0-13 0,-5 0-17 16,5 0-18-16,4 0-59 0,-2 0-20 15,-2 0 4-15,2 0 28 0,-2 0 63 16,-5 0 35-16,5 0 58 0,-6 0 46 15,3 0-3-15,-3 2 15 0,0-1-51 16,1-1 0-16,-5 1-36 0,-3-1-29 16,5 1-26-16,-5-1-45 0,2 3-56 15,-5-2 46-15,5 0 52 0,-6 1-3 0,7-2 28 16,-7 0-14-16,7 2 18 0,-7-1 1 16,6 0 12-16,-7 0 20 0,-3 0 2 15,-2 3-21-15,2-3-11 0,-2 2 33 16,2 1 26-16,-4-1 12 0,4-1-48 0,2 2-10 15,5-3-16-15,1 0 1 0,0 0-2 16,1 1-12-16,1 0 11 0,1-1 2 16,-1 0 13-16,-1 1 13 0,1-1-7 15,1 0 39-15,-1 0-12 0,7-1-44 16,-9 1-2-16,3 2 0 0,-5-3-3 16,6 1-23-16,1-1 25 0,-3 0-19 15,5 0-25-15,-2 0 0 0,-5 0 38 16,2-1 7-16,1-3 52 0,-3 3 9 15,-1 0-28-15,-3 0-11 0,-6 1-15 16,-4 0-7-16,-2 0-1 0,-5 2 1 0,-3 0 52 16,2 2-30-16,-3 0-21 0,5 0-2 15,0-1-16-15,4-1 15 0,4-1 2 16,0 2 0-16,8-3-19 0,0 0-10 16,2 0 10-16,3-3 18 0,3 2-12 15,-3 0 13-15,1-3 6 0,1 4 1 16,-5-2-4-16,-4 0-6 0,2 2-46 0,-8-2 47 15,-6 2-11-15,2 0-22 0,-8 0 6 16,-3 0-75-16,3 0 78 0,-1 0 0 16,5 0 26-16,2-1 0 0,10 0 0 15,4-3-1-15,-6 2 1 0,9 0 35 16,1-1 17-16,3 2 61 0,-3-1-32 16,0 2-30-16,1 0 1 0,1 0-25 0,-6 0-27 15,1 0-52-15,-7 0 39 0,0 2-19 16,-8-1-33-16,-5-1-48 0,-14 0 100 15,1 0-51-15,-7 0 64 0,2 0 135 16,0 0 1-16,0 0-36 0,4-3-45 16,0 0-10-16,0 3 54 0,9-1 68 15,3 1-74-15,5-1-32 0,10 1 19 16,0 0-52-16,7 0-28 0,1 0-35 16,-2 0-25-16,7 2-20 0,-1-1 0 0,-2 3-20 15,9-3 52-15,-6 0-23 0,3-1-3 16,3 0 33-16,-7 0-8 0,-1 0 20 15,-3 0 29-15,-8 0-2 0,-10 0 18 16,-7 0-35-16,-5 3 38 0,-5-1 129 16,2 2-6-16,0-3-62 0,-1 1-35 0,11 2 6 15,7-3-35-15,10 0 93 0,6-1-87 16,11 0-22-16,4 0-32 0,0 0-13 16,6 0 26-16,0-1 19 0,-7 1 16 15,5 0-3-15,-4 0 25 0,-2 0-28 16,-9 0-10-16,5 0-2 0,-3 0 2 15,3 0 11-15,-2 0-11 0,-1 0-54 16,-1 0-13-16,-1-1 38 0,-6-1-22 16,-6-2 51-16,-4 0 0 0,-10 2 16 15,-3-2-16-15,1 2 105 0,-7 0-50 0,3-1-17 16,-3 3-25-16,-4 0 54 0,2 0-66 16,3 0 1-16,3 0 33 0,9 0-16 15,6 3-17-15,10-3 27 0,7 2-1 16,5-1 14-16,5-1-42 0,6 0-39 15,0 1-75-15,0-1-7 0,0 0 70 0,10 0 51 16,-1 0 86-16,-1 0-6 0,-2 0-30 16,-6 0-18-16,0 0 32 0,0 0 28 15,0 0 12-15,-2 2-41 0,-6-1-50 16,-3 0 9-16,3 0-21 0,2-1 18 16,2 1-17-16,2-1-2 0,2 3-1 15,0-3-34-15,0 0-12 0,0 0 6 16,0 0 22-16,0 0 6 0,0 0-6 15,0 0 7-15,0 0 12 0,0 0 2 16,0 0-2-16,0-4-13 0,2 1 10 16,8-1 3-16,3-2 1 0,-3 0-1 0,-4 0 1 15,4-1 0-15,3 0 18 0,-7-2-3 16,-2 3 3-16,2 1 0 0,1-3 3 16,-3 2-6-16,2-2-14 0,0-1-2 15,0 0-13-15,5-1-6 0,-5-3 8 16,6-3 11-16,-1 3 2 0,-3-5-1 0,-2 3-1 15,-4 1 0-15,-2 0 46 0,0 1-30 16,0-1 28-16,0 2-44 0,-6-1 0 16,4 0 0-16,-2 1-3 0,4-2-16 15,-2-2-32-15,2-1 51 0,0 1-3 16,0-1 3-16,0-1-19 0,2 0-38 16,4 1 45-16,6-1 1 0,-5 0 10 15,3 1 1-15,-8-1-6 0,2 5 6 16,-4 2 38-16,0 2-3 0,0 3-20 15,0 1 1-15,0 1-16 0,0 3-9 0,0 0-29 16,4-2 0-16,2 3 6 0,1-3 20 16,-3 2 10-16,2-1 2 0,-6 2 19 15,2-1 23-15,-2 1 2 0,0-2-3 16,0 1-10-16,0-2-28 0,4 1-3 16,-2-3-28-16,2 1-22 0,5 0 12 15,-1-1 16-15,2-1 6 0,3-1 3 16,-3 1 13-16,2-3 10 0,-1 0 12 0,-1-2-22 15,0 1-37-15,-1-2 37 0,-5 2 57 16,-4 1 0-16,2 2-42 0,-2-2 1 16,4 2 22-16,-2-1-23 0,4-2-15 15,3 0-51-15,-3-1 32 0,4 1 19 16,2 1 16-16,-5 1 22 0,-3 4 12 16,-4 2 26-16,6-1-14 0,-6 2-5 15,0 1-12-15,0-1-14 0,0 0 3 0,0 1-3 16,4 0-21-16,-4-2-10 0,2 1-41 15,2-3 7-15,-2-1 15 0,9-3-6 16,-5 1 23-16,-2-4 0 0,6 1 1 16,-1-2-17-16,1 2-49 0,-4 1 42 15,-2 4 25-15,-4 2 0 0,0 3-16 16,0 0-47-16,0 0-47 0,0 0-89 0,0 0-183 16,0 1-174-16,0 1-563 0,-10 2-399 15</inkml:trace>
  <inkml:trace contextRef="#ctx0" brushRef="#br0" timeOffset="129180.62">8345 3306 2459 0,'0'0'338'0,"0"0"-338"0,0 0-100 16,0 0 100-16,0 0 100 0,0 0-36 15,0 0-47-15,169-45 21 0,-138 36-3 16,0 3-1-16,-4 1-34 0,2 1-2 16,-4-1-1-16,0 1-10 0,4 1 13 15,0-2-28-15,4 1-8 0,6-3 14 0,2 0 2 16,9-2-63-16,6 0-40 0,8-4-77 16,2 1 0-16,4-1-40 0,-3 2-40 15,-7 0-133-15,-15 4-128 0,0-2 59 0</inkml:trace>
  <inkml:trace contextRef="#ctx0" brushRef="#br0" timeOffset="129796.99">8299 3166 1425 0,'0'0'469'16,"0"0"-203"-16,0 0-159 0,0 0 77 0,0 0 167 16,0 0-68-16,0 0-123 0,0 0-71 15,0 0-9-15,0 0 12 0,0 0-3 16,-62 65-20-16,46-52-34 0,-1 0-35 16,1 1-22-16,3 1-29 0,-1-5 35 0,6-2 16 15,-3-3 165-15,5-1-165 16,4 0-16-16,0-2-34 0,2 2 18 0,0 0 29 15,-4 0-10-15,4 0 13 0,0 1 2 16,0-2 24-16,0 0-11 0,0 0-12 16,0 1-3-16,4-3-31 0,6 2-17 15,3-2 33-15,7-1 12 0,11 0 2 16,7 0-18-16,7 0-50 0,3-4-27 16,-1 1-130-16,5 3-271 0,-15-1-257 0,11 1-492 0</inkml:trace>
  <inkml:trace contextRef="#ctx0" brushRef="#br0" timeOffset="132148.99">10145 2967 615 0,'0'0'698'0,"0"0"-438"0,0 0-133 16,0 0-4-16,0 0 56 0,0 0 15 0,0 0-48 16,0 0-33-16,0 0-13 15,0 0-6-15,0 0-23 0,0-37-7 0,0 32-6 16,0 1 16-16,0 1 3 0,-4-2-16 15,-2-1-6-15,0 2-4 0,0 2 3 16,2-1-6-16,-7 3-48 0,-1-2-3 0,-1 1-61 16,3 1 0-16,-6 0 45 0,-1 0 18 15,0 0 1-15,5 0 17 0,2 0 7 16,-3 0-24-16,1 3-16 0,-3 4-22 16,-3 1 11-16,-5 3 27 0,7-1 13 15,-3 2 9-15,5-1 1 0,1 1 21 16,3 0-2-16,8-2-23 0,-2 2-17 15,4-3 21-15,0 1 15 0,0 0-9 16,6-2-4-16,0 0 7 0,4 1-16 16,-1-4-16-16,5 0 0 0,-2-1-2 15,1 0 1-15,-1-2-1 0,1-1-11 0,-1 2-3 16,0-2 13-16,-3-1 2 0,-1 0 0 16,4 0 0-16,3 0 1 0,-3 0-1 15,5-2-2-15,-1-3 3 0,-3 0 3 16,-1-2 22-16,3 1-3 0,-9-1 0 15,4 0-6-15,-2 2-13 0,-1-1-3 0,-5 2 1 16,4 2 18-16,-6-1 16 0,0 2-4 16,0 0 4-16,0 0-10 0,4-2-23 15,-2 0-2-15,-2 1-16 0,4-1-10 16,-2-1 7-16,-2 2 17 0,0 2 1 16,0-2 1-16,4 1 16 0,-4 1 6 15,0 0-9-15,0-1-10 0,7 0 13 16,-5-2 0-16,8-1-4 0,-6 1 4 15,2 0-14-15,1 0 0 0,-3 2 11 16,-4 0 9-16,2 1 4 0,-2 0-11 0,0 0 1 16,0 0 12-16,0 0 13 15,0 0 7-15,0 3 11 0,0 1-5 0,0 3-26 16,0 3-3-16,0 2-6 0,0 3 10 16,0 3-1-16,0 2-9 0,0 1 0 0,0 2-16 15,0 2 11-15,0-2-14 0,0 0-12 16,0 0 10-16,0-3-14 0,0-2-2 15,4-1 17-15,-2-2-13 0,2-3-5 16,2-1-7-16,-2-2-2 0,3-1-48 16,-1-3-40-16,-2-4-16 0,-2 0-39 15,2-1-61-15,2 0-108 0,-4 0-27 16,7-6-1-16,-3 1-217 0,0-7-441 0</inkml:trace>
  <inkml:trace contextRef="#ctx0" brushRef="#br0" timeOffset="132680.57">10613 3009 1269 0,'0'0'478'16,"0"0"-101"-16,0 0-15 0,0 0-78 0,0 0-113 15,0 0-94-15,0 0-23 0,0 0-9 16,0 0 19-16,0 0 3 0,0 0 0 15,-83 49 9-15,73-35 1 0,3 2 5 16,5-1 4-16,-2 2-13 0,4 0-32 16,0-1-41-16,0 0-11 0,4-1-8 15,5-3-3-15,5-1 6 0,-2-2 0 0,11-1-3 16,-6-4 16-16,5 0 3 0,-1-2 1 16,2-2-1-16,-5 0 13 0,7-2 3 15,-4-5 15-15,0-4 14 0,1-1-17 16,1-2-12-16,0-1-14 0,-7-2 1 15,1-1 19-15,-3 0 9 0,-7-1-9 16,-5 3 4-16,-2 1 2 0,-9 1-3 16,-11 1-25-16,-11 2-16 0,-2 1-28 15,-7 2 3-15,-1 5 0 0,2 0-6 16,4 1-51-16,8 2 0 0,10 0-64 0,1 0-55 16,3 0-84-16,11 2-199 0,-2-1-229 15,4 1-522-15</inkml:trace>
  <inkml:trace contextRef="#ctx0" brushRef="#br0" timeOffset="133248.13">11148 2939 417 0,'0'0'1031'0,"0"0"-608"16,0 0-108-16,0 0-44 0,0 0-54 15,0 0-114-15,0 0-58 0,0 0 13 16,0 0 9-16,0 0 10 0,79-26 0 16,-55 19-3-16,-3 2 9 0,-2 0 6 15,-1 4 0-15,-3-3-16 0,3 2-29 16,-3 1-9-16,1 1-22 0,-1 0-13 15,-1 0-12-15,3 1 12 0,-3 5 0 0,-1-1 19 16,1 1 3-16,-6 4-6 0,5 1 16 16,-9 1 12-16,-2 3 3 0,-2 0 26 15,0 3-1-15,-2 0-22 0,-15 1-15 16,1 2-1-16,-7-3-8 0,0 1 0 16,1-1-14-16,-5-1 1 0,4-2-1 15,0-1 10-15,3 0-7 0,1-3-2 0,9-1-10 16,-3-2 0-16,7-2 0 0,2-3-3 15,2 1-1-15,-2-3 1 0,4 1 1 16,0-2 2-16,0 1 22 0,0-1 0 16,0 0 13-16,0 0 24 0,0 0 90 15,0 0-47-15,0 0-38 0,0 0-20 16,10 0-11-16,9-1 7 0,-3-2 0 16,17-1 0-16,0 1-15 0,7-3-16 15,1 1-12-15,-2 1 0 0,3 1-1 16,-1-1 1-16,4 0-2 0,-5 1-10 0,3 3 11 15,-8-4-27-15,-4 3-39 0,-4 1-31 16,-4 0-69-16,-7 0-59 0,1 0-78 16,-7 0-71-16,3 0-284 0,-9 0-511 15,-4 0-167-15</inkml:trace>
  <inkml:trace contextRef="#ctx0" brushRef="#br0" timeOffset="157984.14">4533 9037 78 0,'0'0'1339'0,"0"0"-930"0,0 0-123 15,0 0-53-15,0 0-10 0,0 0-45 16,0 0-46-16,0 0-17 0,0 0-15 0,0 0-17 16,-72-8 6-16,55 8-9 0,1 0-4 15,-3 3 16-15,-2 2 16 0,-1 1 0 16,-1 1-61-16,-6 3 9 0,6 2 4 16,-4 1-13-16,5 1 3 0,1-2-12 15,2 4-9-15,7-3-10 0,4-2-19 0,6 0 1 16,2-1 14-16,0-1 16 0,10-2 3 15,9-1-12-15,5 0 15 0,7 0-12 16,3 0-21-16,-1-1-1 0,2 0 0 16,-2-1 9-16,-2 0-10 0,-4 3 0 15,-7-2-1-15,-1 1 12 0,-7 1 18 16,-3 0 25-16,-3 3 15 0,-6 0-3 16,0 0 3-16,0 1-18 0,0 0-26 15,-10 0-23-15,-7 1-4 0,-2 0-4 0,-7 0-33 16,3 1-46-16,-6-1-28 0,0-2-29 15,4-1-44-15,6-3-49 0,5-4-136 16,8-2-177-16,4 0-419 0,2-9-194 0</inkml:trace>
  <inkml:trace contextRef="#ctx0" brushRef="#br0" timeOffset="158256.2">4816 9005 646 0,'0'0'1280'0,"0"0"-846"16,0 0-136-16,0 0-125 0,0 0-9 0,0 0 35 16,0 0-40-16,0 0-51 0,17 87-9 15,-15-61 5-15,2 3 41 0,-4 4-16 16,2-2-66-16,0 0-41 0,-2-2-22 15,0 0-2-15,0-3-39 0,0-2-103 16,0-5-55-16,0-1-39 0,0-6-104 16,0-3-227-16,0-4-206 0,0-3-342 15,-8-2 536-15</inkml:trace>
  <inkml:trace contextRef="#ctx0" brushRef="#br0" timeOffset="158385.18">4798 9260 779 0,'0'0'531'0,"0"0"-130"0,0 0-54 16,0 0-23-16,0 0-85 0,0 0-110 16,173-28-90-16,-137 22-39 0,-5 1-68 15,-5 1-213-15,1 0-182 0,-10 3-262 0,4 0-325 0</inkml:trace>
  <inkml:trace contextRef="#ctx0" brushRef="#br0" timeOffset="158814.51">5525 9146 1289 0,'0'0'354'0,"0"0"-81"0,0 0 39 16,0 0-2-16,0 0-145 0,0 0-111 15,0 0-12-15,0 0 23 0,0 0 76 16,-159 86 41-16,143-60 3 0,3-1 19 15,3-2-21-15,6-4-48 0,4-5-66 16,0-2-40-16,4-3-15 0,13-5-14 16,1-1-2-16,5-3 2 0,4-4 1 0,8-8 0 15,0-6-1-15,4-5-15 0,-2-3-36 16,-1-5-37-16,-5 0-28 0,-7-2 5 16,-1-2-12-16,-6-1 24 0,-7-1-9 15,2-1 9-15,-5 2 16 0,-3 4 32 0,2 5 22 16,-6 9 29-16,0 7 29 0,0 7 67 15,0 4-13-15,-6 0 0 0,-5 4-48 16,-1 7-10-16,-2 4 13 0,-1 5 13 16,-1 3 19-16,1 4 38 0,3 5-1 15,-1 2-3-15,5 3 12 0,0 2-2 16,2-2-18-16,6 0-39 0,0-2-57 16,0-4-18-16,12-4-91 0,2-6-52 15,5-2-78-15,2-4-113 0,-1-6-183 16,-1-4-234-16,8-2-491 0</inkml:trace>
  <inkml:trace contextRef="#ctx0" brushRef="#br0" timeOffset="159268.65">6032 9108 85 0,'0'0'1300'0,"0"0"-987"0,0 0-190 16,0 0-13-16,0 0 1 0,0 0 25 0,0 0-13 15,0 0 29-15,0 0-42 0,0 0-20 16,0 0-19-16,27 24-6 0,-9-24-24 16,-1-4-8-16,-1-2-17 0,3-1-16 15,-5 0-1-15,-1-1 1 0,-7 1 12 16,-2 4 24-16,-2-1 12 0,-2 3 6 0,0-2 4 15,0 2 3-15,0 1 12 16,0 0 1-16,0-2-7 0,0 2-39 0,0 0-28 16,0 0-18-16,0 0-68 0,0 0-93 15,0 4-52-15,0 0-126 0,-2 1-282 16,-4 3-557-16</inkml:trace>
  <inkml:trace contextRef="#ctx0" brushRef="#br0" timeOffset="159615.39">6115 9375 1528 0,'0'0'472'0,"0"0"-187"0,0 0-94 15,0 0-69-15,0 0-12 0,0 0 12 16,0 0-3-16,0 0 0 0,0 0-20 15,0 0 0-15,0 0 25 0,2 0-79 16,-2 6-45-16,-7 0-2 0,7-1-17 16,0-1 0-16,0-1-4 0,0-1 1 15,0 0 20-15,0-2 2 0,7 0 60 16,-1 0 23-16,0 0-38 0,4-3-33 16,-6 2-12-16,1-2 3 0,-3 1 48 15,-2 2-7-15,0 0-12 0,0 0 50 16,0 0 63-16,0 0-104 0,0 0-41 15,0 0-32-15,0 0-5 0,0 0-39 0,0-1-114 16,0-2-86-16,0 0-60 0,6-2-214 16,-2-5-636-16,-14 32-77 0</inkml:trace>
  <inkml:trace contextRef="#ctx0" brushRef="#br0" timeOffset="159896.03">6549 9114 1683 0,'0'0'536'15,"0"0"-274"-15,0 0-138 0,0 0-124 16,0 0-49-16,0 0 30 0,0 0 19 16,0 0 103-16,0 0 107 0,0 0 27 15,0 0-32-15,-56 76 33 0,33-54 43 0,2-2-54 16,3 1-58-16,3-2-51 0,3-1-46 15,6-1-44-15,0-3-28 0,6-2-19 16,0-1-6-16,6-1-12 0,10-3-19 16,1 1-22-16,6-5-25 0,-1 0-23 15,7 0-59-15,-2-3-109 0,2 0-140 0,-2-3-213 16,-8 0-467-16,7-5-193 0</inkml:trace>
  <inkml:trace contextRef="#ctx0" brushRef="#br0" timeOffset="160806.16">6115 9079 460 0,'0'0'590'0,"0"0"-245"15,0 0-117-15,0 0-10 0,0 0-14 16,0 0-42-16,0 0-23 0,0 0 0 16,0 0-32-16,0 0-46 0,45 4-25 0,-43-2-11 15,-2-1-2-15,4 0-7 16,-4 2 13-16,2-1 3 0,2-2-6 0,-2 3-24 15,3-2-2-15,-1 0-2 0,-4 1-17 16,6-2 15-16,0 0 2 0,0 0 0 16,1 0-11-16,7-2-25 0,-2-3-23 0,1 0-7 15,1-1 7-15,5 0 12 0,-7 0-3 16,-1 1 27-16,-1 2 2 0,-6 2 23 16,-2-2 6-16,-2 3 65 0,0 0-12 15,0 0-24-15,0 0-12 0,0 0 22 16,-6 0 16-16,4 0-6 0,-2 0-26 15,0 0 16-15,-3 3 13 0,1-2 19 16,2 2 70-16,-2 0 42 0,0-1-34 16,0 1-50-16,-1-1-23 0,3-1-28 15,0 2-48-15,4-3-6 0,0 1-34 0,0-1-11 16,0 0 4-16,0 0 0 16,0 0-54-16,0 0-96 0,0 0-46 0,0 2-84 15,4-1-225-15,-4 0-254 0,0 2-367 16</inkml:trace>
  <inkml:trace contextRef="#ctx0" brushRef="#br0" timeOffset="161363.57">6234 9274 323 0,'0'0'759'0,"0"0"-371"0,0 0-118 0,0 0-49 15,0 0-53-15,0 0-61 0,0 0-32 16,0 0 22-16,0 0 3 0,0 0-29 16,0 0-13-16,-20 59 19 0,26-55 30 15,2-2-4-15,3 1 2 0,-3-2-18 16,2-1-1-16,-6 0-9 0,3 0-32 15,-1 0-36-15,-6 0-9 0,0 0 0 16,0 0 1-16,0 0 25 0,4 0-1 0,-4 0 7 16,0-1 16-16,0-1 12 0,0 1-19 15,0 1 7-15,0 0 28 0,-4 0 24 16,2 0 45-16,-2 0-6 0,-3 0-64 16,7 1-59-16,-4 3-16 0,0 3-15 0,2-1 15 15,2 0 22-15,0 0 12 0,0-1-21 16,0-1-13-16,0-1-13 0,2-1-9 15,2 0 1-15,0-2-32 0,0 0-96 16,-1 0-99-16,7 0-98 0,-4-4-224 16,2 1-537-16,3-3-494 0</inkml:trace>
  <inkml:trace contextRef="#ctx0" brushRef="#br0" timeOffset="161917.1">6894 9146 1556 0,'0'0'506'16,"0"0"-127"-16,0 0-34 0,0 0-139 16,0 0-75-16,0 0 7 0,0 0 12 15,0 0-8-15,-153 66 23 0,130-51-20 0,9 1-42 16,1 1-18-16,7-3-28 0,6 1 3 16,0-2 2-16,0-1 0 0,17-5-21 15,3 0-25-15,7-4-16 0,6-3-25 16,4-2 4-16,3-7 18 0,1-3-10 15,-2-3-2-15,-6-2-13 0,-6 1-19 16,-4-1-19-16,-6 0-16 0,-11 2 22 16,-2 2 4-16,-4 0 0 0,0 4-20 0,0 2 4 15,-15 3-39-15,-1 4-60 0,-3 0-187 16,3 0-24-16,-1 4-268 0,5-1-428 16</inkml:trace>
  <inkml:trace contextRef="#ctx0" brushRef="#br0" timeOffset="162174.18">7311 9185 1254 0,'0'0'459'16,"0"0"-66"-16,0 0-47 0,0 0-75 16,0 0-20-16,-35 67-30 0,35-53-74 15,0-1-65-15,2-2-24 0,11 0-4 16,1-4 28-16,5-1 57 0,1-5-57 0,1-1-48 15,4-1-21-15,-4-7-13 0,1-3 0 16,-5-1 2-16,-1-1 0 0,-3-2 11 16,1-1-10-16,-5-1-1 0,3 2 1 15,-4-2-3-15,-2 4-25 0,-6 1-51 16,0 5-28-16,0 0-44 0,0 2-52 16,0 4-104-16,-2 0-272 0,-2-1-499 15,0 2-302-15</inkml:trace>
  <inkml:trace contextRef="#ctx0" brushRef="#br0" timeOffset="162394.35">7861 8953 1007 0,'0'0'804'0,"0"0"-340"0,0 0-92 0,0 0-9 15,0 0-187-15,0 0-86 0,0 0 8 16,-20 74 17-16,11-45 9 0,3 0-14 15,2 3 7-15,-2 1-1 0,4 0-2 16,-2 1-8-16,4-3-37 0,0-5-69 16,0-3-54-16,12-5-88 0,-2-5-78 15,-1-4-118-15,-1-4-330 0,-2-4-530 16,0-1-144-16</inkml:trace>
  <inkml:trace contextRef="#ctx0" brushRef="#br0" timeOffset="162521.34">7787 9189 916 0,'0'0'1732'0,"0"0"-1282"16,0 0-176-16,0 0-108 0,0 0-113 15,0 0-8-15,0 0-45 0,0 0-114 0,202-35-256 16,-160 27-341-16,18-2-836 0</inkml:trace>
  <inkml:trace contextRef="#ctx0" brushRef="#br0" timeOffset="162886.82">9009 8988 2470 0,'0'0'390'0,"0"0"-296"15,0 0 8-15,0 0-70 0,0 0 67 16,0 0 51-16,0 0 22 0,0 0 2 15,0 0-38-15,0 0-42 0,2 51 13 16,-4-39 25-16,-15 1 2 0,0 2-32 16,-5 2-39-16,-5-2-23 0,4 2-12 0,-6-1-10 15,8-2-18-15,7-4-1 0,4-1-21 16,1 1 10-16,7-4 9 0,2-1 0 16,0 0 1-16,0-1 2 0,9 0 15 15,5-2-13-15,5 1 11 0,1-1-10 16,3-1 8-16,-2 2-11 0,6-1-15 15,0-2 12-15,-1 0-25 0,5 0-3 16,0 0 0-16,-4 0-25 0,0 0-62 16,-2 0-85-16,-4 0-77 0,-3 0-177 15,-7 0-216-15,-1 0-580 0,-10 1-137 0</inkml:trace>
  <inkml:trace contextRef="#ctx0" brushRef="#br0" timeOffset="163198.68">8907 9352 2192 0,'0'0'565'0,"0"0"-247"0,0 0 40 0,0 0-79 15,0 0-87-15,0 0-79 0,0 0 7 16,0 0 42-16,0 0-1 0,0 0-65 16,0 0-44-16,97 40-40 0,-64-40-12 0,7 1-17 15,-7-1-45-15,2 0-80 16,0 0-126-16,2 0-153 0,-4 0-392 0,19-3-764 0</inkml:trace>
  <inkml:trace contextRef="#ctx0" brushRef="#br0" timeOffset="164682.54">10472 8964 404 0,'0'0'1868'0,"0"0"-1351"15,0 0-286-15,0 0-1 0,0 0-32 16,0 0-33-16,0 0-26 0,-163 28-29 15,130-13-13-15,0 4 17 0,-3 4-2 0,10 0 4 16,3 1 26-16,6-1 0 0,5-2-37 16,12-1-43-16,0-3-25 0,12 0-16 15,15-4-21-15,2-2-22 0,6 0-43 16,5-3-61-16,5-2-44 0,5-1-20 16,-1-1-36-16,9-1-120 0,2-2-175 15,-14-1-245-15,26 0-489 0</inkml:trace>
  <inkml:trace contextRef="#ctx0" brushRef="#br0" timeOffset="165263.92">11669 8977 863 0,'0'0'755'0,"0"0"-199"0,0 0-149 0,0 0-98 15,0 0-68-15,0 0-21 0,0 0-42 16,0 0-23-16,0 0-51 0,0 0-69 15,0 0-16-15,-46 29-7 0,22-17 20 16,-5 1 12-16,-2-1 3 0,0 1-3 16,4-1 13-16,10-1 9 0,-1 0-1 0,7-4-30 15,3 1-35-15,6-2-4 0,-2 2-7 16,4 0 11-16,0-2 16 0,0 0-4 16,6-1 10-16,6-3-7 0,3 3 4 15,4-2 3-15,1 1-10 0,1-2 1 16,2 0-12-16,-1-1-1 0,-3 0 2 15,2-1-2-15,1 3 0 0,-5-2-13 16,6 0-12-16,-1-1-77 0,3 0-48 16,0 0-27-16,-2 2-59 0,-1-1-129 15,-5 3-277-15,0-3-398 0,-5 4-184 0</inkml:trace>
  <inkml:trace contextRef="#ctx0" brushRef="#br0" timeOffset="165521.14">11508 9308 42 0,'0'0'1556'15,"0"0"-855"-15,0 0-217 0,0 0-89 16,0 0-99-16,0 0-61 0,0 0-62 15,0 0-70-15,0 0-40 0,0 0-24 16,4 52 1-16,23-49-2 0,6-3-38 16,10 0-24-16,3-2-74 0,3-4-94 15,3-2-130-15,-2 0-233 0,-11 1-475 0,23-1-440 16</inkml:trace>
  <inkml:trace contextRef="#ctx0" brushRef="#br0" timeOffset="168011.84">12572 8804 29 0,'0'0'1510'0,"0"0"-964"0,0 0-206 0,0 0-56 16,0 0 47-16,0 0 1 0,0 0-103 15,0 0-90-15,0 0-41 0,0 0-42 16,0 0-27-16,-6 42-27 0,6-31-2 15,-2-4 0-15,2 4 0 0,0-4-3 16,0 3-19-16,0-4 6 0,0-1-28 0,0-2-104 16,0 1-80-16,0-3-66 0,0 0-136 15,0-1-255-15,0 0-359 0,2 0 33 0</inkml:trace>
  <inkml:trace contextRef="#ctx0" brushRef="#br0" timeOffset="168200">12787 8804 463 0,'0'0'1201'0,"0"0"-730"0,0 0-183 15,0 0-30-15,0 0 48 0,0 0-41 16,0 0-118-16,0 0-45 0,0 0-26 16,0 73-32-16,0-60-43 0,4 0-1 15,-2-3-16-15,3 1-88 0,1-2-154 16,2-3-101-16,0-2-238 0,3 0-408 15,1-4-148-15</inkml:trace>
  <inkml:trace contextRef="#ctx0" brushRef="#br0" timeOffset="168631.66">13099 8839 1128 0,'0'0'583'0,"0"0"-226"0,0 0-92 15,0 0-51-15,0 0-47 0,0 0-44 16,0 0-11-16,0 0 23 0,0 0 22 16,0 0-17-16,2 5-42 0,3-2-18 15,-3 6 5-15,4-1-12 0,0 5-13 16,6 3-10-16,3 3-6 0,1 4 16 0,1 3 12 15,8 2-21-15,0 2-13 0,-1 1-16 16,-3-2-22-16,2 0-32 0,0-4-94 16,-1-1-47-16,3-5-77 0,2-2-151 15,0-5-249-15,-9-5-346 0,9-5-61 0</inkml:trace>
  <inkml:trace contextRef="#ctx0" brushRef="#br0" timeOffset="169074.83">13591 9092 1277 0,'0'0'494'15,"0"0"-205"-15,0 0-10 0,0 0 15 16,0 0-62-16,-29 68-72 0,29-53-57 16,0-3-17-16,0-3 7 0,7 2-23 0,1-5-23 15,0 0-18-15,-2-1-16 0,1-3-1 16,-1-1 7-16,4-1-19 0,-2 0-43 16,7-3 8-16,1-7 3 0,7-1 0 15,4-3-31-15,-2-3-52 0,2 2-4 16,-1-2 33-16,-7 3 50 0,0 1 34 15,-5 4 2-15,-8 2 26 0,1 2 35 16,-3 5 35-16,-4 0 0 0,0 0 44 16,2 0 32-16,2 7 40 0,2 4-77 15,-2 0-47-15,2 3-25 0,1 0-15 0,5 0-14 16,0-1-15-16,3-1-19 0,-3-5 0 16,3-1-50-16,-3 0-83 0,1-5-55 15,3-1-91-15,-6 0-88 0,7-5-128 16,0-4-197-16,-5 3-410 0,-2-7 284 0</inkml:trace>
  <inkml:trace contextRef="#ctx0" brushRef="#br0" timeOffset="169550.18">14178 8706 1223 0,'0'0'1001'15,"0"0"-635"-15,0 0-118 0,0 0-52 16,0 0-27-16,0 0-28 0,0 0-30 16,0 0-35-16,0 0-3 0,-12 71-3 15,12-61-42-15,0-1-28 0,0-1-11 16,6-2-24-16,-2-1-120 0,3-3-68 16,-1 0-78-16,-2-2-172 0,8 0-123 0,1-5-48 15,-3 1-145-15</inkml:trace>
  <inkml:trace contextRef="#ctx0" brushRef="#br0" timeOffset="169717.47">14178 8706 13 0,'174'29'603'0,"-174"-29"-94"15,0 2 67-15,4 3-31 0,-4 2-160 0,6 0-124 16,1 2-31-16,-1-2-16 0,0 3 2 16,0 0-32-16,2-3-14 0,-1 2-54 15,-1-2-71-15,4 0-36 0,-4 0-9 16,5-3-32-16,-1 2-59 0,-2-5-114 15,9 1-99-15,-7 0-168 0,3-1-561 16,3-1-578-16</inkml:trace>
  <inkml:trace contextRef="#ctx0" brushRef="#br0" timeOffset="170915.29">14920 8967 1367 0,'0'0'533'0,"0"0"-228"0,0 0-59 16,0 0 22-16,0 0-1 0,0 0 24 0,0 0-75 16,0 0-124-16,0 0-51 0,0 0-6 15,0 0 0-15,-49 23 25 0,43-19 22 16,4-3 3-16,2 1-42 0,0-2-43 15,0 0-3-15,0 0 3 0,6 0 13 0,2 0 6 16,0-3-19-16,5 1-25 0,-7-1-19 16,0 2 22-16,-2-2 0 0,-2 2-32 15,2 1-21-15,-4-1 5 0,0 0-22 16,0 1-41-16,0 0-80 0,0 0-111 16,0 0-175-16,0 0-267 0,0 2-416 0</inkml:trace>
  <inkml:trace contextRef="#ctx0" brushRef="#br0" timeOffset="171164.36">14925 9247 1296 0,'0'0'660'15,"0"0"-122"-15,0 0-16 0,0 0-31 16,0 0-59-16,0 71-93 0,0-56-97 16,0 2-110-16,-2-2-73 0,-7 1-38 15,-1 2-21-15,-2-3-3 0,1 0-28 16,-12 0-95-16,-5-1-224 0,-1-4-657 16,-38 0-1647-16</inkml:trace>
  <inkml:trace contextRef="#ctx0" brushRef="#br0" timeOffset="185097.39">10259 8819 1725 0,'0'0'370'16,"0"0"-198"-16,0 0-137 0,0 0 23 16,0 0 72-16,0 0-14 0,0 0-29 15,0 0 3-15,0 0 20 0,0 0 11 16,-21 0-12-16,21 0-13 0,0 0-13 15,0 0-19-15,0 0-7 0,7 0-12 0,1 0-20 16,4 0 4-16,9-4-10 0,2-1-7 16,6-1-9-16,4-2-3 0,4-1 1 15,4-1 1-15,5 0-2 0,-1-3-1 16,11 2 1-16,-2 0-1 0,4-1-3 16,0 0-8-16,4 3-14 0,-5-5-5 15,10 3-23-15,-5 1-29 0,0-2-6 16,4 2 44-16,-4 1 13 0,0-2 31 15,-4 1-1-15,0 1 1 0,-5-1 1 0,5-1 12 16,0 3-10-16,0-3 1 0,2-1 9 16,0 1-12-16,2-2 3 0,4 0 0 15,0 2 16-15,4-3-19 0,3 2 1 16,1-1-2-16,3 3-1 0,-3-2-14 16,-2 5 13-16,7-3-1 0,-5 3 4 15,-1 0 0-15,-5 2 0 0,0 0 0 0,-6 3-1 16,-2-2 1-16,-2 2 3 15,-2-2-3-15,-7 3 0 0,3-1-2 0,-6-1 2 16,-1 1 3-16,-2-3-3 0,5 3 0 16,6-2-1-16,4 2-3 0,6-2 4 15,2-2-22-15,6 4 21 0,1-3-12 0,5 0 10 16,1 1-15-16,-1 0 17 0,1 0-1 16,1 2-27-16,1-3 27 0,2 5-14 15,-1-2 6-15,3 1 9 0,0-1 1 16,4 2 0-16,-2 0-2 0,-3 0 2 15,5 0-1-15,2 0 2 0,-8 0-2 16,6 0-1-16,-4 0-11 0,-5 2 11 16,-3 0 1-16,-5-1 0 0,-2 1-3 15,-2 1 2-15,5-2-1 0,-3 0 3 16,2 0 0-16,1 2 0 0,-1-2 0 0,0 0 0 16,3 4 1-16,-7-3-1 0,-2 2 0 15,2 1-2-15,-1-2 2 0,-3 2 1 16,2 0 2-16,2-2-3 0,0 1 1 15,5 2 15-15,1-2 0 0,9 0-13 16,4 1 9-16,4-1-8 0,6-1-3 16,2 1 0-16,4 0-2 0,3 0-1 0,-1 0-40 15,7 0 41-15,3-1 2 0,1 3-1 16,2-1 0-16,-4 1-2 0,4-1 2 16,-7 2 3-16,1 0 13 0,2 3-3 15,-9-3 3-15,2 4-7 0,3 0-9 16,0-1-2-16,3 2-1 0,-1-1 2 15,8 1-15-15,2 0 15 0,0 0-2 16,4 0 0-16,-2 0 1 0,0 1 1 16,4 0-1-16,-2 1 2 0,-2 0 0 15,0 2 0-15,0-2 2 0,0 4 8 0,4-3-10 16,-4 1-2-16,2 1-1 0,1 0-1 16,3-3-8-16,-2 2 8 0,-2-2-21 15,2 3 14-15,-8-3 11 0,-2 1 3 16,-6 0-3-16,-11 1 0 0,-2-2 3 15,-6 3-1-15,-8-2 20 0,4 0-22 16,-5 0 0-16,1-1 2 0,-4 0-2 16,2-2-12-16,-1-1 12 0,3 1 1 0,-6 0 1 15,1-2-1-15,-8 2-1 0,1-3-1 16,-5 2 1-16,4 0 0 0,-3-3 3 16,-7 3-2-16,0-1-1 0,-7-2 0 15,-3 5 0-15,-2-3 0 0,-5 1 0 16,3 0 0-16,-1 0 1 0,-1 1-1 15,5-1 0-15,1 1 2 0,6 1 0 16,0 0-2-16,4 0-12 0,6 0 12 16,-2-2 3-16,3 1-3 0,5 1-3 0,-6 0 0 15,4-1 2-15,1 1-1 0,1 2-20 16,-8 0 9-16,-4 1-16 0,0 2 0 16,-6 0 0-16,-6 1 16 0,-3 1-28 15,3-2 8-15,-2 0 4 0,1 2 10 0,-1-4 18 16,-1 1 0-16,-1-1 0 0,-3-3 1 15,-8-1 0-15,-2 0 2 0,-2-3-1 16,-10 1 2-16,-4 1 10 0,-3-3-12 16,-2 3 1-16,1-1-1 0,3-1 0 15,1 3 1-15,6-1 17 0,6 0-19 16,-3-3-16-16,3 2-7 0,2 0-2 16,0-2 5-16,-4 2 20 0,0 0-2 15,-6-3 1-15,-1 1-2 0,-3-4-29 16,-5 2 18-16,-1-1 14 0,1-1 3 15,5-2-2-15,-7 2-1 0,7-1 0 0,1 1 1 16,-3-1 0-16,3-1 1 0,-1 0-1 16,-1-1 1-16,1 1 15 15,1-1-17-15,-1 2 0 0,0 0 1 0,-1-1 0 16,1 2 12-16,5-1-10 0,1 3 23 16,6 0 25-16,4 0 7 0,-4 3-16 0,4-1 44 15,0 0-83-15,6 1-1 0,7 1-1 16,-1 2 2-16,5 1-1 0,-4-1-2 15,-1-1-47-15,-12-1 5 0,0-1-28 16,-8-1 8-16,-9 0-21 0,1 0 58 16,-9-1 25-16,1-1 3 0,-5 0 0 15,-2-4 1-15,-2 2 12 0,0-3-13 16,0 0 0-16,0 1 0 0,0-2 23 16,0 0 0-16,0 0-24 0,4 0-2 15,-4 2-19-15,2-2-13 0,-2 0-26 0,4 1-42 16,2-1-91-16,3 1-75 0,-1-1 10 15,-2 1-40-15,-6-1-36 0,6 2-228 16,-6-2-8-16,-45-7 464 0</inkml:trace>
  <inkml:trace contextRef="#ctx0" brushRef="#br0" timeOffset="185719.51">26933 9916 143 0,'0'0'1062'0,"0"0"-821"16,0 0-156-16,0 0 48 0,0 0 46 16,0 0 6-16,0 0-52 0,0 0-26 0,0 0 3 15,0 0-23-15,0 0-22 0,-7-5-11 16,14 5-15-16,-7 0 0 0,4 0 12 15,-4 0 43-15,0 0 57 0,0 0 31 16,2 0-9-16,-2 0-8 0,0 0-57 16,0 0-67-16,4 2-39 0,-4 1 11 15,0 1 0-15,6 0 6 0,-6 4 3 16,6-1-19-16,-2 1 19 0,3 2-9 16,-1 1-13-16,0 0-1 0,4 2 1 15,-3 1 0-15,-3-1 2 0,2 1 10 16,0 0-12-16,-2 0 0 0,4-1-1 0,3 2-11 15,-1-1-1-15,3-3 12 0,-3 0-1 16,0-3-11-16,-4 2 11 0,1-4-1 16,-7 1-11-16,0-5 14 0,0 3 13 15,0 0 6-15,-13 2 28 0,-7 0 35 0,-3 4-13 16,-12 2 102-16,2-2-25 16,-7 1-15-16,1-1 14 0,-6 1 40 15,-1-1-43-15,-4 0-41 0,1-1-58 0,3 0-41 16,5-2-2-16,8 0-19 0,8-5-60 15,11 2-87-15,3-5-106 0,11 0-300 16,-2-3-1055-16</inkml:trace>
  <inkml:trace contextRef="#ctx0" brushRef="#br0" timeOffset="192667.54">4360 10637 179 0,'0'0'219'0,"0"0"38"16,0 0 63-16,0 0 90 0,0 0-23 0,0 0-43 15,0 0-39-15,0 0-8 0,0 0-18 16,0 0-19-16,6-22-12 0,-6 22-39 15,0 0-61-15,-2 0-57 0,-9 0-28 16,7 0-29-16,-6 1-21 0,2 2-13 16,-3 1-23-16,1-1 4 0,-7 5 6 0,-1 1 11 15,-3 3-13-15,0 2 15 0,-3 2 2 16,-3 2 10-16,2 2 13 0,-2 1 17 16,6 2-8-16,1 2 10 0,7 0 3 15,7-1 24-15,2-3 103 0,4 1-93 16,12-3-60-16,5-1 4 0,6 0 15 15,-1-2 19-15,5-3-34 0,2-3-25 16,2-2-10-16,0-3 10 0,-2-3 3 16,-2-2 9-16,2 0-12 0,-6 0-18 15,-5 0-44-15,3-3-83 0,4-6-35 0,0 1-50 16,2-4-123-16,-1-2-261 0,-5 3-498 16,16-7-323-16</inkml:trace>
  <inkml:trace contextRef="#ctx0" brushRef="#br0" timeOffset="192996.81">4980 10753 2130 0,'0'0'563'16,"0"0"-229"-16,0 0-180 0,0 0-97 15,0 0 20-15,0 0 38 0,0 0 2 0,0 0-41 16,0 0-38-16,184-11-38 0,-139 5-24 15,1-1-14-15,-3 1-41 0,-8 1-36 16,-2 2-28-16,-4-1-33 0,-8 3-74 16,-7 1-170-16,-3 0-199 0,-11 1-498 0</inkml:trace>
  <inkml:trace contextRef="#ctx0" brushRef="#br0" timeOffset="193203.33">5228 10993 443 0,'0'0'2049'0,"0"0"-1598"0,0 0-163 15,0 0 40-15,0 0-31 0,0 0-93 0,0 0-72 16,0 0-45-16,0 0-47 16,182 11-40-16,-145-14-19 0,2-1-103 0,2 0-54 15,3-1-132-15,-1-2-274 0,-12 2-666 16,7-2-515-16</inkml:trace>
  <inkml:trace contextRef="#ctx0" brushRef="#br0" timeOffset="194143.03">6429 10542 382 0,'0'0'1147'0,"0"0"-717"0,0 0-129 16,0 0-49-16,0 0 19 0,0 0 18 16,0 0-30-16,0 0-37 0,0 0-16 15,0 0-17-15,2 1-41 0,-2-1-39 16,0 3-22-16,0-1 6 0,0 3 4 15,0 3-11-15,0 2-40 0,0 3-30 0,-6 3-16 16,1-3-13-16,1 0-18 0,2 0-27 16,2 0-63-16,0-2-65 0,0 0-25 15,2 0-68-15,7-4-185 0,3-2-233 0,-2-1-450 16,7-2-229-16</inkml:trace>
  <inkml:trace contextRef="#ctx0" brushRef="#br0" timeOffset="194731.15">6875 10566 1600 0,'0'0'370'16,"0"0"-97"-16,0 0-92 0,0 0-42 16,0 0 25-16,0 0-16 0,0 0-29 15,0 0-7-15,0 0 7 0,0 0-8 16,0 83-25-16,6-65-13 0,5 1-3 15,-3 0 16-15,2-1 11 0,1 0-8 16,-5-1-26-16,4 1-19 0,-4-4-26 0,1 0-18 16,-3-4-2-16,2 0-10 0,-2-4 9 15,-2-2 0-15,-2-2-9 0,4-1-4 16,-4-1 16-16,0 0 0 0,0 0 25 16,0-2 0-16,0-5-12 0,0-3-13 15,0-1-21-15,0 2-4 0,0-3-6 16,0 2 12-16,9 2-6 0,5 0-4 15,9 1-2-15,4 1 2 0,4 3 15 16,4-1 14-16,2 1 1 0,-2 3-1 16,-2 0-2-16,-2 0 2 0,-6 4 30 0,-8 4 30 15,-7 1 9-15,-4 1-6 0,-4 2-7 16,-2-2-14-16,0 1-17 0,-8 2-3 16,-4-2 0-16,-9 1-7 0,-4 0-15 0,-6 0 0 15,-8 0-15-15,-3-1-23 16,-1-2-29-16,4-1 2 0,4-5-29 0,8-1-39 15,8-2-75-15,9-4-79 0,6-6-162 16,4-3-210-16,0 1-388 0,4-6-18 0</inkml:trace>
  <inkml:trace contextRef="#ctx0" brushRef="#br0" timeOffset="195064.58">7520 10444 1828 0,'0'0'651'0,"0"0"-248"0,0 0-115 15,0 0 56-15,0 0 4 0,0 0-62 16,0 0-78-16,27 75-71 0,-17-60-72 16,1-3-65-16,1-1 0 0,5-1-53 15,-1 1-99-15,3-1-90 0,1-1-136 0,-7-1-740 16,-3 2-1135-16</inkml:trace>
  <inkml:trace contextRef="#ctx0" brushRef="#br0" timeOffset="198049.76">8068 10469 1026 0,'0'0'453'0,"0"0"-210"15,0 0-139-15,0 0-52 0,0 0 13 16,0 0 29-16,0 0 46 0,0 0 41 15,0 0 23-15,0 0-24 0,35 6-3 16,-25-6-13-16,-3 0 2 0,-5 0-10 16,4 0-13-16,-2 0-19 0,-4 0-17 0,0 0-22 15,0 0-25-15,0 0-26 0,0 0-21 16,0 0-12-16,0 0 1 0,0 0 17 16,0 0-4-16,0 0 4 0,0 0-19 15,0 0-12-15,-12 1-29 0,1 3 6 16,-1 1-12-16,-3 2 32 0,3-1 11 15,0-1 3-15,5 0-1 0,-1-1 0 0,8 1-10 16,0-1-1-16,0-1-6 0,4-1 3 16,11 0 4-16,-3-1 12 0,5-1 2 15,1 0 14-15,-5 0-16 0,1-1-4 16,-1-3-30-16,3 1-26 0,-6-1-38 16,3 0-58-16,-3 2-95 0,3-2-211 15,-5 1-543-15,0 3-474 0</inkml:trace>
  <inkml:trace contextRef="#ctx0" brushRef="#br0" timeOffset="198452.41">8299 10849 1083 0,'0'0'528'16,"0"0"-164"-16,0 0-111 0,0 0-4 15,0 0 31-15,0 0 13 0,0 0-25 16,0 0-36-16,0 0 15 0,0 0 1 16,0 5-1-16,7-1-20 0,-1 4-39 15,6 4-38-15,3 2-30 0,-3 2-26 16,-1 4-51-16,-5 1-28 0,-4 4-15 16,-2 0 0-16,0 2-3 0,-13 1-64 0,-5-3-104 15,-5 0-106-15,-8-3-257 0,6-5-847 16,-35 2-1122-16</inkml:trace>
  <inkml:trace contextRef="#ctx0" brushRef="#br0" timeOffset="200903.15">12969 10571 1083 0,'0'0'378'0,"0"0"-251"0,0 0-126 16,0 0 15-16,0 0 66 0,0 0 48 15,0 0 16-15,0 0-10 0,0 0 26 16,0 0 19-16,21-9 7 0,-21 8-2 15,4 0 4-15,-4-1-30 0,0-1-45 16,0 1-35-16,0-2-33 0,0 1-18 16,0-1-16-16,-4-2-12 0,4 1-1 0,-6 2-3 15,6-2-10-15,-2 0 13 0,-3 3 0 16,3-2 13-16,-2 3 3 0,0-2-4 16,-2 2 1-16,0-1-13 0,-5 1 0 15,-1 0 0-15,-3 1 2 0,1 0-1 16,-5 0 2-16,1 0 1 0,-3 0-1 0,0 5 9 15,1 3 7-15,-5 1 7 16,0 3-10-16,7 3 3 0,1-1 0 0,5-1 9 16,7 1-9-16,3-1-19 0,2-3-13 15,0 0-2-15,7 0-8 0,5-3 11 16,-2-1-1-16,3-1 0 0,-3-3 13 16,2 2-3-16,-1-4-9 0,1 0 12 15,1 0 12-15,1-3-9 0,5-3 1 16,1-1-2-16,-1-1-2 0,0-3-4 15,-1 1 4-15,-5 2 2 0,-3 1 0 16,2 0 0-16,-1 1 10 0,-5 3-8 16,0-1 8-16,-2 3-9 0,-4 1 1 0,0 0 15 15,0 0 0-15,4 0 34 0,-2 5 67 16,5 2 37-16,-1 0-71 0,-2 3-24 16,2 3-6-16,0 4-12 0,-2 2-13 15,3 4-9-15,-1 2-3 0,4 3 36 16,-2-3 110-16,1 2-85 0,1-5-52 0,-2-1-27 15,-4-2-1-15,3-2-2 0,-5-2-11 16,-2-1-5-16,0-3-13 0,0 0-71 16,0-5-44-16,0-1-22 0,0-2-65 15,4-3-123-15,2 0-257 0,-2-3-473 16,2-3 270-16,7-7-231 0</inkml:trace>
  <inkml:trace contextRef="#ctx0" brushRef="#br0" timeOffset="202111.8">13660 10554 764 0,'0'0'521'0,"0"0"-254"16,0 0-88-16,0 0-29 0,0 0 15 0,0 0-6 15,0 0-46-15,0 0-19 0,0 0 6 16,0 0 17-16,0 0 11 0,10-19 8 16,-10 19 14-16,0 0 4 0,0 0-14 15,-6 0-28-15,2 0-58 0,-13 0-32 16,3 4-10-16,-5 0-12 0,0 1-3 0,-3 1 1 16,3 0 1-16,-2 0 1 0,3 1 1 15,-1-1 12-15,0 0 6 0,3 3 0 16,-1-1-3-16,5 1-15 0,0 0-1 15,1 1-25-15,1-2-10 0,4 0 0 16,4 0 6-16,2-2 7 0,0-3-7 16,0 3 4-16,8-2-7 0,8-2 10 15,7 2 0-15,4-2 6 0,4 3 12 16,6-1-12-16,-2 2 4 0,5-2 10 16,-1 1-1-16,-2 0 0 0,-2 2-16 15,-2-1 4-15,-4 0 15 0,-6 1 0 0,-4 1 0 16,-7-2 0-16,-4 2 2 0,-8-1 11 15,0 4 6-15,0-1-6 0,-6 0 3 16,-4 2 19-16,-7-1-6 0,-3 1-4 16,-5 1-3-16,-2-2-9 0,2 0-12 0,4-3 1 15,3-3 1-15,10-4 32 0,1-1-9 16,5-1 3-16,2-8-29 0,0-6-15 16,0-3 15-16,0-3 1 0,0-6 10 15,7-4-11-15,-7-1 0 0,2 2-3 16,-2 2-25-16,0 4-14 0,0 6-44 15,0 7-22-15,0 3-1 0,0 4-9 16,0 2-56-16,0 2-93 0,0 0-160 16,0 0-125-16,-9 0-428 0</inkml:trace>
  <inkml:trace contextRef="#ctx0" brushRef="#br0" timeOffset="-204598.74">32363 10829 153 0,'0'0'281'0,"0"0"-50"15,0 0 89-15,0 0 38 0,0 0-46 16,0 0-136-16,0 0-66 0,0 0 30 15,0 0 77-15,0 0 45 0,-17-4-37 0,17 4-29 16,0 0 0-16,0 0-2 0,0 0-13 16,0 0-32-16,0 0-35 0,0 0-45 15,0 0-22-15,0 1-9 0,0 2 2 16,0-1 15-16,-4 3 16 0,4 2 7 16,-6 0 3-16,0 3-6 0,0 0-7 15,-3 0-21-15,1 3-10 0,-2 2-3 16,-3 1-7-16,9 1-27 0,-2 2 0 15,0 0-15-15,6-1-1 0,0-1-14 16,0-2-20-16,12-2-52 0,-2-1-50 16,7-2-49-16,-3-5-35 0,1-2-74 0,-3-2-134 15,-1-1-151-15,-7 0-203 0,2-8-426 0</inkml:trace>
  <inkml:trace contextRef="#ctx0" brushRef="#br0" timeOffset="-204076.28">32696 10934 183 0,'0'0'492'0,"0"0"-221"0,0 0-34 15,0 0 37-15,0 0-17 0,0 0-33 16,0 0-20-16,0 0-3 0,0 0-13 15,0 0-43-15,12-22-26 0,-12 22-3 16,0 0 22-16,0 0 34 0,0 0 29 16,0 0 5-16,0 0-29 0,-6 6-4 15,-9 2-72-15,-3 3-51 0,-1 3-6 16,-2 0 3-16,7 1 3 0,2-1-26 16,5 2-11-16,5-3-13 0,2-3-2 15,7-1-20-15,9 0 10 0,9-2 11 0,6-5 1 16,4-2 21-16,2 0 13 0,5-6-19 15,-3-6-15-15,4-2-16 0,-8-2 4 16,-1 0 10-16,-6-1-1 0,-11 0-10 16,0 1 11-16,-11 0 2 0,-6 4-2 15,0 1-38-15,-6 2 5 0,-13 5 17 16,-8 3-26-16,0 1-85 0,-12 3-116 16,-7 5-72-16,7 3-171 0,4-3-316 0,-4 3-680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5T09:38:52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3634 3891 1375 0,'0'0'521'0,"0"0"-226"0,0 0-214 16,0 0-80-16,0 0 60 0,0 0 53 16,0 0 18-16,0 0 4 0,0 0-4 15,23 0 60-15,-19 0 58 0,2 2-12 16,0 0-29-16,0 4-39 0,1 2-22 15,-1 3-48-15,2 6-37 0,-2 5-14 16,-6 3-14-16,4 4-11 0,-4 2-20 0,0 4-4 16,0 0 0-16,0 0 0 0,0 0 0 15,-4-1-19-15,4-3 7 0,0-6 8 16,0-3 2-16,0-2-26 0,0-5-3 16,4-2 0-16,3-5-6 0,-1-2 9 15,0-2-4-15,-4-4-11 0,4 0 24 16,3-3 19-16,-3-4 79 0,6-4-1 0,7-4-28 15,-1-6-35-15,3 0-15 0,0-6 0 16,-1 4-18-16,-1 2-17 0,0 3-8 16,1 5-10-16,3 4 6 0,-2 2-4 15,6 5-3-15,-1-1 11 0,8 3 24 16,-1 0 17-16,0 3-21 0,-4 3 23 16,-7 2 37-16,-3 3 4 0,-11 2 28 0,-2-1 10 15,-6 2-26-15,0 0 19 0,-12 1-16 16,-2 2 15-16,-11 1-12 0,2-1-28 15,-8 1-28-15,0-1 13 0,4-3-16 16,-2-3-14-16,2 0-33 0,3-5-52 16,3-2-69-16,2-2-28 0,7-2-36 15,4-2-108-15,3-6-50 0,5 0-203 16,0-2-202-16,21-4-649 0</inkml:trace>
  <inkml:trace contextRef="#ctx0" brushRef="#br0" timeOffset="276.82">4411 4242 1638 0,'0'0'500'0,"0"0"-367"15,0 0-120-15,0 0 9 0,0 0 69 16,0 0-39-16,-68 66-17 0,58-55-12 16,10 1-4-16,0-3-18 0,6-1-1 15,8-4 36-15,9 0 19 0,0-4-4 16,2 0 75-16,2-6-1 0,-1-2-35 15,-1-2-10-15,2-1 23 0,-8-2 21 16,1 0 3-16,-7-1-12 0,1 0-33 0,-8 1-34 16,1 1-20-16,-7 2-28 15,0 2 28-15,0 3-3 0,-17 3-25 0,-6-1-66 16,3 3 0-16,-5 0-54 0,-2 4-1 16,2-1-16-16,11 3-84 0,1-1-136 15,7-1-241-15,6-1-568 0</inkml:trace>
  <inkml:trace contextRef="#ctx0" brushRef="#br0" timeOffset="572.88">4823 4211 833 0,'0'0'550'0,"0"0"-95"0,0 0-52 16,0 0-109-16,0 0-78 0,0 0-58 16,0 0-113-16,0 0-23 0,0 0-6 15,0 0 6-15,0 0-5 0,0 45-14 16,0-34-3-16,6-4 25 0,8 3 43 15,5-4-1-15,2 0 9 0,1 0 7 16,5-4-32-16,0-1-19 0,0-1-10 0,0 0 13 16,-2 0-19-16,-1-3 0 0,-1-3-13 15,-4 0 16-15,-3 0 0 0,-5-4 10 16,-7 3-10-16,-4-4-4 0,0 3-2 16,-11-3 17-16,-5 1-30 0,-7 1-13 15,7 0-6-15,-1 2 3 0,3 1-31 16,-1 3 6-16,3 1-64 0,-3 0-51 0,3 1-65 15,-5 1-26-15,11 0-224 0,-2 0-224 16,8 0-381-16</inkml:trace>
  <inkml:trace contextRef="#ctx0" brushRef="#br0" timeOffset="796.84">5461 3966 1928 0,'0'0'451'0,"0"0"-225"16,0 0 12-16,0 0 80 0,0 82-47 15,-4-55-84-15,-2 3-64 0,2 0-16 16,4 1 13-16,-4-1-22 0,4-2-54 16,0-3-44-16,0-3-22 0,8-3-36 15,4-5-114-15,1-2-71 0,5-4-78 0,-3-2-118 16,6-2-207-16,-9-3-499 0</inkml:trace>
  <inkml:trace contextRef="#ctx0" brushRef="#br0" timeOffset="1422.99">6342 3968 1577 0,'0'0'491'0,"0"0"-274"0,0 0-71 16,0 0 67-16,0 0 79 0,0 0-102 15,0 0-75-15,4 84-4 0,-4-61-19 16,0 1-12-16,0 1 28 0,0-3 40 15,0-1-54-15,12-3-56 0,-1-3-36 0,-3-2 17 16,0-5-6-16,-1 1 2 16,-1-5-12-16,0-1 10 0,-2-2-11 0,-2-1 23 15,-2 0 33-15,4 0 4 0,2-4-3 16,-1-6-29-16,1 0-30 0,6-4-2 16,-1-1-13-16,-1 0-4 0,6 2-25 15,-1 2-24-15,6 2-9 0,-3 3 2 16,7 3 15-16,0-1 32 0,2 3 8 15,2 1 19-15,0 0 1 0,-7 1 0 0,-1 5 19 16,-5 3 35-16,-7 1 40 0,-5 4 1 16,-4-2-20-16,0 2-19 0,-6 0-25 15,-7 1-3-15,-5-2-12 0,-3-2-1 16,-6 1-15-16,-2 0-3 0,0-4-34 16,-2-1-110-16,2-2-105 0,0-1-79 15,9-4-135-15,1 0-227 0,5 0-410 16,-7 0 69-16</inkml:trace>
  <inkml:trace contextRef="#ctx0" brushRef="#br0" timeOffset="2209.76">7280 4044 1322 0,'0'0'1457'16,"0"0"-1021"-16,0 0-235 0,0 0-30 16,0 0 94-16,0 0-76 0,0 0-32 15,0 0-45-15,155-17-41 0,-117 12-43 16,3 0-26-16,2 1-2 0,3 0-21 0,-5 0-10 15,1 1-60-15,-3 0-49 0,4 2-67 16,-6-1-80-16,-1 2-258 0,-12 0-562 16,-1 2-488-16</inkml:trace>
  <inkml:trace contextRef="#ctx0" brushRef="#br0" timeOffset="2374.63">7562 4200 2734 0,'0'0'774'16,"0"0"-515"-16,0 0-211 0,0 0-17 0,0 0-28 16,0 0 51-16,0 0-13 0,0 0-38 15,0 0-3-15,208-4-104 0,-144 1-136 16,9-2-148-16,-15 2-200 0,24 0-919 0</inkml:trace>
  <inkml:trace contextRef="#ctx0" brushRef="#br0" timeOffset="3843.79">9077 3799 215 0,'0'0'1141'0,"0"0"-884"16,0 0-39-16,0 0 110 0,0 0 40 16,0 0-42-16,0 0-53 0,0 0-44 15,0 0-57-15,6-69-39 0,-14 64-54 16,-7-1-10-16,-1 5-15 0,-3 1 9 16,-2 0-38-16,1 7-25 0,-5 2-38 15,-4 6 7-15,-4 4 9 0,0 7 9 16,-2 5 11-16,2 1 0 0,6 3-1 15,6-2 2-15,7 0 1 0,7-5-1 0,7-1-1 16,0-5-17-16,7-4-10 0,9-3 10 16,1-3 4-16,-1-5-1 0,-3 0-3 15,-3-3 16-15,-4-2-13 0,-4 1 0 0,2-3 16 16,-4 0 12-16,0 0-12 0,0 0-52 16,0-3-2-16,0-1 13 0,0 0 29 15,-10-3-20-15,2 2-51 0,-3 0-12 16,3 1 47-16,0 0 29 0,4 1 19 15,2 1 0-15,-2-1-4 0,4 0-43 16,0 0-27-16,0-1 23 0,0-1 6 16,4 1 13-16,8 1 6 0,5-3 7 15,1 2 6-15,13-1 13 0,-2 0 0 16,8 1 0-16,-2-1-1 0,3 0-15 16,-1 1-6-16,2 0 21 0,-4 0-3 15,3 2-31-15,1-2 12 0,-4 0-51 0,-8 0-74 16,-2 3-58-16,-7-2 60 0,-9 2 39 15,1 1 3-15,-8 0 10 0,-2 0 55 16,0 0 39-16,0 0 49 0,0 0-49 16,-6 0 13-16,0 0 19 0,-7 0 88 0,9 0-3 15,-8 0-20-15,1 2 13 0,-1 3-13 16,1 0 35-16,-5 1-13 0,4 2 0 16,1 2 16-16,1-2 9 0,4 1-29 15,6-2-39-15,0 0-35 0,0-2-15 16,4 0-4-16,8-2-3 0,-1-3-6 15,5 0 12-15,-1 0-6 0,5-2-16 16,-1-4-3-16,2 0 0 0,-3-2-19 16,3 0 4-16,-9 3-1 0,1 1 3 15,-5 0 0-15,-4 4-3 0,-2 0-22 16,4 0 38-16,-6 5 80 0,6 3 27 0,1 4-46 16,-1-1-36-16,2 2 0 0,-2-2 3 15,5 1-26-15,-3-1-1 0,2-4-1 16,-6-1-3-16,3-1 0 0,-1-4-31 0,-2 0-93 15,2-1-92-15,2 0-136 0,5-6-17 16,-1-4-159-16,1 1-482 0,7-7-3 0</inkml:trace>
  <inkml:trace contextRef="#ctx0" brushRef="#br0" timeOffset="4042.06">9749 3851 1190 0,'0'0'1099'0,"0"0"-902"16,0 0-125-16,0 0 60 0,0 0 80 16,0 0-13-16,6 80-42 0,-4-59-30 15,4-2-54-15,-2 0-35 0,2-2-38 16,1-3 0-16,-1-1-31 0,6-3-33 16,-4-2-76-16,1-2-33 0,3-2-177 15,3-4-206-15,-3 0-168 0,11-1-360 0</inkml:trace>
  <inkml:trace contextRef="#ctx0" brushRef="#br0" timeOffset="4348.35">10348 3882 2035 0,'0'0'586'0,"0"0"-348"15,0 0-55-15,0 0-10 0,0 0-55 16,0 0-22-16,0 0-26 0,0 0-17 0,0 0-8 15,0 0-17-15,-157 66-2 0,134-53 18 16,9-1 19-16,1 0 25 0,7-2-28 16,6-3-41-16,0-1-19 0,0-1 0 15,10 0-21-15,9 0 2 0,-2 2-6 16,7-2 22-16,1 3-29 0,-2-2 10 16,2 1 19-16,-5-1-16 0,-3 0 18 15,-5 0 1-15,-8-1 0 0,3-3 60 0,-7 2 0 16,0-2-20-16,0 3-15 0,-9-1-3 15,-3-1-22-15,0 1-9 0,-1-1-98 16,-1-2-104-16,-5-1-46 0,5 0-120 16,-1 0-296-16,-1-1-727 0</inkml:trace>
  <inkml:trace contextRef="#ctx0" brushRef="#br0" timeOffset="4630.58">10710 3984 912 0,'0'0'492'0,"0"0"-278"0,0 0 14 15,0 0 48-15,0 0-59 0,0 0-75 0,0 0-45 16,0 0-42-16,0 0 3 16,0 0-3-16,16-67 6 0,-22 63 32 0,-6 4 96 15,-3 0-16-15,-8 4-125 0,-3 3-35 16,1 6 25-16,-4 3 28 0,-2 2 49 15,6 0 100-15,4 1-11 0,9 2-18 16,6-2 4-16,6 0-69 0,0-4-53 0,23 1-31 16,5-4-35-16,16-4-2 0,3-2-46 15,11-5-16-15,6-1-59 0,11-4-88 16,3-5-270-16,-16 0-494 0,23-7-579 16</inkml:trace>
  <inkml:trace contextRef="#ctx0" brushRef="#br0" timeOffset="5218.67">11464 3878 813 0,'0'0'658'0,"0"0"-378"0,0 0-108 15,0 0-36-15,0 0-58 0,0 0-20 16,0 0-16-16,0 0-19 0,0 0-4 16,0 0 20-16,0-5 45 0,0 5 59 15,0 0 2-15,0 0-99 0,0 0-46 16,0 0 0-16,4 0 62 0,-4 0 44 16,7-2-6-16,-7 0 2 0,0-1-12 15,0 1-13-15,0-1-26 0,0 1-13 16,0 0 0-16,0 2 3 0,0 0-6 15,0 0-18-15,0 0-17 0,0 0-76 0,-2 0-13 16,-3 3-36-16,3 0-35 0,0 0-155 16,2 2-208-16,-6-1-558 0,23-18-43 15</inkml:trace>
  <inkml:trace contextRef="#ctx0" brushRef="#br0" timeOffset="5435.93">11576 4103 2020 0,'0'0'405'16,"0"0"-131"-16,0 0 99 0,0 0-3 16,0 0-6-16,0 0-83 0,-6 76-48 15,12-60 9-15,-4-4-140 0,4-1-77 0,-4-2-25 16,-2-2-31-16,0-4-83 0,0-2-168 15,0 0-346-15,-20-1-950 0</inkml:trace>
  <inkml:trace contextRef="#ctx0" brushRef="#br0" timeOffset="6859.55">13889 4193 635 0,'0'0'2088'0,"0"0"-1677"0,0 0-184 16,0 0-56-16,0 0 22 0,0 0-79 16,0 0-39-16,0 0-75 0,0 0 3 15,52-4 41-15,-3 0 6 0,15-2-21 16,15-2-29-16,10-2-13 0,12 1-15 15,11-6 26-15,12 1-26 0,6-3-19 0,0 0-51 16,-2 2-88-16,-4-3-141 0,-16 3-157 16,-11 1-201-16,-31 5-400 0,4-5 28 0</inkml:trace>
  <inkml:trace contextRef="#ctx0" brushRef="#br0" timeOffset="7109.09">15185 3888 2199 0,'0'0'732'0,"0"0"-393"0,0 0-202 16,0 0-25-16,0 0 166 0,0 0-40 0,0 0-37 15,0 0-27-15,157 74-41 0,-99-59-49 16,2 0-20-16,-4 4-36 0,-11-1-26 15,-12 2-1-15,-12 2-1 0,-19 0 3 16,-2 2 19-16,-27 2-22 0,-12 1-18 16,-13-1-43-16,-10 3-63 0,-6-1-71 15,2-4-186-15,14-8-415 0,-8 2-958 0</inkml:trace>
  <inkml:trace contextRef="#ctx0" brushRef="#br0" timeOffset="7891.05">17126 4003 2232 0,'0'0'510'0,"0"0"-304"16,0 0-26-16,0 0 53 0,0 0 14 15,0 0-139-15,0 0-64 0,0 0-16 16,0 0-9-16,-163 41 19 0,130-23-10 16,4 4 20-16,6 0 11 0,7 0 4 15,5-4-9-15,11 0-23 0,0 0 0 16,17-7 7-16,-1 1-7 0,13-4 3 16,-2-3 4-16,6-3-7 0,2-2 0 0,5 0 6 15,-1-7 3-15,0-4-15 16,0-6-13-16,1 1-11 0,-11-4 1 0,-9 1 2 15,-7 0 29-15,-7 0-5 0,0-4 3 16,-6 3-31-16,0 1-1 0,0 1-11 16,-10 2-16-16,1 4 0 0,-1 2-18 15,-2 5-26-15,-5 2-39 0,1 3-58 0,-5 0-35 16,0 5-134-16,-4 4-133 0,7 2-173 16,3-2-500-16,9 3-111 0</inkml:trace>
  <inkml:trace contextRef="#ctx0" brushRef="#br0" timeOffset="8277.75">17812 4002 2013 0,'0'0'295'15,"0"0"-172"-15,0 0 73 0,0 0 65 16,0 0-52-16,0 0-72 0,0 0-51 0,-165 30-28 16,146-18-20-16,7 2 3 0,4-1 16 15,4 0 10-15,4-1-7 0,0-1-6 16,12-1-10-16,7 1-3 0,-1-5-13 16,3-1 1-16,6-1-1 0,0-1-9 15,2-3 6-15,0 0-3 0,4 0-6 16,-2 0-4-16,0 0 7 0,-2-4-19 15,-3-1 2-15,3-1-2 0,-12 0 1 16,-5-2-1-16,-1 0 25 0,-9-2 10 16,-2 0 13-16,-2 0-8 0,-11-2-40 0,-3 1 22 15,-5-1-22-15,2 2-3 0,-1 1-44 16,1 1-32-16,-2 3-31 0,9 1-22 16,-2 3-39-16,1 1-22 0,7 0-97 15,4 0-341-15,2 1-768 0</inkml:trace>
  <inkml:trace contextRef="#ctx0" brushRef="#br0" timeOffset="8674.53">18658 3995 977 0,'0'0'991'0,"0"0"-641"16,0 0-88-16,0 0 47 0,0 0-78 15,0 0-49-15,0 0 3 0,0 0-1 16,-170 42-33-16,148-34-38 0,5 3-44 16,1 0-28-16,3 2-9 0,9 1 6 15,-2 1 5-15,6-3-2 0,0 1-10 16,16-4 13-16,3 0-32 0,8-4-12 0,6-2-2 15,6-3-1-15,0 0-13 0,7-1 14 16,-7-6-26-16,7-2-3 0,-7 0 15 16,0-4-18-16,-6 2-16 0,-8-3-13 15,-4 3 9-15,-11 0 33 0,-8 0 21 16,-2 4 19-16,0-3 0 0,-8 4-19 0,-7 1-59 16,-7 1-36-16,-1 2-24 15,-2 0-21-15,-2 1-40 0,0 1-111 0,-2 0-262 16,13 0-609-16,-1 0-166 0</inkml:trace>
  <inkml:trace contextRef="#ctx0" brushRef="#br0" timeOffset="9108.04">19305 4014 414 0,'0'0'352'0,"0"0"-98"15,0 0 88-15,0 0 62 0,0 0 5 16,0 0 27-16,0 0-53 0,0 0-114 16,0 0-107-16,0 0-101 0,8 8-7 15,-10 1-10-15,-4 1-6 0,2 1 0 16,4 0-3-16,0 0 3 0,0 0-7 15,0-3-28-15,12-1-1 0,3 0 14 16,1-2 25-16,1-1 3 0,5-4 10 16,1 0 8-16,4 0 11 0,-4-4-7 15,-1-1-19-15,-3-2 0 0,0 1-1 16,-5-1 17-16,-1 0-5 0,1 0-8 0,-2-3-28 16,1 3-20-16,-1 0 0 0,-3-1 16 15,-3 1 4-15,-6 0 18 0,0 1-15 16,0-1 0-16,-13 1-9 0,-3 1-16 0,-3 0-31 15,1-1 10-15,-1 3-26 16,4-1 10-16,1 3-28 0,2-2-34 0,-1 2-76 16,1 1-76-16,-1 0-103 0,7 0-188 15,0 0-226-15,2 0-541 0</inkml:trace>
  <inkml:trace contextRef="#ctx0" brushRef="#br0" timeOffset="9623.64">20125 3989 947 0,'0'0'1183'0,"0"0"-797"15,0 0-54-15,0 0 20 0,0 0-40 16,0 0-78-16,0 0-57 0,0 0-99 15,0 0-78-15,0 0-15 0,0 0 15 16,-72 24 11-16,64-15 33 0,2 1-3 16,4 1-12-16,2-2-17 0,0 1-11 0,10-1 2 15,9 0 19-15,5-4-22 0,7-1-10 16,2-1-15-16,3-3 22 0,3 0-1 16,0-1-8-16,0-5-1 0,-6 1 11 15,1-1-10-15,-12-2 10 0,-7 0 2 0,-7-1 25 16,-8 1 12-16,0-1-21 0,-2 2-14 15,-13-2-2-15,-1 1-45 0,-7 2-9 16,-2-1-28-16,1 2 1 0,3 1-42 16,2 2 32-16,1 2-55 0,7-2-121 15,-1 2-285-15,8 0-468 0,4 0-163 0</inkml:trace>
  <inkml:trace contextRef="#ctx0" brushRef="#br0" timeOffset="9990.78">21006 3963 1425 0,'0'0'521'0,"0"0"-324"16,0 0-67-16,0 0 3 15,0 0-14-15,0 0-61 0,0 0-38 0,0 0 41 16,0 0 20-16,0 0 54 0,0 0 35 15,-91 42 41-15,70-31 5 0,3 0-35 16,-1 1-42-16,5-1-32 0,8 0-57 16,6-3-28-16,0-1-3 0,0-1 9 15,10 1-16-15,4-3-12 0,5-2-28 16,4-1 6-16,6-1 9 0,0 0 13 0,2-3 12 16,-2-3-10-16,2 0 0 0,-5-1 2 15,-3-3 21-15,-6 2 9 0,-1-3 8 16,-10 1-31-16,-1-2-11 0,1 0-28 15,-6-1-26-15,0 0 4 0,0 2-19 16,-6 4 18-16,-5 2-24 0,-7 2-77 16,-3 3-13-16,-8 0-32 0,0 2-27 0,-2 4-68 15,6 0-177-15,9 1-505 0,10-1-159 16</inkml:trace>
  <inkml:trace contextRef="#ctx0" brushRef="#br0" timeOffset="10408.49">21742 3999 1050 0,'0'0'0'0,"0"0"-33"16,0 0 33-16,0 0 30 0,0 0 87 15,0 0 23-15,0 0 75 0,0 0 107 16,0 0 93-16,0 0-14 0,-4 6-38 0,-4-3-63 16,-3 2-45-16,-3 0-47 0,1 2-41 15,1-2-31-15,6 0-52 0,2 1-44 16,-1 1-27-16,5 0-12 0,0-1 1 16,0 0 1-16,5 1 13 0,5-1 9 15,6-1-23-15,1 1 1 0,12-3-3 0,0-1-15 16,4-2-16-16,6 0 3 0,5 0 6 15,-3-4-6-15,4-4 6 0,-5 0 20 16,-7 0 1-16,0 1-11 0,-10-2-1 16,-7 1-9-16,-3 2-10 0,-13-1 32 15,0 1 26-15,0-3-8 0,-13 2-18 16,-3 0-70-16,-7 0-21 0,0 2-10 16,3 0-50-16,-5 2-7 0,0 2-49 15,6 0-235-15,3 1-155 0,3 0-381 16,9 0-83-16</inkml:trace>
  <inkml:trace contextRef="#ctx0" brushRef="#br0" timeOffset="10891.31">22767 3981 734 0,'0'0'612'0,"0"0"-296"15,0 0-137-15,0 0-89 16,0 0 24-16,0 0 22 0,0 0 3 0,0 0 7 15,0 0 41-15,0 0 58 0,0 0-1 16,0 0-37-16,0 3-16 0,-6-2 2 0,-10 4-26 16,-5 0-64-16,-4 2-27 0,-4 3 9 15,2 0 21-15,-2 2 27 0,7 0-28 16,5 3-46-16,7-2-50 0,3-2-9 16,7 0 0-16,0-2 1 0,11-1-1 15,7-3-13-15,3 1-9 0,10-5 20 16,2 1-13-16,11-2 15 0,7-3 1 15,-1-5 2-15,12-2-3 0,-6-3 0 16,2-1-3-16,-7-3 0 0,-7 0-10 16,-11 3 11-16,-11-1-13 0,-5 1-10 15,-11 3-9-15,-6 2 18 0,-12 3-11 16,-15 1-76-16,-12 2-59 0,-13 3-8 16,-4 0-85-16,0 1-129 0,11 3-348 0,-17 3-863 0</inkml:trace>
  <inkml:trace contextRef="#ctx0" brushRef="#br0" timeOffset="13024.9">11272 3493 1990 0,'0'0'1256'0,"0"0"-1036"16,0 0-192-16,0 0-28 0,0 0-44 15,0 0 44-15,0 0 3 0,0 0 29 16,196-51-7-16,-121 33-3 0,3 0-3 16,9-3-17-16,0 2 11 0,4 1 3 15,4 0-13-15,-4 1-3 0,-2 3 0 16,-4 1-28-16,-9 0-23 0,-4 3-76 16,-7-1-141-16,-8 3-156 0,-7-1-178 15,-15 2-181-15,0-2-366 0</inkml:trace>
  <inkml:trace contextRef="#ctx0" brushRef="#br0" timeOffset="13341.93">12454 3088 2032 0,'0'0'570'0,"0"0"-268"0,0 0-128 16,0 0-34-16,0 0 23 0,0 0-23 16,0 0-58-16,0 0-51 0,0 0-31 15,0 0-4-15,0 0 1 0,124-6-13 16,-90 12 13-16,-1 1 1 0,4 3-10 16,-4-3 10-16,0 2 2 0,-6 1 51 15,-4 1 22-15,-7 0 6 0,-4 2 53 16,-12-1 60-16,0 1-52 0,0 2-53 0,0-1-47 15,-8 0-39-15,-2 1-1 0,6-2-37 16,4-2-93-16,0-2-134 0,0 0-130 16,0-2-225-16,0-2-816 0</inkml:trace>
  <inkml:trace contextRef="#ctx0" brushRef="#br0" timeOffset="13952.76">14369 2685 2202 0,'0'0'629'0,"0"0"-279"16,0 0-79-16,0 0 36 0,0 0-49 15,0 0-95-15,0 0-103 0,0 0-60 0,0 0-28 16,0 0-6-16,-164 45 6 0,125-24 28 16,4 6 30-16,-2 2 29 0,8 2-3 15,0 2-3-15,12-1 0 0,7-1 0 0,10-2 2 16,0-5-8-16,21-2-13 0,7-4-23 15,8-4-11-15,9-2-16 0,9-7 16 16,8-2 12-16,6-3-11 0,2-5 17 16,7-8-18-16,-5-4-11 0,-4-4-4 15,-1-2 2-15,-5-2-15 0,-15 1-12 16,-10-2 13-16,-8 1 5 0,-10-1 22 16,-9 1 1-16,-10 4 2 0,0 3 31 15,-16 1-6-15,-13 5-28 0,-11 5-53 16,-9-1-68-16,-3 3 6 0,-6 0-25 15,9-1-40-15,-1 1-97 0,11 1-155 16,10 1-305-16,6-3-611 0</inkml:trace>
  <inkml:trace contextRef="#ctx0" brushRef="#br0" timeOffset="14227.71">14811 2570 1649 0,'0'0'503'0,"0"0"-373"0,0 0 57 16,0 0 116-16,159 12-97 0,-101-2-119 15,6 3-39-15,2 2-26 0,0 4-22 0,0 5 0 16,-3 3-13-16,-12 3 12 0,-9 3-18 15,-18 3 19-15,-22 3 10 0,-8-1-10 16,-29 1-7-16,-27-1-12 0,-10-4-32 16,-9-2-20-16,-8-2-73 0,-6-6-156 15,25-6-491-15,-40 1-600 0</inkml:trace>
  <inkml:trace contextRef="#ctx0" brushRef="#br0" timeOffset="14597.96">13401 2659 2549 0,'0'0'431'0,"0"0"-296"0,0 0-62 0,0 0 23 16,-41 92 25-16,41-61-57 0,-4 3-20 15,2 5-25-15,-9 4-3 0,1 3 41 16,-7 1 145-16,5 1 9 0,10-5-91 0,2-4-114 15,19-7-6-15,16-4-81 0,16-6-65 16,9-4-55-16,13-5-40 0,11-8-106 16,14-5-184-16,-22 0-132 0,50-12-473 15</inkml:trace>
  <inkml:trace contextRef="#ctx0" brushRef="#br0" timeOffset="15051.4">15898 2844 2406 0,'0'0'705'16,"0"0"-412"-16,0 0-49 0,0 0 59 15,0 0-77-15,0 0-104 0,0 0-82 0,-66 68-38 16,64-55 23-16,-2 1-10 0,4 1-15 16,0-1-2-16,0-1-32 0,0 0-37 15,4-3-76-15,4 0-95 0,9-3-93 16,-3-4-242-16,1 0-539 0,12-3-363 0</inkml:trace>
  <inkml:trace contextRef="#ctx0" brushRef="#br0" timeOffset="15326.5">16322 2885 1929 0,'0'0'541'0,"0"0"-392"0,0 0-59 15,0 0 32-15,0 0 4 0,0 0 5 16,0 0-35-16,0 0-22 0,-21 65-30 16,36-61-2-16,1-2-4 0,1-1 16 15,-1-1 16-15,3 0 9 0,-5-3 0 16,1-2-9-16,6-5-4 0,-9 2 0 0,5-3-13 16,-7 1-2-16,-4 0-11 0,-6-1-8 15,0 0-6-15,0 4-24 0,-6 2 20 16,-4-1-22-16,-7 5-21 0,3-2-84 15,-5 3-80-15,7-1-62 0,-5 1-167 16,7 0-388-16,-3-2-829 0</inkml:trace>
  <inkml:trace contextRef="#ctx0" brushRef="#br0" timeOffset="16126.41">16870 3887 1759 0,'0'0'1012'0,"0"0"-694"0,0 0-107 15,0 0-80-15,0 0 5 0,0 0 92 16,0 0-121-16,0 0-41 0,0 0-13 15,-143 77 1-15,91-50-16 0,-1 1 24 16,-5 3 10-16,6-1 9 0,11 0-81 16,10-1-13-16,18-4-77 0,13 3-47 15,23-1-78-15,23 2-12 0,22-4-42 0,21 1-185 16,-11-7-341-16,81 2-606 0</inkml:trace>
  <inkml:trace contextRef="#ctx0" brushRef="#br0" timeOffset="16781.45">23499 3835 2064 0,'0'0'609'0,"0"0"-410"0,0 0-80 16,0 0 108-16,0 0 57 0,0 0-113 16,48 67-83-16,-24-39-69 0,-1 0-16 15,10 3 17-15,2-2-20 0,-2 2-14 16,-10-1 12-16,0 1-6 0,-13-2 6 16,-10-1-18-16,-10 1-15 0,-27 0-117 15,-21 1-178-15,10-6-410 0,-51 5-1061 0</inkml:trace>
  <inkml:trace contextRef="#ctx0" brushRef="#br0" timeOffset="17373.31">24082 4234 2305 0,'0'0'591'0,"0"0"-335"15,0 0-87-15,0 0-32 0,0 0-80 16,0 0-34-16,0 0 8 0,0 0 29 15,0 0 1-15,0 0-11 0,0 0-3 0,74 4-12 16,-61-4 9-16,-3 1 0 0,-2 2-16 16,-3-3-15-16,-1 3-11 0,-4 1 20 15,0-1 31-15,0 2-8 0,0 4-28 16,0-3-17-16,0 3-22 0,0 0-7 16,-2-1-3-16,-7-1 32 0,-3 2 16 15,-5-2 26-15,7-1-2 0,-7-1 1 16,11-1-10-16,0-1-9 0,4-1-21 15,2-1-1-15,0 1-19 0,0-1 19 0,8 0 19 16,3 1 25-16,3-1-10 0,1 0-12 16,7-1-22-16,-5 0 0 0,6 2-22 15,-3-1-37-15,5 3-111 0,-4-2-157 16,-3 2-274-16,9 2-642 0,-248-31-635 0</inkml:trace>
  <inkml:trace contextRef="#ctx0" brushRef="#br0" timeOffset="21141.77">29109 11919 1094 0,'0'0'456'0,"0"0"-238"0,0 0-56 16,0 0 10-16,0 0 32 0,0 0 13 15,0 0-4-15,0 0 6 0,0 0 2 16,0 0-30-16,-10 0-41 0,10 0-21 16,0 0-2-16,0 0-8 0,0 0-12 15,-6 0-28-15,2 0-32 0,-3 5-22 16,1 3-6-16,-4 3-7 0,-3 2-12 0,3 0-15 15,-2 4-4-15,8-2 0 0,-3 0-3 16,1 1 4-16,6-4-11 0,0 1-9 16,0-5-9-16,6 0 12 0,5-1-5 15,1-5 18-15,5 1 9 0,-7-3 13 16,13 0 31-16,-7-2-2 0,7-4-7 16,0 0-10-16,-1-4 13 0,-1-2-3 15,0-2-7-15,-1 1-15 0,-1-2-16 16,-5-1-12-16,5-1 28 0,-9 2 2 15,-3 0 32-15,-5 1-5 0,-2 1 6 0,0 2-4 16,0 1-28-16,0 2 12 16,-9 3-2-16,-1 1-12 0,-2 3-1 0,-5 1-35 15,-1 0-35-15,-3 2-27 0,-2 3 3 16,2 2-16-16,7-1-52 0,4 1-121 16,10-3-239-16,0 1-251 0,10-2-385 15</inkml:trace>
  <inkml:trace contextRef="#ctx0" brushRef="#br0" timeOffset="21520.52">29630 11888 417 0,'0'0'496'15,"0"0"19"-15,0 0-112 0,0 0-59 16,0 0 8-16,0 0-7 0,0 0-63 16,0 0-58-16,0 0-72 0,-54 66-54 15,44-55-19-15,4 0-22 0,2 3-44 16,4-1-13-16,0-2-45 0,10-3 14 16,7-2 30-16,-1-2 1 0,9-3 0 15,2-1 19-15,-2 0 3 0,-1-4-9 0,-3 1 12 16,-2-4 6-16,-7 2 13 0,-2-4 4 15,-3 1 5-15,-7 1-19 0,0-3-30 16,0 3 21-16,0 0-25 0,-9 1 38 16,-5 0 9-16,4 0-37 0,-5 2-10 0,7 1-3 15,-3-1-29-15,5 3-57 0,0-2-36 16,4 3-29-16,-2-1-36 0,2 1-97 16,0-2-178-16,-2 2-304 0,2-1-534 0</inkml:trace>
  <inkml:trace contextRef="#ctx0" brushRef="#br0" timeOffset="21908.37">29996 11902 62 0,'0'0'267'0,"0"0"-104"16,0 0 95-16,0 0 123 0,0 0-36 15,0 0-42-15,0 0-34 0,0 0-32 16,0 0-20-16,0 0-14 0,-35 39-7 16,22-29-45-16,-3 0-33 0,6 1 0 15,-3 0 3-15,3-2-12 0,4 2-37 16,-1-4-72-16,7-1-3 0,0 0-54 16,7-2-3-16,11-1 9 0,3 0 51 15,8-3 0-15,-2 0 16 0,2 0-3 16,4-4 9-16,-2-1 7 0,-4-3-17 15,-3-2-10-15,-5 1 21 0,-7-1 24 0,-7-1-12 16,-1 2-4-16,-4-1 17 0,0 1 15 16,0-1-3-16,-9 1-43 0,-3 1-17 15,-5 2-29-15,7 1 7 0,-8 2 10 16,1 0-45-16,3 2-32 0,1 1-47 0,1 0-80 16,1 0-117-16,5 5-199 15,6-2-181-15,0 2-473 0</inkml:trace>
  <inkml:trace contextRef="#ctx0" brushRef="#br0" timeOffset="22343.34">30451 11905 124 0,'0'0'564'0,"0"0"-36"0,0 0-131 16,0 0-66-16,0 0-84 0,0 0-108 15,0 0-42-15,0 0 10 0,0 0 35 16,0 0 45-16,0 0 21 0,0 1-19 0,0 2-30 16,0 2-3-16,-6 1-5 15,-1 0-12-15,-3 4-35 0,-2-2-29 0,7 3-15 16,-5-1-47-16,8 0-13 0,-2 2-22 15,4-2 3-15,0 2 0 0,4-2 19 16,4-1 0-16,1 0-1 0,7-2-2 16,-3-2 0-16,3-1 1 0,7-3-13 15,-7-1 15-15,13 0 20 0,-6-3-19 16,4-4 1-16,-4-4 11 0,-1 1-12 16,-9 1 21-16,-3-2 9 0,-4 0-3 0,-6 1-26 15,0 1-2-15,-4-2 2 0,-8 4-2 16,-1 0-12-16,-1 0-44 0,-5 2-18 15,1-1-23-15,1 2-19 0,-6 2-36 16,7 1-6-16,-7 1-65 0,7 0-126 16,-1 3-199-16,7 3-467 0,4 0-240 0</inkml:trace>
  <inkml:trace contextRef="#ctx0" brushRef="#br0" timeOffset="23056.81">31164 11939 1114 0,'0'0'579'0,"0"0"-186"16,0 0-27-16,0 0-11 0,0 0-124 15,0 0-71-15,0 0-16 0,0 0-36 16,0 0-41-16,0 0-50 0,0 0-15 16,-83 32-1-16,81-23 30 0,2 2-21 15,0-1-10-15,0-1-26 0,8-2 11 16,3 2 11-16,3-3 2 0,5-1 1 16,-5-1 1-16,5-2 16 0,0-1 9 0,-3-1-2 15,7 0 2-15,-7-4-3 0,7-1-9 16,-6-4-11-16,5-1 14 0,-5 1-1 15,-1-4-2-15,-3 1-10 0,-9-1 0 16,2 0 26-16,-6 1 18 0,0 0 0 16,0 0-6-16,-6 1-9 0,-4 3-20 15,-3 1 20-15,-10 4-29 0,3 3-3 16,-9 0-32-16,-4 5-40 0,-6 4-19 16,3 1 18-16,3 4 3 0,11-1-40 0,5-1-107 15,11-4-64-15,6 2-79 16,0-6-83-16,23 0-28 0,-1-1-76 0,3-3-26 15,19 0 123-15</inkml:trace>
  <inkml:trace contextRef="#ctx0" brushRef="#br0" timeOffset="23453.6">31739 11928 1200 0,'0'0'433'0,"0"0"-167"0,0 0-36 16,0 0-68-16,0 0-26 0,0 0-16 15,0 0-33-15,0 0-39 0,0 0-16 0,0 0 1 16,-62 61 5-16,62-54 4 16,4 0 3-16,4-2 19 0,4-2-12 0,-1 1-7 15,-1-2-7-15,-4 2 4 0,5-2 6 16,-5-2-29-16,4 2 0 0,-4-2 7 0,11 0 22 15,-1 0 28-15,1-3-6 0,2-3-16 16,-3 0-9-16,-4 1 5 0,-1-3 10 16,-3 1 29-16,-6 0 46 0,-2-1-3 15,0 2-27-15,0-1-15 0,-4 1-24 16,-8-1-20-16,-5 2-24 0,1 2 6 16,-3-1-28-16,-2 0-12 0,-1 1-23 15,5-1-2-15,-2 3 0 0,9 0 5 16,2 0-8-16,6 1-44 0,-2 0-80 15,1 0-89-15,3 0-99 0,0 3-19 16,0 3-165-16,0-2-203 0,9-2-527 0</inkml:trace>
  <inkml:trace contextRef="#ctx0" brushRef="#br0" timeOffset="23862.02">32200 11919 404 0,'0'0'1221'16,"0"0"-893"-16,0 0-140 0,0 0 39 16,0 0-95-16,0 0-64 0,0 0-26 15,0 0-9-15,0 0 31 0,0 0 62 16,0 0 89-16,-11 0 24 0,1 5-35 16,4 3-68-16,-7-1-66 0,5 2-23 15,0-1-12-15,4 0-16 0,2 0-16 16,2-2-3-16,0 1-1 0,0-1-1 15,2-1-14-15,14 2 0 0,-6-3 5 0,9-1 11 16,0 1 12-16,-5-4 1 0,3 0-12 16,-7 0 12-16,2 0 18 0,-1-4 10 15,-3-1 6-15,0-2-6 0,-2 0 9 16,1-2-3-16,-1 0-18 0,4 1-13 0,-8-1-16 16,2 2-9-16,-4 1 9 0,0 1 28 15,0-1 3-15,0 2-28 0,-6 0-3 16,-6 0-19-16,1 1-15 0,1 1-27 15,-2 1-14-15,-1 1-16 0,3 0-13 16,8 0-38-16,0 0-83 0,2 0-117 16,0 0-228-16,10 0 75 0,7 0 33 15,-1 0-94-15,-3 0 28 0,9 0 97 0</inkml:trace>
  <inkml:trace contextRef="#ctx0" brushRef="#br0" timeOffset="24241.22">32578 11915 434 0,'0'0'1152'0,"0"0"-804"0,0 0-176 0,0 0-14 16,0 0-18-16,0 0-47 0,0 0-93 16,0 0 13-16,0 0 42 0,0 0 81 15,0 0 50-15,-54 29 13 0,46-20 22 16,2-2-31-16,-5 2-57 0,5 0-44 15,0 0-39-15,2 1-21 0,4-2-29 16,0 2-38-16,0-2 3 0,4 1 10 16,6-2 22-16,5-5-16 0,3 1 19 15,3-3 1-15,0 0 24 0,3 0 19 16,-3-4 10-16,2-3-13 0,-7 0 3 16,1-2 28-16,-5 2 29 0,-8 0-4 0,1-2-6 15,-5 2 2-15,0 0-19 0,0 1-36 16,0 1-23-16,0-2-13 0,0 2 0 15,-5-1-1-15,3 1 0 0,-6 0 1 0,-2 0 16 16,-3 1-18-16,-3 2-16 16,-9 2-55-16,-2 0-44 0,0 0-50 0,-2 0-109 15,2 2-118-15,9-1-202 0,8 1-406 16,-7-2-350-16</inkml:trace>
  <inkml:trace contextRef="#ctx0" brushRef="#br0" timeOffset="25857.56">4010 5734 2066 0,'0'0'343'0,"0"0"-162"16,0 0-17-16,0 0 7 0,0 0-75 15,0 0-96-15,0 0-24 0,0 0 24 16,0 0 29-16,0 0 106 0,0 0 152 15,-23 31-21-15,23-11-80 0,0 6-70 16,-4 1-34-16,0 5-32 0,-2 0-28 0,6 0-22 16,0-3-1-16,0 2-18 0,0-2 17 15,6-3 2-15,2-3 9 0,-1 0 32 16,-1-7-13-16,-2-3-25 0,-2-4 0 16,-2-4 10-16,0 0-13 0,0-5-13 0,4 0-2 15,-2 0-1-15,9-4-31 0,-1-6 11 16,2-4 36-16,7-4 0 0,-5 0-10 15,-1 0-21-15,-1 3-20 0,-3 0 17 16,-5 6 22-16,-2 2 11 0,4 3-10 16,-2 1-27-16,2 2-25 0,3 1 13 15,3 0 18-15,7 1 30 0,-3 6 2 16,7 0 13-16,-7 2 2 0,3 2 20 0,-9 1 41 16,-8 2-7-16,-2 1 13 0,-2-1-10 15,-14 2 3-15,-5-2-13 0,-4-2-9 16,-2-1-10-16,1 0-40 0,-1-4-3 15,2-1-30-15,6-5-16 0,9-1 21 16,-3 0-125-16,9-2-114 0,2-6-90 16,2-1-144-16,2 0-253 0,5 1-444 15,17 0 127-15</inkml:trace>
  <inkml:trace contextRef="#ctx0" brushRef="#br0" timeOffset="26117.41">4517 6036 1413 0,'0'0'524'0,"0"0"-336"0,0 0 55 16,0 0 128-16,0 0-37 0,-89 67-59 0,76-56-53 15,3-1-51-15,10-2-67 0,0-2-79 16,0-2-25-16,0-3-22 0,10 1 22 16,5-2 25-16,6 0 23 0,-1-2-1 15,9-8-4-15,0-2-14 0,-2-2-10 16,-2 0-19-16,-5 0-1 0,-7 1 1 15,-13 2 16-15,0 4-3 0,0 1-1 16,-8 0-12-16,-11 3-37 0,0 0-15 0,3 2 8 16,-3 1-21-16,3 0-42 0,-1 0-83 15,1 0-147-15,7 0-285 0,3 0-627 16,6-6-101-16</inkml:trace>
  <inkml:trace contextRef="#ctx0" brushRef="#br0" timeOffset="26440.39">4860 5976 1284 0,'0'0'806'0,"0"0"-440"0,0 0-146 16,0 0-21-16,0 0-51 0,0 0-39 15,0 0-23-15,-106 74-31 0,100-62-20 16,0-1-20-16,6 0-14 0,0-3 13 15,2 0 28-15,10-1 2 0,3-1-18 16,8-5-1-16,-1 0 7 0,1-1 19 0,0 0-7 16,-2-5 10-16,1-2 15 0,-5 0-9 15,-5-4 3-15,-1 3-19 0,-5-3-19 16,-4 0 7-16,-2 3-21 0,0-1-11 16,-8 1-1-16,-3 1-21 0,-1 1 7 15,1 0-33-15,-1 0-65 0,2 0-83 0,-1-1-119 16,1-4-111-16,2 3-220 0,4 2-507 15</inkml:trace>
  <inkml:trace contextRef="#ctx0" brushRef="#br0" timeOffset="26661.32">5147 5771 1102 0,'0'0'1195'16,"0"0"-705"-16,0 0-156 0,0 0-123 16,0 0-55-16,0 0 9 0,0 0 65 15,0 0-22-15,0 0-80 0,-4 90-57 0,-2-59-21 16,-7 4-19-16,3 0-17 0,-2 2-13 16,1-2-2-16,5-3-20 0,6-2-125 15,6-6-115-15,11-2-146 0,-1-9-238 16,13 0-1299-16</inkml:trace>
  <inkml:trace contextRef="#ctx0" brushRef="#br0" timeOffset="28422.86">6671 5999 1269 0,'0'0'699'16,"0"0"-271"-16,0 0-125 0,0 0-32 15,0 0 13-15,0 0-61 0,0 0-74 16,0 0-38-16,0 0-4 0,0 0-38 16,0 0-22-16,-21-28 22 0,11 27 48 15,-3 1 39-15,3 0-85 0,-7 0-34 16,1 0-36-16,-1 6-1 0,3 2 0 16,-1 1-18-16,5 0-7 0,4 0-12 15,4-2-1-15,2 1 15 0,0-3 21 16,0 0 2-16,0 0-34 0,2-4 0 0,4 0 9 15,4-1 25-15,-3 0 2 0,-3 0 32 16,8-1 4-16,-2-5 5 0,5-1-9 16,3-6-34-16,5-3-14 0,0-1-30 15,0-3-24-15,-1-1-7 0,-5 0-17 16,-5-1 14-16,1-2 22 0,-7 3 5 16,-2-2 13-16,0-1 13 0,-4 5 25 0,0 1 1 15,0 2 28-15,4 8 2 0,-4 3 35 16,0 2 16-16,0 3 3 0,0 0 3 15,0 0 2-15,0 0 0 0,0 4-9 16,0 6-53-16,-6 3-27 0,0 6 20 16,0 6 13-16,0 4 13 0,-1-1-16 15,7-2 2-15,-2-1-16 0,2-2-17 16,0-4-12-16,0-1-4 0,0-2-15 16,6-4-21-16,7-1-25 0,1-5-63 0,5-3-91 15,4-2-71-15,-1-1-234 0,-5-3-581 16,6-7-561-16</inkml:trace>
  <inkml:trace contextRef="#ctx0" brushRef="#br0" timeOffset="28904.9">7456 5873 355 0,'0'0'2190'0,"0"0"-1682"15,0 0-236-15,0 0-132 0,0 0-140 16,0 0 2-16,0 0 61 0,0 0 64 16,0 0 15-16,0 0-16 0,188-6-54 15,-134 0-57-15,-2 1-15 0,-1 1-21 16,-3 1-1-16,-9 0-35 0,-10 2-37 16,-6 1-153-16,-13 0-141 0,-4 0-335 15,-6 5-517-15</inkml:trace>
  <inkml:trace contextRef="#ctx0" brushRef="#br0" timeOffset="29061.63">7619 6050 2334 0,'0'0'802'0,"0"0"-416"0,0 0-250 0,0 0-13 16,0 0 113-16,0 0-32 0,0 0-86 0,0 0-56 15,0 0-62-15,174 4-3 0,-141-10-44 16,2 0-99-16,-2-3-152 15,-2-1-198-15,-10 4-322 0,-9-4-853 0</inkml:trace>
  <inkml:trace contextRef="#ctx0" brushRef="#br0" timeOffset="30324.04">6617 5926 737 0,'0'0'736'0,"0"0"-258"0,0 0-138 16,0 0-139-16,0 0-111 0,0 0-90 15,0 0-45-15,0 0 3 0,0 0 42 16,0 0 7-16,27-35 15 0,-25 35 17 16,-2 0 32-16,0 0 29 0,0 0 25 15,0 0 17-15,0 0-30 0,0-1-52 16,0 1-24-16,0-2-1 0,0-1-35 0,0 0-16 16,0-1-10-16,0-1-22 0,0 2 16 15,0-1 32-15,0 1 32 0,0 1 58 16,0 2-10-16,0 0-39 0,-6 0-19 15,-1 0-6-15,1 0-16 0,-2 0 0 16,2 0-44-16,-3 2 12 0,-1 1 32 0,0-1 20 16,-3 0 12-16,1 1 0 0,-2 1 9 15,1 0 10-15,-3 0 15 0,1 2 13 16,1-1 54-16,1 2-42 0,-1-1-91 16,1 1-22-16,3 1-3 0,-2 2 12 15,1-2 13-15,1 2 0 0,-2 0 2 16,-3 0-2-16,7-1 15 0,-3-1 10 15,5-1-2-15,0 1 5 0,2-1-3 16,4-2-22-16,-4 0-1 0,4 0-2 16,0-1-1-16,0 1 0 0,8-2 1 0,2 1 0 15,5-3-2-15,-1 0-10 0,5-1 12 16,2 0 2-16,-3 0 10 0,3-2 10 16,-3-2-19-16,5 0 13 0,-6-1-16 15,6-2 0-15,-7 2-2 0,3-1 2 0,-5-1-1 16,-1 2-2-16,-3-1-16 0,-8 3 3 15,2 1 16-15,-2 0 0 0,0 0 1 16,-2 1 2-16,0-1 14 0,0-1-17 16,6 0-19-16,-6-2-15 0,7-2-1 15,-1-1 13-15,0-1 0 0,0 1-13 16,5-4 10-16,-7 2 23 0,2-1 1 16,-2 2 0-16,-2-1-15 0,2 2-12 15,-2-2-4-15,2 2-3 0,-2-2 7 0,3-1-7 16,-3 1 3-16,2-1 7 0,-2-2-10 15,0 0 3-15,4 0 16 0,0 0 13 16,1 1-13-16,-1 1-3 0,0 2 16 16,0 3 3-16,-4-1 11 0,2 2-10 15,-2 1-1-15,-2 3 35 0,0 0 22 16,5 1-6-16,-5 0 18 0,0 0 17 16,0 0-14-16,0 0-25 0,0 0-31 15,0 0-16-15,0 0-38 0,0 0 12 0,0 0 26 16,0 0 44-16,0 0 16 0,0 1 15 15,0 1-3-15,0 6-2 0,0 0 2 16,-5 4-10-16,-1 1-12 0,2 3 6 16,-2-1-9-16,2 2-16 0,2 1-7 15,2 0-2-15,0 0 9 0,0 1-3 0,8 1-13 16,0 0-15-16,5-3 0 0,-3 1-12 16,-2-2 11-16,0-1 0 0,-1-2-10 15,3-2-20-15,-8 0-16 0,4-5-27 16,0-2-10-16,-1-1-3 0,-1-2-48 15,0-1-101-15,2 0-169 0,0-2-229 16,-4-3-181-16,3-6-689 0</inkml:trace>
  <inkml:trace contextRef="#ctx0" brushRef="#br0" timeOffset="31171.78">9244 5575 2402 0,'0'0'638'0,"0"0"-363"0,0 0-119 0,0 0-36 15,0 0 7-15,0 0-7 0,-66 83-1 16,49-52 1-16,3 0-17 0,0 1-44 16,3 0-46-16,5-1 2 0,0 0 17 15,6-3 8-15,0-2-6 0,10-4-31 0,9-3-3 16,3-3-16-16,12-3-9 0,1-6-16 16,4-3-30-16,4-4-38 0,-3 0-61 15,-1-6-101-15,-2-4-213 0,-12-2-284 16,-11 4-396-16,-7-8-34 0</inkml:trace>
  <inkml:trace contextRef="#ctx0" brushRef="#br0" timeOffset="31797.86">9178 5888 2244 0,'0'0'478'0,"0"0"-476"15,0 0 85-15,0 0 19 0,0 0-38 16,163-16-25-16,-121 11-43 0,-3 2-2 15,-2 2-1-15,-4 1-19 0,-4 0 20 0,-4 0 2 16,2 4 23-16,-4 1 9 16,-7-2 3-16,-3 4-3 0,-1 1 23 0,-6-1 18 15,-4 2 23-15,4 2-10 0,-6 0-13 16,0 2-16-16,0 1 0 0,0-1 6 16,-6 0-3-16,0 0 6 0,2-2 129 15,-2-3-97-15,2-3-48 0,1-1-9 16,3-3-17-16,0-1-11 0,0 0 9 15,0-3-4-15,0-5-1 0,3-4-17 16,9-2-19-16,2-2 4 0,-1-2-7 0,5-2-25 16,1 3-34-16,4-3-11 0,-5 3-8 15,3 2-1-15,4 2-22 0,-5 2 3 16,-1 4 28-16,2 2 28 0,-5 2 10 16,1-1 10-16,-1 4-4 0,-3 0 10 15,3 0 9-15,-3 0 3 0,-1 0-9 16,3 0 19-16,-5 0 16 0,-2 4 29 0,-2-1 22 15,5 1 10-15,-7-3-10 16,2 5-13-16,0-5-3 0,5 2-13 0,-5 1-9 16,2-1 0-16,0 0 6 0,-1 0 32 15,-1 2 12-15,0-1 4 0,0 2-26 16,0-1 22-16,-4 4-3 0,-2-2-19 16,5 1-4-16,-3-1-2 0,-2 2-13 0,4-3 0 15,-2 0-10-15,-2-1 4 0,0-1-15 16,4 0-1-16,-2 0 2 0,4-2-2 15,5 1-14-15,-1-2 4 0,6-1 10 16,3 0 41-16,-2-4 6 0,1-2-21 16,-3-2-13-16,3-3-12 0,3-1 0 15,-5-1-1-15,1-2-1 0,2 1-15 16,-3-3 16-16,-6 5 0 0,-3-2-25 16,-1 3-10-16,-2 1 7 0,-4 3-44 0,0 0-70 15,0 2-66-15,0 3-78 16,0-1-227-16,-4 2-636 0,-2 1-345 0</inkml:trace>
  <inkml:trace contextRef="#ctx0" brushRef="#br0" timeOffset="32173.51">10518 5870 101 0,'0'0'812'0,"0"0"-330"15,0 0-85-15,0 0-60 0,0 0-91 16,0 0-142-16,0 0-75 0,0 0-6 16,0 0 12-16,0 0 4 0,0 0-17 15,130 21 20-15,-108-28 20 0,-3-4 12 16,-4 2 25-16,-3 0 17 0,-2-3-17 0,-4 1-13 16,-3 0-18-16,-3 0-21 0,0-3-21 15,0 0-25-15,-9 2 12 0,3 2 9 16,0 2 10-16,2 4 44 0,-2 3 38 15,-1 1 22-15,3 0-54 0,-8 0-66 16,-5 7-16-16,1 4 0 0,-3 3 1 16,-2 4 26-16,5 0 58 0,4-1 15 0,5 1 45 15,7 2-27-15,0-4-65 0,4 0-25 16,15-2-16-16,4-3 25 0,6-3-37 16,10-2 0-16,6-3-43 0,5-3-87 15,8-4-121-15,8-5-200 0,-14-1-667 16,26-8-813-16</inkml:trace>
  <inkml:trace contextRef="#ctx0" brushRef="#br0" timeOffset="32727.19">11315 5710 359 0,'0'0'2226'0,"0"0"-1801"0,0 0-204 0,0 0-39 16,0 0-52-16,0 0-70 0,0 0-60 15,0 0-3-15,0 0-35 0,0 0-13 16,0 0 26-16,21 36 22 0,-9-35 3 16,-3-1 16-16,-3 0 15 0,0 0 7 15,0 0 0-15,-2 0 3 0,-1-4 1 16,-1 2-17-16,-2-1-15 0,0-1-10 15,0-1-41-15,0 1-32 0,0 0-41 0,0 1-22 16,0 3 11-16,0-1 1 0,0 1-59 16,0 0-155-16,0 0-281 0,0 3-550 0,0 2 367 15,0 11 802-15</inkml:trace>
  <inkml:trace contextRef="#ctx0" brushRef="#br0" timeOffset="32978.79">11468 5963 760 0,'0'0'1018'16,"0"0"-729"-16,0 0-88 0,0 0 35 0,0 0 47 16,0 0 39-16,0 0 6 0,0 0-36 15,0 0-41-15,0 0-50 0,0 0-61 16,13 37-34-16,-13-25-26 0,0 4 7 15,0-1 30-15,0 2 91 0,0 0-76 16,0-3-98-16,0-3-34 0,0 0-22 16,0-4-48-16,0 0-114 0,0-2-105 0,0-3-342 15,-13-2-1268-15</inkml:trace>
  <inkml:trace contextRef="#ctx0" brushRef="#br0" timeOffset="34179.74">11481 5524 1588 0,'0'0'672'0,"0"0"-181"0,0 0-71 16,0 0-69-16,0 0-114 0,0 0-77 15,0 0-53-15,0 0-18 0,0 0-5 16,0 0 0-16,-6 0 12 0,6 0 13 16,0 0-35-16,0 0-28 0,12-2-6 15,9-2 3-15,10-4-3 0,8-3-9 0,15-4-29 16,14-3-2-16,6-2-34 16,15-3-24-16,0-2-13 0,8 2-59 0,0 1-68 15,-4 3-75-15,-10 3-121 0,-13 2-250 16,-20 5-578-16,2-1-265 0</inkml:trace>
  <inkml:trace contextRef="#ctx0" brushRef="#br0" timeOffset="34486.15">12481 5187 1805 0,'0'0'758'15,"0"0"-304"-15,0 0-163 0,0 0 23 16,0 0-99-16,0 0-115 0,0 0-100 16,0 0-12-16,0 0 12 0,0 0 26 15,0 0-8-15,97-1-18 0,-57 1-4 16,-1 1-11-16,0 5 15 0,-6 5-2 0,2 1-1 15,-8 1 3-15,-4 3-1 0,-11 0 2 16,-5 2 0-16,-7 1 19 0,0 1-20 16,-2-1-3-16,-9-1-69 0,-3 2-139 15,-1-3-154-15,5-6-338 0,-4 1-1260 0</inkml:trace>
  <inkml:trace contextRef="#ctx0" brushRef="#br0" timeOffset="34936.86">13680 5128 241 0,'0'0'1831'0,"0"0"-1258"15,0 0-274-15,0 0-1 0,0 0 67 0,0 0-78 16,0 0-79-16,0 0-30 0,0 0-51 16,-49 92-59-16,28-63-44 0,2-1-24 15,7-1-28-15,4-3-37 0,6-2-25 16,2 2-22-16,0-5-54 0,0 0-127 0,2-2-243 15,6-4-536-15,-8-2-523 0</inkml:trace>
  <inkml:trace contextRef="#ctx0" brushRef="#br0" timeOffset="35331.83">14009 5080 1835 0,'0'0'794'0,"0"0"-495"15,0 0-235-15,0 0 61 0,0 0 143 16,0 0 33-16,0 0-108 0,118 88-49 16,-91-61-6-16,-5 2-44 0,1 3-63 15,-11 1-28-15,1-2 22 0,-9-2-6 16,-4-2-19-16,-6 0-12 0,-13-3-16 15,-8-4-81-15,-10-1-86 0,-4-1-40 0,-11-2-57 16,-6-3-187-16,11-3-217 0,-28-4-590 16</inkml:trace>
  <inkml:trace contextRef="#ctx0" brushRef="#br0" timeOffset="35657.89">13254 5102 2493 0,'0'0'566'15,"0"0"-310"-15,0 0-65 0,0 0-1 16,0 0-26-16,0 0-36 0,-74 85-33 16,64-52-1-16,-7 0-10 0,11 3-12 0,0 0-69 15,4 0-3-15,2-1-72 0,0-3 10 16,2-1-10-16,10-2-57 0,15-4-47 16,4-2-80-16,12-4-138 0,7-2-165 15,-11-4-528-15,34-1-369 0</inkml:trace>
  <inkml:trace contextRef="#ctx0" brushRef="#br0" timeOffset="36107.23">14550 5409 1015 0,'0'0'1786'0,"0"0"-1283"16,0 0-261-16,0 0-81 0,0 0-25 15,0 0 5-15,0 0-2 0,0 0-17 16,0 0-17-16,0 0-15 0,0 0-28 15,-12 75-38-15,10-60-24 0,2-3-25 0,0 0-24 16,0-3-38-16,0 0-72 0,14-2-64 16,1-5-69-16,8 1-166 0,-9-3-258 15,7 0-580-15</inkml:trace>
  <inkml:trace contextRef="#ctx0" brushRef="#br0" timeOffset="36391.92">14761 5478 1626 0,'0'0'516'0,"0"0"-338"0,0 0-3 15,0 0-23-15,0 0-20 0,0 0-19 16,0 0-56-16,0 0-15 0,0 0 6 16,0 0 13-16,0 0 32 0,62 51 34 0,-45-51 32 15,1 0-35-15,-5-2-26 0,1-2-22 16,3-1-23-16,-3-2-2 0,1 1-29 15,-3-2-7-15,1-1-2 0,-5 3 12 16,2-3-6-16,-4 0-7 0,-4 2 4 0,-2 0 15 16,0 0 2-16,0 2 14 0,-18 1-47 15,-5 4-76-15,-4 0-53 0,-6 0-88 16,2 5-91-16,0 2-178 0,8-1-616 16,1-1-491-16</inkml:trace>
  <inkml:trace contextRef="#ctx0" brushRef="#br0" timeOffset="37622.73">14708 6302 2546 0,'0'0'489'0,"0"0"-441"15,0 0 45-15,0 0 69 0,200-19 20 0,-119 8-37 16,14 1-34-16,0-2-45 0,16 1-63 16,3-1-3-16,6 1-41 0,2-1-63 15,2 0-108-15,-12 1-52 0,-11 2-198 16,-27 1-600-16,-7-1-573 0</inkml:trace>
  <inkml:trace contextRef="#ctx0" brushRef="#br0" timeOffset="37902.11">15975 5958 1011 0,'0'0'1820'15,"0"0"-1413"-15,0 0-269 0,0 0-94 16,0 0-15-16,0 0 75 0,0 0 10 0,0 0 25 15,82 71-22-15,-32-53 2 0,12 1-62 16,0-1-19-16,6 0-23 0,-8-2-12 16,-8 0-3-16,-11 0 0 0,-14-3-2 15,-10-1 2-15,-17 1 41 0,0 2 12 16,-17-1-10-16,-12 3-43 0,-8 1-41 16,-2 0-173-16,-3 0-100 0,3 0-86 15,10-6-639-15,0 0-841 0</inkml:trace>
  <inkml:trace contextRef="#ctx0" brushRef="#br0" timeOffset="38463.21">17138 5885 874 0,'0'0'1506'0,"0"0"-1048"0,0 0-150 15,0 0-18-15,0 0-40 0,0 0-42 0,0 0-44 16,0 0-61-16,0 0-28 0,0 0-6 16,0 0-4-16,0-7-6 0,0 7 9 15,0 1 21-15,-2 1 47 0,-2 2-22 16,-2 2-44-16,0 0-27 0,-2 3 0 15,-1 1-3-15,-1 0-10 0,-2-2-15 16,7-1-13-16,-1-2 1 0,6 1 15 16,-4-5-3-16,2 1 3 0,2 0 1 15,-4 0 2-15,-2 4 6 0,0 2-5 16,-9 7-7-16,-4 5-15 0,-3 8-1 16,-1 6-2-16,2 2-24 0,3 5-7 15,1 3 7-15,7 0 27 0,8 2-2 0,2-5-15 16,16-3-68-16,15-3-47 0,13-8-21 15,-1-2-63-15,13-4-150 0,-2-4-270 16,-11-9-645-16,19-2-667 0</inkml:trace>
  <inkml:trace contextRef="#ctx0" brushRef="#br0" timeOffset="40599.61">17684 6026 2451 0,'0'0'512'0,"0"0"-230"0,0 0-81 16,0 0-8-16,0 0-48 0,0 0-88 0,0 0-57 16,0 0-12-16,0 0 10 0,-140 67 2 15,121-50 22-15,9 0 38 0,-3 2 34 16,3 0 95-16,4 1-40 0,4-1-72 15,2-1 16-15,0-2 15 0,2-4-61 16,10-3-46-16,5 0 0 0,3-4 0 16,-1-2-1-16,4-2 0 0,-5-1 0 15,3 0 0-15,-4-1 1 0,-1-5 0 16,1-5-1-16,-3 2-1 0,-2-3-12 16,-3-3-11-16,1 1-16 0,-4-2-19 15,0 0-18-15,-6 0 15 0,0-2 6 0,0 4-12 16,0 0-4-16,0 1-40 0,-10 3 13 15,2 1 5-15,4 4-32 0,-2-1-6 16,3 5-205-16,3 1-131 0,0 0-210 16,0 1 77-16,3 5-57 0,7 0-101 15</inkml:trace>
  <inkml:trace contextRef="#ctx0" brushRef="#br0" timeOffset="41196.35">18308 6038 2096 0,'0'0'585'0,"0"0"-337"0,0 0-17 16,0 0 17-16,0 0-48 0,0 0-92 16,-157 45-73-16,128-28-23 0,7 1 20 15,1 2 21-15,9-4-12 0,-1-2-3 16,13 3 15-16,0-5 7 0,0 1-6 15,0-1-20-15,6-5-15 0,11-1-18 16,4-1 0-16,3-5 1 0,5 0 14 0,2 0-1 16,2-7-12-16,1-4 0 0,-3-1 0 15,-9 1-1-15,1-2-2 0,-6-3-3 16,-5 1-32-16,-2-2-12 0,-4-3-6 16,1 4-7-16,-5-1-6 0,-2 4 16 15,0 1 9-15,0 4-16 0,0 2-50 16,-2 2-36-16,-5 0-76 0,1 4-91 15,-4 0-157-15,4 0-210 0,-3 4-535 0</inkml:trace>
  <inkml:trace contextRef="#ctx0" brushRef="#br0" timeOffset="41573.76">19057 6057 1805 0,'0'0'477'15,"0"0"-316"-15,0 0-2 0,0 0 47 16,0 0-62-16,0 0-12 0,-168 46-52 16,150-33-39-16,3 2 23 0,7-3-9 15,4 0-14-15,4 0 7 0,0-4 25 16,4 3 22-16,8-5 16 0,3 1-36 15,3-2-31-15,-1-4-15 0,12-1-1 16,-2 0-6-16,8-5 16 0,-2-3-19 0,6-3-16 16,-4-2 0-16,-6 1-1 0,-2-1 0 15,-10 1 17-15,-9-1 22 0,-6 4 16 16,-2-2-19-16,-4 2 11 0,-8-1-33 16,-5 1-14-16,-4 0 11 0,3 2-1 15,3 3-12-15,1 1-31 0,-3 3-22 0,1 0-64 16,-7 0-81-16,2 7-118 0,-3 1-131 15,7 0-375-15,-6 0-761 0</inkml:trace>
  <inkml:trace contextRef="#ctx0" brushRef="#br0" timeOffset="41939.98">19638 6013 101 0,'0'0'1854'0,"0"0"-1439"0,0 0-198 16,0 0-8-16,0 0-10 0,0 0-99 15,0 0-11-15,0 0-9 0,0 0 35 16,0 0 50-16,-153 72 3 0,124-57-45 0,6 0 15 16,6 1 35-16,7-4-64 0,4 1-47 15,6-1-9-15,0-1-28 0,6-2-25 16,11-4-1-16,5-1-2 0,7-1 2 15,4-3-3-15,3 0 2 0,7-3-19 16,5-6-4-16,3-1-12 0,3-4-16 16,2-1 22-16,-9-2 12 0,-5-1 19 0,-7 1 2 15,-15 3 17-15,-7 1 6 0,-11 2 9 16,-2 1 6-16,-2 4-6 0,-17 1-9 16,-6 2-25-16,1 3-29 0,-5 0-36 15,-4 1-47-15,6 5-64 0,-4 0-76 16,6-1-125-16,6 2-219 0,9-5-496 15,4 1-326-15</inkml:trace>
  <inkml:trace contextRef="#ctx0" brushRef="#br0" timeOffset="42614.91">20644 6042 1005 0,'0'0'541'0,"0"0"-93"0,0 0-23 16,0 0-35-16,0 0-85 0,0 0-31 0,0 0-33 15,0 0-48-15,0 0-33 16,0 0-49-16,0 0-49 0,-153 71-27 0,153-63-17 16,5 2 4-16,13-3 0 0,5-3-7 15,6-1 7-15,4-3-9 0,6 0-1 16,-4-2 13-16,9-3 0 0,-5-5-10 0,0 0-12 16,-4-1-3-16,-8 1 0 0,-4-2 0 15,-9 2 0-15,-7 0 0 0,-7 0 16 16,0 3-4-16,-9 1-12 0,-7-2 0 15,-5 3-22-15,-4-1-12 0,3 3-31 16,-7 0-63-16,-4 3-10 0,-3 0-22 16,-1 0-58-16,2 3-125 0,8 2-185 15,9-1-474-15,11-3-340 0</inkml:trace>
  <inkml:trace contextRef="#ctx0" brushRef="#br0" timeOffset="42959.34">21376 6003 241 0,'0'0'1793'0,"0"0"-1356"0,0 0-236 15,0 0 53-15,0 0 28 0,0 0-63 16,0 0-60-16,0 0-73 0,0 0-36 15,-124 68-18-15,120-56-4 0,4-3 0 16,0 1 10-16,10-2 22 0,1 0 3 16,7-1 6-16,3-1-18 0,10-3-4 15,0-3-10-15,4 0-15 0,4-1 0 16,1-4-19-16,-1-5 12 0,-6 2-14 0,-4-2-1 16,-6-1 0-16,-11 1 0 0,-8 1-2 15,-4-1 1-15,0 0 0 0,-10 3-1 16,-3-1-23-16,-3 3 3 0,-7 0-28 15,0 2-41-15,1-1-69 0,1 2-102 16,2-1-110-16,3 1-244 0,6-1-572 0,3-1-219 16</inkml:trace>
  <inkml:trace contextRef="#ctx0" brushRef="#br0" timeOffset="43333.88">22209 5980 1421 0,'0'0'582'0,"0"0"-265"16,0 0-55-16,0 0-81 0,0 0-17 16,0 0-23-16,0 0 9 0,0 0 51 15,0 0 24-15,-151 68-29 0,131-55-11 16,1-1-40-16,7 0-30 0,3-1-9 15,5-1-29-15,4-2-41 0,0-2-36 16,6-1-17-16,11-2 17 0,6 0 1 0,1-3-1 16,10 0-1-16,-1-4-15 0,4-3-2 15,-2-2-7-15,0-2 9 0,-8 0 14 16,0 0 0-16,-7-1 2 0,-5 0 0 0,-3 1 19 16,-7 1 2-16,-5-1 1 0,0 1-9 15,-5 0-13-15,-7 2-53 0,-11 2-31 16,-4 2-3-16,-8 1-62 0,-4 3-66 15,0 2-75-15,-1 3-107 0,14 2-101 16,7 0-184-16,9-4-381 0,10 3 98 0</inkml:trace>
  <inkml:trace contextRef="#ctx0" brushRef="#br0" timeOffset="43739.48">22745 5950 1216 0,'0'0'1769'0,"0"0"-1268"0,0 0-185 0,0 0-1 15,0 0-41-15,0 0-80 0,0 0-101 16,0 0-7-16,0 0 9 0,0 0 9 15,0 0-27-15,16 80-31 0,-10-63-31 0,3 1-15 16,-1-3 0-16,2 1-31 0,3-5-57 16,-3 0-65-16,2-1-44 0,9 0-82 15,-2-6-288-15,-3 0-855 0,1-1-754 0</inkml:trace>
  <inkml:trace contextRef="#ctx0" brushRef="#br0" timeOffset="44072.95">23392 5784 1626 0,'0'0'1478'0,"0"0"-1171"0,0 0-79 16,0 0 84-16,0 0-70 0,169 88-78 16,-117-56-33-16,-3 6 51 0,-9 5-78 15,-7 3-67-15,-11 3-37 0,-9 3-18 16,-13-2-31-16,-13 2-53 0,-26-6-37 15,-17-3-100-15,-24-4-282 0,14-10-883 16,-52 1-730-16</inkml:trace>
  <inkml:trace contextRef="#ctx0" brushRef="#br0" timeOffset="44996.58">24101 6258 98 0,'0'0'1858'0,"0"0"-1323"0,0 0-261 16,0 0-68-16,0 0-27 0,0 0-38 16,0 0-5-16,0 0-27 0,0 0-56 15,0 0-27-15,0 0-23 0,95 0 22 16,-89 0 7-16,4 0 6 0,-4 1 22 15,1 3 25-15,-1-2 21 0,2 0-24 16,-2 1-28-16,0-1-26 0,1 2-13 0,-1-2-14 16,-4 4 0-16,2-1 0 0,-2 1 2 15,-2 2 19-15,0 1 3 0,-2 2 6 16,-10 1-6-16,-1 0 18 0,1-2 1 16,-1-1 5-16,1 0 60 0,0 0 11 0,8-2-58 15,-7 0-37-15,5-2-4 0,4 1 10 16,2 0 18-16,0-1 3 0,0 2 3 15,0-2-9-15,12 1-15 0,3-2-4 16,3-1-13-16,9-1-14 0,2-2-43 16,10 0-28-16,7-2-88 0,-1-5-128 15,5 1-247-15,-11-1-786 0,3-3-1029 0</inkml:trace>
  <inkml:trace contextRef="#ctx0" brushRef="#br0" timeOffset="46506.35">29268 10854 473 0,'0'0'391'0,"0"0"-215"16,0 0 36-16,0 0 61 0,0 0-26 15,0 0-13-15,0 0-26 0,0 0 21 16,0 0 17-16,0 0-5 0,-10-2-36 16,10 2 12-16,-2 0-4 0,2 0-17 0,0 0-23 15,0 0-21-15,0 0-12 16,-4 0-22-16,-2 3-50 0,-7 7-55 0,3 0-12 15,-7 3 0-15,1 1 2 0,-1 0 28 16,5 1-19-16,2 0-9 0,-3-3-2 0,7 0-1 16,2-3-12-16,4-1-16 0,0-3-28 15,16 0 13-15,-1-3 28 0,3 2 15 16,5-3 16-16,0-1-14 0,0 0 0 16,1-1-1-16,1-5 0 0,-2-1-1 15,-4-2 0-15,1-2 2 0,-3 1 14 16,-3-1-4-16,-1-1-11 0,-7 0 11 15,-4 2-12-15,-2 1 0 0,0 0-1 16,-6 4-17-16,-5 1-35 0,-11 0-50 16,-1 3-31-16,0 1-5 0,0 0-15 15,1 0-13-15,5 0-58 0,7 2-143 0,4 1-160 16,6-2-188-16,0 2-436 0,6-1 588 16</inkml:trace>
  <inkml:trace contextRef="#ctx0" brushRef="#br0" timeOffset="46950.48">29655 10894 1190 0,'0'0'612'0,"0"0"-298"16,0 0-67-16,0 0-18 0,0 0-39 0,0 0-23 15,0 0 0-15,0 0-4 0,0 0-20 16,-56 64-22-16,52-53-32 0,4-1-32 15,0-3-23-15,2-2-34 0,10-3 0 16,7-1 2-16,-2-1 36 0,5 0 19 16,1-1 0-16,6-5-13 0,-8-1-16 15,-3-1-6-15,-3 0-7 0,-7-2 14 16,-8 0 5-16,0 0-5 0,0 1 3 16,-2-1-1-16,-8 1 0 0,-1 0-30 15,-5 1-1-15,3 0 0 0,-3 3-34 16,-1 3-23-16,3 1-19 0,-1 1-62 0,-3 1-57 15,3 4-65-15,3 4-111 0,2-1-228 16,10-2-435-16,0 0-76 0</inkml:trace>
  <inkml:trace contextRef="#ctx0" brushRef="#br0" timeOffset="47374.19">29994 10902 1159 0,'0'0'495'15,"0"0"-248"-15,0 0-20 0,0 0-62 16,0 0-45-16,0 0-13 0,0 0 51 15,0 0-3-15,0 0 34 0,0 0 29 16,-23 39-34-16,21-31-53 0,-2-1-37 0,4-1-40 16,0 1-25-16,4-3-17 0,11-2-12 15,1-1 1-15,7-1 31 0,4 0 15 16,2-1-9-16,0-4-16 0,2-1-6 16,-2-1-4-16,-1 1 3 0,-1-2-14 15,-6-1 23-15,-6 3 7 0,-9-2 16 16,-2 0 26-16,-4-1 24 0,-4 3-16 15,-13 0-81-15,-6-1-3 0,1 2-41 16,-7 1 10-16,6 2-32 0,0 0-41 0,7 2-59 16,5 0-74-16,5 0-68 0,6 0-166 15,0 2-292-15,0-1-418 0,0 3 402 0</inkml:trace>
  <inkml:trace contextRef="#ctx0" brushRef="#br0" timeOffset="47950.96">30686 10874 889 0,'0'0'534'0,"0"0"-309"0,0 0 25 15,0 0 116-15,0 0 51 0,0 0-79 16,0 0-111-16,0 0-103 0,0 0-32 16,0 0-31-16,0 0 5 0,-72 20 17 15,60-11-23-15,-5 2-26 0,11-4-15 16,0 2-3-16,6-2 9 0,0-1-6 15,0 0 0-15,0-1 6 0,4-2-3 16,4 1 13-16,2-1 5 0,3-2-5 16,-3 1-7-16,9-2-2 0,1 0-1 15,3 0-6-15,0-6-16 0,0 1 0 16,-3-2 13-16,-1-1-1 0,-7 0 1 0,-3-2-13 16,-7 2 16-16,-2-1-9 0,0 0-10 15,0 1-34-15,-7 2-13 0,-3 1-19 16,-6 0 21-16,3 2-33 0,-1 3-60 15,1 0-68-15,1 0-73 0,4 3-147 16,6 0-310-16,-3 1-665 0</inkml:trace>
  <inkml:trace contextRef="#ctx0" brushRef="#br0" timeOffset="48490.42">31333 10873 881 0,'0'0'1071'0,"0"0"-802"16,0 0-78-16,0 0 74 0,0 0-46 15,0 0-65-15,0 0-81 0,0 0-18 16,0 0 2-16,0 0 4 0,0 0 12 15,-49 41 35-15,43-32 29 0,4 1-14 16,-3-2-57-16,5 0-34 0,0-3-17 16,5-2-14-16,7 2 1 0,4-3 1 15,3-1 12-15,4-1 7 0,4 0 13 0,2-5-13 16,-3-1-7-16,-3-2-12 0,-6 1-3 16,1 1 15-16,-7 1 13 0,-9-2 7 15,2 2 22-15,-4 0 43 0,0 0 0 16,0-1-85-16,0-1-15 0,0-1-28 15,0 2 26-15,-10-2-35 0,-3 2-19 0,1 1-4 16,-5 0-8-16,-6 5-24 0,1 0-68 16,-5 0-11-16,4 6-86 0,0 0-94 15,11 2-190-15,2-3-224 0,10 1-554 0</inkml:trace>
  <inkml:trace contextRef="#ctx0" brushRef="#br0" timeOffset="48864.8">31846 10861 863 0,'0'0'531'0,"0"0"-82"15,0 0 31-15,0 0-45 0,0 0-30 16,0 0-93-16,0 0-138 0,0 0-85 15,0 0-29-15,0 0-7 0,0 0-5 16,-78 54-26-16,71-43-22 0,7 0 1 16,0-2-1-16,0-1 3 0,13-1 0 15,-3-1 22-15,5-3-7 0,-1 1-17 16,3-3 16-16,-7-1-4 0,6 0 6 16,-1 0 13-16,-1-6 0 0,9-2-14 0,-6-2-16 15,5-3 0-15,-5 1-2 0,-5 1 0 16,-1-1 1-16,-9 3 21 0,-2 0 9 15,0 2 7-15,-2 0-10 0,-9 3-18 16,-1 3-10-16,2 1-31 0,-7 0-53 16,3 1-58-16,-1 3-43 0,3 1-43 15,5-1-103-15,3 0-275 0,4-3-567 0,0 3-147 16</inkml:trace>
  <inkml:trace contextRef="#ctx0" brushRef="#br0" timeOffset="49345.83">32330 10878 382 0,'0'0'697'0,"0"0"-251"16,0 0-108-16,0 0-42 0,0 0-86 16,0 0-90-16,0 0-56 0,0 0-19 0,0 0 10 15,0 0 23-15,0 0 34 0,0 0 49 16,0 0 50-16,0 0 12 0,0 0-39 16,0 1 5-16,-6 3-13 0,-5-1-93 0,-1 3-36 15,1 2-22-15,-3-1-10 16,0 2 16-16,1 1 4 0,1 2-7 15,-1-1 0-15,7 2-9 0,0-1-1 0,6 1-5 16,0-3-10-16,4-1-3 0,11-1-1 16,5-3 1-16,5-2 15 0,2-3 4 15,4 0-1-15,-2-4-18 0,0-4-2 16,-2-3-23-16,-3 0 7 0,-3-1-7 16,-2 0 0-16,-9 0 7 0,2-1-11 15,-7 3 1-15,1 0-12 0,-6 1-4 16,0 2 32-16,0 2-10 0,-11 4 0 15,-1 1-29-15,2 0-68 0,-3 0-36 0,-3 3-22 16,5 0-51-16,-1 2-137 0,2-2-263 16,4 0-487-16,-1-2-102 0</inkml:trace>
  <inkml:trace contextRef="#ctx0" brushRef="#br0" timeOffset="49743.97">32977 10857 1167 0,'0'0'1179'0,"0"0"-772"0,0 0-111 16,0 0-6-16,0 0-105 0,0 0-65 15,0 0 6-15,0 0 69 0,0 0 53 16,0 0-15-16,0 0-13 0,0 28-39 15,0-17-22-15,0 1 9 0,0 3-28 16,0 1-55-16,0 2-42 0,0 0-43 16,-2 3-9-16,0 0-22 0,-5-3-11 15,7 0-123-15,0-6-116 0,0 1-149 16,7-6-845-16,-7-2-1422 0</inkml:trace>
  <inkml:trace contextRef="#ctx0" brushRef="#br0" timeOffset="52681.34">6561 3582 3 0,'0'0'326'0,"0"0"-71"0,0 0 80 16,0 0-146-16,0 0-78 0,0 0 49 15,0 0 71-15,0 0 51 0,0 0 56 16,0 0 34-16,0 0 4 0,19 2-53 15,-19-5-56-15,0-3-33 0,0 1-27 16,0-1-24-16,-7-2-53 0,-1-2-49 16,-2-2-44-16,-5-6-28 0,-3-2-9 15,1-5-37-15,-6-4 0 0,3-5-22 16,-5-3-34-16,-4 1-29 0,-2 1 15 0,-2 6 13 16,-4 4-39-16,4 7 7 0,0 4-61 15,6 3-1-15,-4 7-132 0,8 4-41 16,2 2-33-16,-1 8-96 0,9-2-181 15,5 10-127-15</inkml:trace>
  <inkml:trace contextRef="#ctx0" brushRef="#br0" timeOffset="53214.67">6048 3177 1163 0,'0'0'719'0,"0"0"-308"16,0 0-78-16,0 0-49 0,0 0-95 0,0 0-68 15,0 0-119-15,0 0-2 0,0 0 0 16,0 0 44-16,-72 74 10 0,60-55 13 16,1-2 25-16,5-4 29 0,0-2-20 15,6-5-50-15,0-2-26 0,0-3 9 16,0-1 14-16,0 0-4 0,0 0-32 16,0-3-12-16,0-2-75 0,0-4-10 15,0-3 56-15,10-6 17 0,-1-1-36 16,3-2-2-16,2 0-14 0,-1-2 7 0,-1-1 0 15,3 1 6-15,-3-2-6 0,0 0 19 16,1 2-20-16,-5 3 17 0,-4 8 41 16,-2 5 83-16,-2 6 12 0,0 1 26 15,0 0 28-15,0 1-26 0,0 3-47 16,0 1-76-16,7 2-16 0,-1-1 16 0,2 3 19 16,4-1 31-16,7 2 22 15,2-2 4-15,8 2 0 0,-3-1 33 0,3 0-47 16,2 0-62-16,0-1-17 0,-4-1-27 15,2-5-53-15,-4 1-88 0,0-3-86 16,-7 0-97-16,-3 0-229 0,-7 0-674 0</inkml:trace>
  <inkml:trace contextRef="#ctx0" brushRef="#br0" timeOffset="54358.72">7107 2943 36 0,'0'0'974'0,"0"0"-551"0,0 0-163 16,0 0-36-16,0 0-13 0,0 0 13 16,0 0-4-16,0 0-24 0,0 0-13 15,0 0 6-15,0 0-22 0,0-9-43 16,0 8-16-16,0 0-4 0,0 1-6 16,0-1-35-16,-4-2-31 0,2 2-29 15,-5-1 0-15,3 2 9 0,2 0-12 16,-4 0 0-16,0 0-28 0,-3 0 12 15,-1 3 14-15,-2 1-26 0,1 2 28 16,-7 2 18-16,1 2 7 0,1 2 3 0,-1 1-2 16,3 2-4-16,-1 0-10 0,5 0-12 15,4-1-1-15,4-1-24 0,2 0 6 16,0-3 18-16,2-1-15 0,4-1-3 16,6-5-16-16,3 0 33 0,-3-2-18 15,5-1-24-15,-7 0 2 0,2-1 4 0,1-3 10 16,-3-1 17-16,-2-2 11 0,1 1 4 15,-3-1 7-15,4-1-11 0,3-3-3 16,-3 1-22-16,0 1-7 0,3-2 0 16,-5 3 17-16,0 1 15 0,-2 4 0 15,-6-1 15-15,5 3 4 0,-5 1 10 16,2 0 25-16,-2 0 31 0,0 0 10 16,0 0 12-16,0 1 15 0,0 4 41 15,0 3-17-15,0 1-37 0,4 2-23 0,-4 2-30 16,6 0-22-16,-4 0-34 0,2-2-18 15,5 2-9-15,-3-2-7 0,2-1 0 16,-2-2-13-16,5-1-36 0,-1 1-79 16,2-3-54-16,-6 0-80 0,5 1-180 15,-3-2-263-15,-6-2-508 0,-2 8 41 0</inkml:trace>
  <inkml:trace contextRef="#ctx0" brushRef="#br0" timeOffset="54725.07">7607 3005 950 0,'0'0'573'0,"0"0"-264"15,0 0-62-15,0 0-27 0,0 0-45 16,0 0 5-16,0 0-9 0,0 0 12 15,-66 68-39-15,60-52 22 0,-3 0-45 0,5-1-38 16,2-3-26-16,2-1-10 0,0-2-24 16,8-2-23-16,5-4 0 0,8 1 18 15,-3-4 20-15,1 0-12 0,1 0 5 16,-3-6 1-16,-1-1 12 0,1-2-10 16,0 0 4-16,-5-3-7 0,0-3-27 15,-1 2-4-15,-9-1-3 0,-2 3-15 0,0-2 5 16,-2 2 13-16,-9 1 0 15,-1 2 12-15,0 3-12 0,-5 2-10 0,-6 0-91 16,3 3-37-16,-3 0-94 0,-2 0-51 16,4 0-244-16,5 4-688 0,8-4-151 0</inkml:trace>
  <inkml:trace contextRef="#ctx0" brushRef="#br0" timeOffset="54915.77">7952 2895 215 0,'0'0'649'16,"0"0"-323"-16,0 0 48 0,0 0 84 16,0 0-108-16,0 0 70 0,0 0 35 15,0 0-108-15,0 0-85 0,99 73-23 16,-99-51-9-16,5 0-75 0,-3-2-62 0,4-1-84 16,0 0-9-16,4-2-49 0,1-4-4 15,7 1-92-15,-1-2-165 0,-1-4-306 16,1 0-845-16</inkml:trace>
  <inkml:trace contextRef="#ctx0" brushRef="#br0" timeOffset="55732.46">7051 5376 1311 0,'0'0'716'16,"0"0"-341"-16,0 0-132 0,0 0 17 16,0 0 13-16,0 0 4 0,0 0-49 15,0 0-39-15,0 0-44 0,0 0-44 16,0 0-29-16,0-8-7 0,-12 2-3 16,-3-1 16-16,-4 0 24 0,-1-5-9 15,-7 0-93-15,-4-4 0 0,2-2-41 16,-2-1-11-16,4-2-7 0,0 0-43 15,0 2-48-15,-2 2-29 0,0 5-25 16,-2 5-106-16,3 4-69 0,-8 3-84 16,3 3 59-16,4 5-76 0,3 2-129 0,3 2 108 15,10-5 220-15,5 4 63 0</inkml:trace>
  <inkml:trace contextRef="#ctx0" brushRef="#br0" timeOffset="56290.63">6540 5217 630 0,'0'0'818'0,"0"0"-288"16,0 0-44-16,0 0-80 0,0 0-114 16,0 0-88-16,0 0-96 0,0 0-89 15,0 0-16-15,0 0 20 0,-39 38-1 16,27-23 19-16,-3-1 22 0,1 1 16 0,-3-1 28 16,5 0 13-16,6-2-29 0,1-1-45 15,5-3-46-15,0-1-70 0,0-5-9 16,0 1 20-16,5-3 24 0,1 0 25 15,0-2 10-15,0-4 18 0,0-2-14 16,5-3 14-16,-3-2-2 0,0-2-4 0,-2-1-12 16,1-1-16-16,-1 1-6 0,4-2 3 15,-2-1 0-15,1-1 3 0,-5-1-2 16,2 1 2-16,-6-2 14 0,0 4 2 16,0 1 18-16,0 8 10 0,0 0 35 15,0 7-3-15,0-2-17 0,0 4-2 16,0 0-38-16,0 0-3 0,8 4-69 15,1-1 69-15,9 2 38 0,3 0 19 16,8 2-10-16,0-1-22 0,-2 0-12 16,4-1 5-16,0-1 1 0,-4 2 0 0,-3 1 9 15,-3-2 3-15,-2-2-15 16,-3 1-16-16,-3-1-21 0,3 0-10 0,-6-2-22 16,3-1-70-16,3 0-119 0,-5-3-103 0,1-2-198 15,-2 1-457-15,-10-6-420 0</inkml:trace>
  <inkml:trace contextRef="#ctx0" brushRef="#br0" timeOffset="57155.53">5875 4977 157 0,'0'0'1691'0,"0"0"-1379"16,0 0-112-16,0 0 33 0,0 0-30 16,0 0 9-16,0 0-90 0,0 0-61 15,0 0-42-15,0 0 19 0,-153 22-25 0,136-12-10 16,-3 2 39-16,1 2 21 16,5-1 10-16,-1-1-6 0,5-4-38 0,4-1-29 15,3-2-38-15,3-1-23 0,0-2 1 16,0-1-7-16,9-1 32 0,3 0 32 15,3 0-10-15,3-3 10 0,-1-2-10 16,-1-3-19-16,3-1 16 0,-5-1-10 16,3-3 7-16,-3 0-13 0,-1 0-9 0,-5 0-17 15,2 2 10-15,-1 1 16 16,-3 2 32-16,-4 3 31 0,2 3 39 0,-2 2 14 16,-2 0-14-16,0 0 7 0,0 0-1 15,0 0-31-15,0 0-10 0,4 6-13 16,-2 0 86-16,2 0-10 0,3 3 6 15,1 0-28-15,0 2-35 0,-2-1 9 16,7 1 25-16,-3 1-5 0,-2-1-17 16,1 0-20-16,1-1-33 0,-2-2-1 0,-2 0-2 15,5-3-31-15,-7 0-29 0,0-4-10 16,-2 0-8-16,4 0-86 0,-6-1-42 16,4 0-81-16,-1 0-290 0,1 0-408 15,-2 0-103-15</inkml:trace>
  <inkml:trace contextRef="#ctx0" brushRef="#br0" timeOffset="57521.2">6222 4924 1337 0,'0'0'693'0,"0"0"-185"0,0 0-86 16,0 0-201-16,0 0-103 0,0 0-64 0,0 0-54 16,0 0 0-16,0 0 0 0,-79 69-1 15,79-57-18-15,0-3-3 0,7 1-7 16,5-5 29-16,0-3 10 0,3 1 41 16,1-3 15-16,-3 0 4 0,-3 0-12 15,3-4 5-15,-1-1-16 0,-4-2-15 0,5 1-4 16,-3-3-12-16,2 0 0 0,-1-3-16 15,-5 1-13-15,0-1 1 0,0 2 9 16,-6 2 2-16,0 2-14 0,0 1 15 16,0 2 28-16,-6 0-28 0,-8 3-50 15,-7 0-67-15,-2 0-23 0,-6 5-19 16,-2-3-27-16,2 3-39 0,0 1-74 0,3 4-99 16,5-3-112-16,6 0-255 0,5-1 74 15</inkml:trace>
  <inkml:trace contextRef="#ctx0" brushRef="#br0" timeOffset="57625.32">6222 4924 205 0</inkml:trace>
  <inkml:trace contextRef="#ctx0" brushRef="#br0" timeOffset="57864.6">6222 4924 205 0,'182'-51'1077'0,"-182"49"-612"0,4 1-179 0,2-1-43 0,3-2 6 0,-1-1-4 0,4-2-52 0,5 1-39 16,-1-1-7-16,3 2-39 0,-1 0-22 15,-3 1-6-15,4 0 5 0,-5 3-28 16,-2 1-3-16,1 0-20 0,-5 0-5 16,5 0 9-16,-7 1 50 0,4 5 21 0,-6 1 2 15,-4 2-2-15,4 4-35 16,-4 1-8-16,0 1-7 0,0 0-4 0,-8 3-8 16,2 0-14-16,0-1-20 0,2-3-13 15,-3-2-2-15,7-2-23 0,0-5-15 16,0-2-28-16,0-3 6 0,0 0 15 15,0 0 44-15,7-2-9 0,-1 0 9 16,8-4-13-16,-1 1-2 0,3-1-41 16,-1 1-51-16,-1-2-63 0,3 2-78 15,-3 1-159-15,1 2-225 0,1-2-408 16,1 2-193-16,-181 52 850 0</inkml:trace>
  <inkml:trace contextRef="#ctx0" brushRef="#br0" timeOffset="58604.19">5718 5022 46 0,'0'0'319'16,"0"0"125"-16,0 0 100 0,0 0-53 15,0 0-125-15,0 0-149 0,0 0-130 16,0 0-64-16,0 0-20 0,0 0-3 0,0 0-6 16,0 0-4-16,0 8 10 0,0-6 49 15,-7 2 12-15,1-1 19 0,0 1 36 16,0-2 42-16,-2 3-14 0,-1 2-48 16,-1-1-29-16,-2 4-23 0,1-2-15 0,-5 3-26 15,3 0 29-15,-1 2-3 16,1-2 12-16,5-1 16 0,0-2 7 0,4-1-4 15,2-3 0-15,2 0-23 0,0-1-37 16,0-2-45-16,6-1 4 0,4 0 41 16,1 0 13-16,1 0 22 0,2 0 12 15,-1 0-16-15,1-4-12 0,5-1-7 16,0 0-12-16,-3-2-22 0,1 1-3 16,-1-1 9-16,-3 1 14 0,-1-1 2 15,0 2 0-15,-3 0 3 0,1 1-1 16,-4 3 10-16,-4-2-12 0,4 2-16 15,5 1-6-15,-1-1 6 0,0 0 0 0,3-3-15 16,-3 3-23-16,7-3-28 0,-5 1-147 16,-2 0-165-16,3 0-196 0,-3-1-114 15,5 0-456-15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3-10-05T09:41:41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4438 3646 658 0,'0'0'1787'15,"0"0"-1542"-15,0 0-113 0,0 0 6 16,0 0 16-16,0 0 63 0,0 0-36 15,0 0-45-15,0 0 13 0,0 0 36 16,-27 17 4-16,33-7-21 0,5 5-29 16,-7 1-18-16,2 5-26 0,0 2-42 15,1-2 2-15,-1 6-37 0,-2-2 7 16,2 0-25-16,-4 0 0 0,6 0-12 0,-3-1-10 16,-3-3-9-16,4-1-15 0,-2-4-34 15,2-3-74-15,0-1-57 0,1-3-68 16,3-3-133-16,-4-2-207 0,6-3-100 15,1 0-263-15,-5-1 284 0,9 0 118 0</inkml:trace>
  <inkml:trace contextRef="#ctx0" brushRef="#br0" timeOffset="502.04">4854 3738 258 0,'0'0'805'0,"0"0"-336"16,0 0-112-16,0 0-81 0,0 0-30 16,0 0-68-16,0 0-14 0,0 0 109 15,0 0-46-15,0 0 25 0,0 0-27 0,51 64-33 16,-38-49-64-16,-5 3-24 0,0-1-32 15,-2 0-50-15,-1-2 0 0,-3 0 89 16,-2-2-74-16,0-3-37 0,0-2-10 16,0-2-21-16,0-1 13 0,0-1 14 15,0 0 4-15,0-3 0 0,0 2 4 16,0-3 9-16,0 1-13 0,0-1-12 16,0 0 8-16,4-1-36 0,-2-9-25 0,6-1 6 15,4-4 18-15,7-7 4 0,2-2-7 16,2-1-42-16,3 3-11 0,3 0-23 15,2 1 51-15,0 3 31 0,-4 3 6 16,-2 4 1-16,-2-1 18 0,-5 5-15 16,-3 2 25-16,1 4 3 0,-5 1 46 15,-1 0 30-15,-2 7-10 0,3 6 29 16,-3 4 11-16,-2 5-40 0,-4 3-15 16,-2 0-16-16,4 2-16 0,-2-1-4 15,-2-1 2-15,7-5-17 0,-3-1-3 0,4-3-28 16,6-4-10-16,-1-4-10 0,5-2-112 15,1-2-87-15,0-4-122 0,-3 0-125 16,-3-4-305-16,5-5-540 0</inkml:trace>
  <inkml:trace contextRef="#ctx0" brushRef="#br0" timeOffset="762.79">5817 3628 1721 0,'0'0'623'0,"0"0"-322"0,0 0-198 0,0 0 22 15,0 0 109-15,0 0-13 16,0 0-65-16,58 79-20 0,-48-56-19 0,-4 4-13 16,-4 1-32-16,0 3-15 0,-2-1 2 15,0 2-23-15,0-1-35 0,0-5-1 16,0-3-33-16,0-5-20 0,0-4-101 0,7-2-70 15,-1-6-97-15,4-1-115 0,-4-1-141 16,-4-2 2-16,-2-2-128 0,0 0 45 0</inkml:trace>
  <inkml:trace contextRef="#ctx0" brushRef="#br0" timeOffset="903.28">5738 3906 897 0,'0'0'768'0,"0"0"-291"0,0 0-256 0,0 0-89 15,0 0 39-15,0 0-10 16,0 0-64-16,0 0-62 0,180-42-35 0,-145 31-45 16,-2 3-142-16,0-2-135 0,-4 4-197 15,-6 2-495-15</inkml:trace>
  <inkml:trace contextRef="#ctx0" brushRef="#br0" timeOffset="3254.42">7096 3796 375 0,'0'0'1360'0,"0"0"-866"0,0 0-184 16,0 0-87-16,0 0-30 0,0 0-65 16,0 0-45-16,0 0-19 0,0 0 9 15,0 0 29-15,5 2 19 0,-5 3-1 0,2 3 22 16,-2 4 22-16,4 2-6 0,-4 2-43 16,0 4-31-16,0-2-34 0,0 0-27 15,0-3-23-15,2-1-15 0,2 0-13 16,0-4-9-16,2-1-38 0,0-3-113 15,-1-3-92-15,-3 1-142 0,2-4-135 16,-2 0-196-16,2 0-523 0,2-10 525 0</inkml:trace>
  <inkml:trace contextRef="#ctx0" brushRef="#br0" timeOffset="3653.43">7103 3630 192 0,'0'0'1457'0,"0"0"-1126"16,0 0-36-16,0 0-43 0,0 0-48 15,0 0-18-15,0 0-35 0,0 0-33 16,0 0-3-16,0 0 16 0,0 0 5 15,-58 23-38-15,52-15-38 0,6-1-19 16,0 1-25-16,0-3-16 0,0 0-35 16,4-2-2-16,4-1 11 0,4-1-2 0,3-1 6 15,-3 0-7-15,1-1 1 16,-1-1-10-16,-4-5-19 0,3 1-7 0,-5 1 13 16,0-2-19-16,-4 1 29 0,2-2 29 15,-4 3 12-15,0 0 19 0,0 1 32 0,0 0 0 16,0 3 6-16,0 0-15 15,0 1 8-15,-4 0-18 0,2 0-32 0,2 0-29 16,-4 0-64-16,2 0-15 0,2 0-45 16,0 0-65-16,0 0-152 0,0 0-333 15,0 0-642-15</inkml:trace>
  <inkml:trace contextRef="#ctx0" brushRef="#br0" timeOffset="5253.44">7619 3745 189 0,'0'0'714'0,"0"0"-320"15,0 0-163-15,0 0-58 0,0 0-27 0,0 0 3 16,0 0-16-16,0 0-13 0,0 0 6 16,0 0-3-16,0 0 3 0,0-5-3 15,0 5 15-15,0 0 3 0,0 0-22 16,0 0-46-16,0 0-22 0,0 0 0 16,0 0-3-16,0 0-13 0,0 0-9 15,0 0 21-15,0 0 17 0,0 0-7 16,-6-2-56-16,0 1-1 0,2-2-22 15,-9 1-4-15,3 1 8 0,4 1 18 16,0 0 19-16,0 0 0 0,3 0-6 16,1 0-13-16,-2 0-13 0,2 0 10 0,-4 0 3 15,0 3 15-15,-5 1-2 0,5-2 21 16,2 1 27-16,-2-1-5 0,2 1-12 16,4-1-40-16,0-1-4 0,0 3-19 15,0-3-3-15,0 0-10 0,0 0 7 16,6 1 0-16,0-1 2 0,2-1-34 0,-1 0-82 15,-1 0-49-15,-2 1-78 0,-2 0-181 16,2 0-243-16,-2 2-507 0,-47-19 533 0</inkml:trace>
  <inkml:trace contextRef="#ctx0" brushRef="#br0" timeOffset="5552.09">7607 3913 997 0,'0'0'433'16,"0"0"-163"-16,0 0-20 0,0 0 38 16,0 0 7-16,0 0-60 0,0 0-48 0,0 0-2 15,0 0 17-15,0 0-27 0,6 4-43 16,-6-2-15-16,0 2 6 0,4 3 3 15,-2 0-38-15,-2 5-28 0,0 5-14 16,0 1 20-16,0 2-7 0,0 2 3 16,0 1-16-16,0-3-30 0,0 2-16 15,0-4-22-15,0-3-37 0,-6 0-140 16,0-2-143-16,-2-6-318 0,-23 1-1141 0</inkml:trace>
  <inkml:trace contextRef="#ctx0" brushRef="#br0" timeOffset="7921.61">4717 4917 88 0,'0'0'1968'15,"0"0"-1437"-15,0 0-299 0,0 0-101 0,0 0-18 16,0 0 2-16,0 0-19 16,0 0-36-16,0 0 7 0,0 0 25 0,0 0 25 15,0 36 13-15,-6-25 12 0,4 6 5 16,-4 0-21-16,-1 2-35 0,3 1-14 0,-2 3-36 15,6-4-29-15,-2 0-12 16,2-3-37-16,0-2 3 0,0-4-16 0,2-1-62 16,4-3-68-16,7-2-52 0,1-2-114 15,3-2-156-15,-3-3-118 0,1-1-434 16,1-10-102-16</inkml:trace>
  <inkml:trace contextRef="#ctx0" brushRef="#br0" timeOffset="8382.7">4796 4766 1380 0,'0'0'458'0,"0"0"-130"16,0 0-95-16,0 0-33 0,0 0-9 15,0 0-24-15,0 0-23 0,0 0-39 16,0 0-44-16,0 0-48 0,-27 2-11 16,23 3 24-16,4-4 2 0,0 0-9 15,0 2-19-15,0-3-14 0,0 0-12 16,0 0 26-16,0 0 38 0,10 0-9 15,-2-3-4-15,3-2-25 0,-3-1-19 0,0 1-41 16,-2-4 25-16,-1 2 16 0,-3 1 15 16,2 1-12-16,-4 2 16 0,0 0 7 15,0 2 69-15,0 0-6 0,0 0-54 16,-4 1-15-16,-3 0 0 0,1 0 22 0,0 0 37 16,0 0 10-16,-2 1 18 0,-1 2-6 15,-1 2-56-15,4 4-24 0,6-2-2 16,-2 0-29-16,2-1-12 0,0-1-3 15,2-1-13-15,10-1-38 0,5-1-166 16,-1 0-101-16,1-1-254 0,5-1-696 0</inkml:trace>
  <inkml:trace contextRef="#ctx0" brushRef="#br0" timeOffset="8710.21">5509 4975 2194 0,'0'0'540'0,"0"0"-257"0,0 0-181 16,0 0-63-16,0 0-1 0,0 0 26 16,0 0-7-16,0 0-6 0,0 0-29 15,151-7-22-15,-120 6 0 0,-4 1-12 16,0 0-4-16,-5 0 0 0,-1 0-16 0,-7 0-19 16,1 4-96-16,-5 1-74 0,-2 1-76 15,-1 2-185-15,-1-1-320 0,-2 4-408 0</inkml:trace>
  <inkml:trace contextRef="#ctx0" brushRef="#br0" timeOffset="8916.69">5794 5163 1914 0,'0'0'612'0,"0"0"-283"0,0 0-114 15,0 0-42-15,0 0-36 0,0 0-42 16,0 0-19-16,0 0 45 0,0 0 17 0,0 0-24 15,0 0-23-15,106 11-31 0,-82-11-25 16,5 0-32-16,-2 0-3 0,-2-1-27 16,2-2-134-16,0-3-101 0,-2 5-125 15,6-3-242-15,-11 1-594 0,11 0-47 0</inkml:trace>
  <inkml:trace contextRef="#ctx0" brushRef="#br0" timeOffset="9533.17">6809 4940 1709 0,'0'0'750'0,"0"0"-396"0,0 0-71 15,0 0-18-15,0 0-122 0,0 0-80 0,0 0-52 16,0 0-11-16,0 0-1 0,0 0 1 16,0 0 3-16,122-42 22 0,-95 36 7 15,-2 3 25-15,-3 2-10 0,-3 1 19 16,-4 0-3-16,-3 5 6 0,-2 4-15 15,-1 0-23-15,-3 3-2 0,-4 4-16 16,-2 0-13-16,0 2 0 0,0 0-3 16,-4 2-20-16,-7-2 7 0,-1-2 16 15,0 1 0-15,-3 0 12 0,3 0 15 16,-1-2 4-16,-1 1 31 0,1-4 38 0,7-1 30 16,0-4-43-16,0 0-28 0,4-1-13 15,0-1-21-15,2 1-25 0,0-5-1 16,0 3-39-16,0-3 9 0,10 0 31 15,2 0 2-15,9 1 0 0,-2-2-2 16,3 0-22-16,1 0-36 0,2 0-76 0,0-4-81 16,2-2-87-16,-5-2-189 0,-3-1-477 15,8 0-606-15</inkml:trace>
  <inkml:trace contextRef="#ctx0" brushRef="#br0" timeOffset="10049.84">7479 4914 323 0,'0'0'1334'0,"0"0"-918"15,0 0-234-15,0 0-11 0,0 0 20 0,0 0-59 16,0 0-26-16,0 0-13 0,0 0-16 16,0 0-22-16,101-19-10 0,-88 19-10 15,-1 0-10-15,0 0-9 0,-3 0 0 16,1 3-16-16,-8-1-1 0,2 2 1 16,-4 1 26-16,0 2 15 0,-4 0 10 15,-8 2-16-15,-1 0-6 0,3 0 2 16,0-1-31-16,3-2-16 0,5 1 0 15,-2-2-7-15,4-2-2 0,0 0 9 0,0 0 16 16,0-1 31-16,0 0 45 0,6 0-3 16,1 2-9-16,3 0 5 0,0 0-2 15,3 0-17-15,7 1-18 0,-1-1-20 16,2 0-9-16,-3 1-3 0,-1 0 0 16,-7 0 4-16,2 2-2 0,-1-1 10 15,-9 0 4-15,4 1 12 0,-2 0 23 0,-4 1 5 16,0 0 16-16,-4 1 4 0,-8 0-13 15,-1 0-29-15,1 0-15 0,-3 0-7 16,3-3-12-16,0 0-1 0,3-2-21 16,3-3-25-16,0 0-71 0,6-1-68 15,0 0-95-15,0-2-85 0,0-4-108 16,0 1-329-16,6-4-571 0</inkml:trace>
  <inkml:trace contextRef="#ctx0" brushRef="#br0" timeOffset="10432.54">8062 4931 248 0,'0'0'1103'0,"0"0"-765"16,0 0 3-16,0 0 9 0,0 0-50 15,0 0-107-15,0 0-32 0,0 0-17 16,171-38-7-16,-140 37 6 0,-10 1-35 16,0 0-16-16,-11 1-23 0,-2 6-12 15,-4-1 0-15,-4 4 6 0,0 1 3 0,0 2-16 16,-4 0-15-16,-8 2-19 0,-1 1-13 16,-3 0 10-16,-3 1 5 0,-1 0-15 15,-5-1 22-15,0 2 3 0,4-1 22 16,1 0 44-16,7-5 104 0,5 1-108 15,2-8-73-15,6 2-16 0,0-1-1 16,0-5 3-16,10 0 22 0,3 0-10 16,3-1-5-16,1 0-10 0,5 0-22 0,1 0-12 15,4-3-86-15,-2-3-101 0,2 1-120 16,6-1-273-16,-10 1-487 0,10-4-751 16</inkml:trace>
  <inkml:trace contextRef="#ctx0" brushRef="#br0" timeOffset="11007.38">8963 4899 1068 0,'0'0'706'0,"0"0"-329"15,0 0-63-15,0 0-8 0,0 0-68 16,0 0-81-16,0 0-80 0,0 0-33 0,0 0 1 15,0 0-19-15,-6 10-14 0,6-6-12 16,0-1 0-16,0-1 0 0,2 1-2 16,2-2-1-16,-2-1 3 0,8 0 1 15,-1 0 37-15,3 0-13 0,1-2-25 0,-5-2-42 16,0-1-9-16,-2 0-6 16,0 3 19-16,-6-2 9 0,0 2-22 0,0-3 30 15,0 4 21-15,0-2 4 0,-6 2-4 16,0 0-32-16,2 1 6 0,-2 0-22 15,2 0-42-15,2 0-32 0,-3 0-116 16,3 4-102-16,-2-3-231 0,-2 6-611 0</inkml:trace>
  <inkml:trace contextRef="#ctx0" brushRef="#br0" timeOffset="11299.04">9054 5164 447 0,'0'0'1607'15,"0"0"-1228"-15,0 0-108 0,0 0 18 16,0 0 2-16,0 0-65 0,0 0-14 15,0 0 2-15,0 0-31 0,0 0-34 16,0 0-12-16,29 67-10 0,-29-51-10 16,0 2-28-16,-12 1-33 0,-15 4-36 15,-2 1-20-15,-8 0-55 0,-11 3-210 16,11-6-404-16,-42 10-1441 0</inkml:trace>
  <inkml:trace contextRef="#ctx0" brushRef="#br0" timeOffset="14320.42">9325 7913 222 0,'0'0'691'0,"0"0"-245"0,0 0-52 16,0 0-160-16,0 0-56 0,0 0-32 16,0 0 3-16,0 0 28 0,0 0 32 15,-15 0-10-15,13 0-16 0,2 0-33 16,0 0-45-16,0 0-23 0,0 0-9 15,0 0-10-15,0-1-53 0,0-4-10 16,0-1-45-16,4-2 11 0,9-3 5 16,-1 4 10-16,3-3 6 0,3 4 13 0,1-2 0 15,2-1 12-15,5 0-10 0,-1 0-2 16,0 3-2-16,-4 2-1 0,-7 0-16 16,-1 4-6-16,-7 0 25 0,-2 1 15 15,2 10 106-15,-2 2-11 0,0 5-38 0,-2 4-34 16,-2 4-9-16,0 0-11 0,0 4-15 15,-10-1 16-15,-6 4 0 0,1-2 6 16,-6 0-3-16,-1-1 17 0,-5 1 39 16,0-2 59-16,2-3-28 0,4 1 36 15,3-7 3-15,1-2-43 0,5-3-23 16,0-2-2-16,3-4-13 0,3 1-15 16,0-3-12-16,2-1-3 0,2 1-4 15,-2-3-5-15,4-2-1 0,0 1-6 16,0-3-2-16,0 1-16 0,0-1-1 0,0 0-2 15,0 0-19-15,0 0-23 0,0 1-7 16,6-1 34-16,6 2 3 0,7-2-4 16,-1 0-33-16,5 0-39 0,8 0-19 15,-4 0-13-15,6 0-12 0,0-2-66 16,0 1-107-16,-2 0-98 0,0-2-28 0,-2 2-179 16,-10 1-638-16,12-5 27 0</inkml:trace>
  <inkml:trace contextRef="#ctx0" brushRef="#br0" timeOffset="15007.49">9995 7883 1709 0,'0'0'601'0,"0"0"-243"0,0 0-68 16,0 0-47-16,0 0-125 0,0 0-83 15,0 0-6-15,0 0-7 0,0 0 26 16,0 0 0-16,0 0-32 0,146-31-4 0,-115 28 1 15,-4 1 18-15,-2 2-15 0,-11 0-3 16,-1 6 31-16,-7 3 92 0,-6 3 53 16,0 3-94-16,-4 2-55 0,-11-1-15 15,1 2-12-15,-5 0-11 0,-1-1-1 16,-1 0 0-16,-2-1-1 0,3 0 2 16,-1-2 11-16,2-1-11 0,5-5 0 15,4 1 12-15,1-3-14 0,5-5-12 16,4 0-23-16,0 0 4 0,0-1 20 15,0 0 11-15,13 0 31 0,-1 0 6 16,9 0-12-16,1 2 0 0,1 1-6 0,6-2-8 16,-2 2-11-16,0 4 0 0,-2-1-2 15,-3-1 0-15,-1 4 2 0,-2 2 0 16,-9-2 28-16,-8 1 41 0,-2 4 27 16,0 0 3-16,-12 0-44 0,-7 0-27 15,-2 0-13-15,3-1-15 0,-3-4-3 16,7-1-30-16,5-4-79 0,-1-3-55 0,4-1-14 15,0-4-111-15,-1-7-190 0,-3-1-223 16,4 0-692-16</inkml:trace>
  <inkml:trace contextRef="#ctx0" brushRef="#br0" timeOffset="15454.28">10677 7917 1797 0,'0'0'691'0,"0"0"-398"0,0 0-196 16,0 0 5-16,0 0 33 0,0 0 12 0,0 0-23 15,0 0-41-15,167-23-20 0,-150 23 4 16,-1 0-13-16,-3 1 25 0,-5 7 119 16,-6 2 22-16,2 2-61 0,-4 2-69 15,0 3-50-15,-4-1-24 0,-11 2-14 0,3 0 1 16,0 0-2-16,-3 1-1 0,3 0 1 16,-1-1 2-16,3 1 22 0,0-2 27 15,8-4 4-15,-2-2-16 0,4-2-22 16,0-2-16-16,0-1 20 0,4 1 12 15,2-1-3-15,4 2 12 0,3 1 0 16,-1-2 18-16,7 1-21 0,-1-2 15 16,5 0-43-16,0-2-12 0,-1-4-43 15,1 0-24-15,6 0-28 0,-2-4-7 16,4-2-15-16,0 0-90 0,2 0-55 16,-4-2-220-16,2 1-107 0,-10 0-417 15,6-4-228-15</inkml:trace>
  <inkml:trace contextRef="#ctx0" brushRef="#br0" timeOffset="15692.71">11140 7679 957 0,'0'0'1566'0,"0"0"-1093"15,0 0-204-15,0 0 30 0,109 72 54 16,-63-42-120-16,-1 4-59 0,-1 5-50 16,-1 9-62-16,-12 6-46 0,-10 6-6 0,-15 5-10 15,-6 1-25-15,-10 1-24 16,-23-2-103-16,-9-6-111 0,-14-2-260 0,7-17-509 16,-46 8-758-16</inkml:trace>
  <inkml:trace contextRef="#ctx0" brushRef="#br0" timeOffset="16183.19">9302 7732 2410 0,'0'0'663'0,"0"0"-321"0,0 0-101 15,0 0 45-15,-141 78-53 0,96-36-90 16,0 7-50-16,-1 11 0 0,7 8 40 16,6 7-44-16,18 6-31 0,13-3-11 15,8-2-47-15,34-8-25 0,13-4-86 16,18-11-74-16,11-8-234 0,-13-15-340 0,38 5-894 16</inkml:trace>
  <inkml:trace contextRef="#ctx0" brushRef="#br0" timeOffset="17841.37">11880 8275 696 0,'0'0'2207'0,"0"0"-1813"0,0 0-174 15,0 0-84-15,0 0-76 0,0 0-16 16,0 0 6-16,0 0 35 0,0 0-6 16,0 0 13-16,0 0 36 0,12 51 21 15,-12-40-22-15,4 0-25 0,-4 0-34 16,0 1-44-16,0-1-24 0,0-1-31 16,0-2-25-16,-4-1-27 0,4 1-82 0,0-1-90 15,0 0-98-15,10-1-245 0,-1-1-460 16,-1-3-164-16</inkml:trace>
  <inkml:trace contextRef="#ctx0" brushRef="#br0" timeOffset="18216.87">12113 8333 1144 0,'0'0'635'0,"0"0"-304"16,0 0-172-16,0 0 3 0,0 0 41 16,0 0-32-16,0 0-36 0,0 0 51 15,0 0 37-15,0 0-77 0,2 35-54 16,-2-26-38-16,0 3-3 0,0 0-7 0,0 0 0 16,0-3-19-16,0 0-22 0,11 0-3 15,-3-4-2-15,4 0-26 0,7-1-4 16,0-4 5-16,1 0 27 0,1 0 16 15,4-5 9-15,-7-2 0 0,-1-3 7 16,2 0-1-16,-7-2 13 0,-4 1-3 0,-4 0 6 16,-4-1 9-16,0 1 5 0,-4 2-2 15,-12-1 0-15,-3 3-40 0,-6 2-19 16,-4 1 0-16,-2 3-43 0,-2 1-32 16,-4 0-26-16,4 4-82 0,6 3-79 15,8 0-215-15,7-2-555 0,12 2-517 0</inkml:trace>
  <inkml:trace contextRef="#ctx0" brushRef="#br0" timeOffset="18663.84">13192 8009 2644 0,'0'0'625'0,"0"0"-498"0,0 0-126 0,0 0 106 15,0 0 7-15,0 0 3 0,0 0-35 16,207 0-49-16,-149-2-33 0,-2-3-19 16,-7 1-72-16,-1 3-130 0,-11 1-107 15,-8 0-115-15,-12 0-291 0,-11 4-641 0</inkml:trace>
  <inkml:trace contextRef="#ctx0" brushRef="#br0" timeOffset="18822.12">13277 8250 241 0,'0'0'2585'0,"0"0"-2082"15,0 0-303-15,0 0 69 0,0 0-43 0,163 6-87 16,-103-13-80-16,9 1-59 0,-1-5-64 16,-2 3-162-16,-2-2-194 0,-14 4-347 15,-1-2-1051-15</inkml:trace>
  <inkml:trace contextRef="#ctx0" brushRef="#br0" timeOffset="19258.87">14660 7654 802 0,'0'0'1921'0,"0"0"-1398"0,0 0-256 0,0 0-26 16,0 0-27-16,-141 67-1 0,102-28-8 16,-8 5-68-16,1 10-20 0,1 1 0 15,5 6 12-15,9 1-10 0,11 2-61 16,14-4-58-16,6-5-15 0,24-4-65 15,22-9-67-15,14-5-80 0,12-8-117 0,11-7-263 16,-19-7-721-16,31-8-987 0</inkml:trace>
  <inkml:trace contextRef="#ctx0" brushRef="#br0" timeOffset="20782.11">15297 7892 395 0,'0'0'2485'0,"0"0"-1974"16,0 0-193-16,0 0-10 0,0 0-26 16,0 0-134-16,0 0-104 0,0 0-44 0,0 0 0 15,-95 73 3-15,95-48 18 0,0 5 7 16,0 0 19-16,0-1-4 0,0-2-9 15,2 0-16-15,0-3-18 0,2-4-2 16,-2-2-32-16,4-1-46 0,0-5-93 16,1-5-85-16,5 0-155 0,2-5-216 15,-3 0-433-15,7-2-241 0</inkml:trace>
  <inkml:trace contextRef="#ctx0" brushRef="#br0" timeOffset="21108.61">15859 7899 1395 0,'0'0'1388'16,"0"0"-1067"-16,0 0-151 0,0 0 24 15,0 0 91-15,0 0-34 0,-27 68-100 16,25-49-76-16,-2 3-34 0,4 2-10 16,-2-2-10-16,2-1-21 0,0-1 0 15,0-1-24-15,0-4-48 0,2-1-104 16,4-3-66-16,-2 0-87 0,2 0-153 15,-4-5-298-15,-2 2-712 0</inkml:trace>
  <inkml:trace contextRef="#ctx0" brushRef="#br0" timeOffset="21562.53">16423 7902 2085 0,'0'0'817'0,"0"0"-413"16,0 0-150-16,0 0-30 0,0 0 34 15,0 0-17-15,0 0-61 0,0 0-35 16,2 77 6-16,-4-52-44 0,-8 2-51 16,4-2-39-16,0-2-17 0,3-2-28 15,3 0-15-15,0-6-39 0,0 3-72 16,7-5-75-16,5-3-152 0,5-2-340 16,-5-4-678-16,5-3-503 0</inkml:trace>
  <inkml:trace contextRef="#ctx0" brushRef="#br0" timeOffset="21999.16">17112 7939 1372 0,'0'0'1234'0,"0"0"-909"16,0 0-30-16,0 0-2 0,0 0-91 16,0 0-51-16,0 0-57 0,0 0-18 15,-91 77-3-15,89-59-11 0,2 0-18 16,0 0-13-16,2-2 3 0,10 2 16 15,3-3 15-15,7-2 12 0,1-3-21 0,4-3-45 16,8-2-11-16,-2-5-21 0,6 0-4 16,-3-3 13-16,1-6-1 0,-8-2 11 15,0-2 1-15,-13-1 1 0,-6 2 12 16,-3-4 3-16,-7 1-15 0,0-1 0 16,-7-4-25-16,-9 1-3 0,-5-1-12 15,1 5-13-15,-7 0-31 0,0 3-56 16,-8 4-33-16,2 2-60 0,0 5-97 15,-3 1-194-15,10 0-469 0,-8 3-432 0</inkml:trace>
  <inkml:trace contextRef="#ctx0" brushRef="#br0" timeOffset="23665.55">17874 7901 2422 0,'0'0'605'0,"0"0"-247"0,0 0 73 0,0 0-148 15,0 0-87-15,0 0-112 0,0 0-31 16,0 0 18-16,0 0 9 0,-22 80 1 15,18-55-26-15,-3 1-18 0,3-4-27 0,2 1-10 16,2 0-31-16,0-1-18 0,0-2-43 16,8-3-16-16,7-2-19 0,3-6-217 15,3-2-342-15,-2-5-581 0,1-2-563 0</inkml:trace>
  <inkml:trace contextRef="#ctx0" brushRef="#br0" timeOffset="24077.52">18404 7984 1873 0,'0'0'658'16,"0"0"-462"-16,0 0-73 0,0 0 21 15,0 0 4-15,0 0-17 0,0 0-77 16,-91 73 3-16,91-61 7 0,6-4-1 16,6 1 10-16,5 1 25 0,-1-2 9 15,1-2-18-15,6-1-39 0,-1-2-24 16,7-3-26-16,4 0 0 0,0-1 2 0,0-5 14 15,-4-1-4-15,-4-2-9 0,-4 0 13 16,-5-2-14-16,-7 1 11 0,-5 1-10 16,-4-2 29-16,0-1-29 0,-19 0 16 15,-1 4-19-15,-9-1-1 0,-4 3-47 16,-7 4-30-16,1-1-42 0,-2 2-12 16,3 1-52-16,12 0-67 0,7 0-179 0,11 0-578 15,8-2-562-15</inkml:trace>
  <inkml:trace contextRef="#ctx0" brushRef="#br0" timeOffset="24565.85">19197 7959 1826 0,'0'0'519'0,"0"0"-247"0,0 0 75 15,0 0 5-15,0 0-69 0,0 0-75 16,0 0-69-16,0 0-55 0,0 0-17 16,0 0 5-16,-124 42-7 0,104-28 19 15,5 0 34-15,5 2-16 0,6-3-72 16,4 3-30-16,0-4 0 0,10-3 2 0,9 0-1 16,8-2 0-16,1-3-1 0,-1-1 0 15,2-3-1-15,4 0-1 0,0-4 2 16,3-4 0-16,-10 2 0 0,1-5-19 15,-6 1 4-15,-7-1 0 0,-1-1-4 0,-7 1-15 16,-2-1 6-16,-4-1-6 16,0 1-9-16,-4 2 9 0,-8 2-19 0,1 2-13 15,-5-1-65-15,-3 4-86 0,-1 1-137 16,-3 2-279-16,4 0-651 0,-8 0-306 0</inkml:trace>
  <inkml:trace contextRef="#ctx0" brushRef="#br0" timeOffset="25700.09">19902 7920 1505 0,'0'0'763'0,"0"0"-327"0,0 0-35 15,0 0-34-15,0 0-129 0,0 0-46 16,0 0-45-16,0 0 4 0,0 0 32 16,0 0-16-16,-159 66-55 0,147-55-54 15,1 0-9-15,11 2 3 0,0-2 4 16,0 0-1-16,4-3-31 0,11-1-9 16,1 0-14-16,7-2-1 0,4-1-3 15,2-3 0-15,6-1 0 0,9 0-15 16,1-4 17-16,1-3-1 0,-3-3-13 15,0 1-10-15,-8-2 4 0,1-1-7 16,-14 1-18-16,-3-2-22 0,-7 0 13 0,-5 0 21 16,-7 3-12-16,0 1 3 0,-15 3-10 15,-10 1-61-15,-8 1-10 0,-6 2-14 16,0 2-63-16,-1 0-54 0,7-1-78 16,11 0-138-16,5-2-132 0,11 2-406 15,6-4-105-15</inkml:trace>
  <inkml:trace contextRef="#ctx0" brushRef="#br0" timeOffset="25999.03">20419 7736 2579 0,'0'0'604'0,"0"0"-486"0,0 0-67 15,0 0 146-15,0 0 40 0,0 0-48 0,182 70-75 16,-128-44-71-16,-5 2-5 0,-7 5-26 16,-11 3-9-16,-13 1 38 0,-12 1-7 15,-6 3-12-15,-12 0 6 0,-21 0-28 16,-10-3 0-16,-11 1-47 0,-10-4-105 15,0-3-119-15,-3-5-236 0,20-9-641 16,-17-1-744-16</inkml:trace>
  <inkml:trace contextRef="#ctx0" brushRef="#br0" timeOffset="26633.29">20919 8157 1956 0,'0'0'965'0,"0"0"-667"16,0 0-43-16,0 0-52 0,0 0-49 16,0 0-28-16,0 0-12 0,0 0-36 15,0 0-6-15,0 0-19 0,0 0-22 16,153-10 3-16,-124 10 0 0,-8 0 9 16,-3 0 4-16,-3 0 9 0,-7 0-4 15,-2 4 4-15,-1 2 8 0,-3 1-2 0,-2 1-10 16,0 3-38-16,-7 1-14 0,-5 1-12 15,-2 3 0-15,-5-4 10 0,0 1 2 16,-1 0 1-16,1-1 2 0,-2-2 9 16,3-1 3-16,7 0 10 0,-1-4-13 15,2-1 1-15,8 0-12 0,-3-3 0 16,5 0 11-16,0 1 12 0,0 0 10 16,5 1 9-16,3-1 64 0,8 2 36 0,7 0-52 15,2-1-42-15,6 0-22 16,2-1-26-16,0 1-1 0,6-2-24 0,1 0-25 15,1 2-57-15,2-2-62 0,3 0-144 16,-17-1-674-16,10 1-990 0</inkml:trace>
  <inkml:trace contextRef="#ctx0" brushRef="#br0" timeOffset="58819.54">3961 9803 1505 0,'0'0'682'0,"0"0"-369"0,0 0-138 16,0 0-27-16,0 0 109 0,0 0-11 16,0 0-94-16,0 0-72 0,0 0-30 15,0 0-5-15,-21 0-4 0,21 0 19 16,-2 3 31-16,-2-1 60 0,-2 3-19 0,-7 3-66 15,-1 4-10-15,-1 5-6 0,-3 1-7 16,-1 6-3-16,7-4-6 0,3 2-22 16,5-3-12-16,4-1-1 0,0 0 1 15,11-2 0-15,3-4 3 0,0-4-3 16,9-1-16-16,0-4-21 0,0-3 6 16,6 0 9-16,-3-10 21 0,5-3 1 15,0-4-1-15,-2-2 1 0,-2-2 2 16,-2-2-1-16,-4-3 2 0,-5 1-3 15,-7 1-1-15,-3-1-3 0,-6 5 4 0,0 2 1 16,-2 3 30-16,-11 5-6 0,-3 2 0 16,-7 4-25-16,-2 1-12 0,-6 3-69 15,-2 0-25-15,-6 6-15 0,6 1-6 16,6 4-49-16,8 0-77 0,7-3-254 16,6 1-306-16,10-3-735 0</inkml:trace>
  <inkml:trace contextRef="#ctx0" brushRef="#br0" timeOffset="59160.99">4517 9772 2613 0,'0'0'377'0,"0"0"-239"16,0 0-52-16,0 0 3 0,0 0 4 15,0 0-42-15,-66 79 3 0,66-56 25 16,0-3 25-16,10 1 26 0,6-3-33 16,3-4-37-16,8-3-29 0,6-1-7 0,2-7-24 15,0-1-28-15,4-2-4 16,1-5 7-16,-1-5 25 0,-6-1 4 16,0-3 8-16,-10-1 4 0,-7 2 6 0,-5-3 6 15,-9 1 0-15,-2 1-2 0,-2-1 2 16,-15 3 0-16,-3 5-12 0,-7 0-10 15,-10 2-6-15,1 3-59 0,-7 2 5 16,4 0-12-16,6 0-22 0,4 1-22 0,6 0-35 16,15 0-52-16,8-1-128 15,4 0-481-15,12 0-293 0,30-3 95 0</inkml:trace>
  <inkml:trace contextRef="#ctx0" brushRef="#br0" timeOffset="59499.04">5366 9706 333 0,'0'0'2358'0,"0"0"-1950"0,0 0-207 0,0 0-35 16,0 0 17-16,0 0 32 0,-165 54-52 16,140-36-56-16,9 0-19 0,3-1-7 15,9-2-38-15,4 0-30 0,4-1 2 16,9-3 1-16,3 2 15 0,9-2 0 0,2-3-16 15,10 0-3-15,4-5 22 0,3-3 3 16,7 0-37-16,-1-6 0 0,2-6-18 16,-3-1-4-16,-3-3-18 0,-7 1-3 15,-10-2 2-15,-4-1 4 0,-11 0-6 16,-8 1 15-16,-6 2 9 0,-6 2 19 16,-10 2 12-16,-13 2-3 0,-4 3-9 15,-7 5-50-15,-5 1-34 0,-3 0-7 16,1 4-57-16,3 1-44 0,7 2-103 15,10-1-175-15,7-1-294 0,13-2-526 0</inkml:trace>
  <inkml:trace contextRef="#ctx0" brushRef="#br0" timeOffset="59850.19">6094 9745 2330 0,'0'0'706'16,"0"0"-422"-16,0 0-134 0,0 0-17 16,0 0-16-16,0 0-26 0,0 0-53 15,0 0-36-15,0 0 17 0,0 0 19 16,-101 69 6-16,99-54 6 0,-3-2 17 16,5 0 23-16,0-5 16 0,11 0-50 15,7-3-25-15,3-1-13 0,6-4-18 0,4 0-19 16,4-1 4-16,4-5 14 15,-2-5-12-15,3-1-8 0,-5 1 8 0,-2-3 10 16,-2-3 1-16,-6 2 0 0,-5-2-14 16,-5-1 1-16,-11 0 15 0,-4 0 1 15,-4 0 21-15,-17 0-7 0,-6 2-13 16,-6 3-2-16,2 6-19 0,-2 2-6 0,2 5-16 16,2 0-52-16,4 4-106 0,7 3-59 15,3 0-120-15,9 4-200 0,6-3-682 16,0 2-179-16</inkml:trace>
  <inkml:trace contextRef="#ctx0" brushRef="#br0" timeOffset="60201.68">6937 9668 912 0,'0'0'2020'0,"0"0"-1690"0,0 0-110 15,0 0-37-15,0 0 29 0,0 0-36 16,0 0-88-16,-155 61-38 0,147-47-4 16,-2 3-5-16,10-1-10 0,0-2 9 15,0-4 7-15,10 0 21 0,6-6 28 0,7 1-25 16,6-5-25-16,2 0-21 0,6 0-7 16,3-6 3-16,-1-1-8 0,0-3-13 15,0-1-2-15,-3-2-11 0,-3 1 1 16,-13-1 0-16,-1 2 9 0,-9-3-8 15,-3 3 11-15,-7 0 15 0,0-1 0 16,-7 2 7-16,-9 1-20 0,-7 1-2 16,-2 3-40-16,-6 4-37 0,-4 1-13 15,-4 0-24-15,2 5-35 0,4 3-50 16,8-2-57-16,14-1-168 0,11-2-187 0,0 0-595 16,23-3-94-16</inkml:trace>
  <inkml:trace contextRef="#ctx0" brushRef="#br0" timeOffset="60534.26">7681 9705 2545 0,'0'0'428'0,"0"0"-204"15,0 0-23-15,0 0-39 0,0 0 12 16,0 0-48-16,-173 55-41 0,154-43 18 0,5 1 4 15,5-2-51-15,9 0-40 0,0-4 6 16,0 3 9-16,7-4 25 0,7-3 15 16,5 1 7-16,3-2-17 0,9-2-24 15,7 0-12-15,3-7-6 0,7 0-17 16,-3-5-1-16,7-2 0 0,-3 0-1 16,-7-2 1-16,-5 1-1 0,-14 3 1 15,-7-1 17-15,-10 3 13 0,-6 1 3 16,0-1 6-16,-16 2-22 0,-7-1-2 0,-2 2-2 15,-6 2-14-15,2 3-34 0,-8 0-27 16,4 0-32-16,-4 2-33 0,10 0-57 16,0 0-45-16,8 0-125 0,9 0-219 15,4 0-553-15,6 0-531 0</inkml:trace>
  <inkml:trace contextRef="#ctx0" brushRef="#br0" timeOffset="61000.18">8227 9682 1600 0,'0'0'1021'0,"0"0"-661"16,0 0-100-16,0 0 17 0,0 0 10 0,0 0-92 16,0 0-66-16,0 0-51 15,0 0-22-15,0 0-3 0,0 0-6 16,-8 49-16-16,8-40-10 0,0-2-2 16,2 4 9-16,8-4 6 0,5 3-6 0,3-3 6 15,3 0-10-15,0-1-5 0,1-2-16 16,-1 0-3-16,0 0-15 0,-1-3 2 15,-3-1-8-15,4 0-7 0,-3 0 9 16,-1-2-2-16,6-5 19 0,-3-2 2 16,-1 2 1-16,-3-3 2 0,-3 1 12 15,-3-2 4-15,-4-2 8 0,-4 1-2 16,-2-1 3-16,0-1-6 0,-2 1-1 0,-14 0-5 16,3 3-1-16,-3 3 0 0,-7 4 13 15,0 1-28-15,-4 2-3 0,-8 0-71 16,0 4-71-16,-8 2-41 0,3 3-29 15,1 0-157-15,12-3-328 0,-8 0-1148 16</inkml:trace>
  <inkml:trace contextRef="#ctx0" brushRef="#br0" timeOffset="62765.14">9166 9671 36 0,'0'0'1320'15,"0"0"-835"-15,0 0-148 0,0 0-78 16,0 0 9-16,0 0 28 0,0 0-50 16,0 0-45-16,0 0-78 0,0 0 4 0,0 0-20 15,-95 28-6-15,68-17 5 0,4 3 8 16,-6-1-11-16,6 3-19 0,5-4-6 15,3 1-16-15,5-1-25 0,10-3-37 16,0-1 1-16,6-1 1 0,15-2 19 16,4 0-5-16,1-4-15 0,7-1-1 0,1 0-12 15,3-7 11-15,0-1-15 16,-4-5-6-16,-4 2-9 0,-6 0 21 0,-7-3 10 16,-10 4 1-16,-1-1 12 0,-5 0-1 15,0 1-11-15,-11 1 1 0,-3 0-2 16,-5 1-22-16,1 3-15 0,-3 3-12 15,2-1-54-15,-1 2-43 0,7 0-43 16,7-1-162-16,6 1-261 0,0-2-686 16,4 0-185-16</inkml:trace>
  <inkml:trace contextRef="#ctx0" brushRef="#br0" timeOffset="63749.21">10445 9736 46 0,'0'0'2187'16,"0"0"-1570"-16,0 0-316 0,0 0-81 0,0 0 60 15,0 0 50-15,0 0-48 0,0 0-80 16,0 0-100-16,0 0-47 0,-49 15-32 16,36-6-23-16,1 4-12 0,3-1-4 15,9-2-5-15,0-1-13 0,7-1 3 16,7-2 16-16,9-3 15 0,0 1 25 15,3-3-22-15,-1-1 10 0,6 0-12 0,-2-4-1 16,4-4-3-16,2-3-13 16,-6-2-9-16,4 1-21 0,-10-6 6 0,-6 4 6 15,-11 1 23-15,-6-1 11 0,0 2 22 16,-12 0-20-16,-9 3-1 0,-4-1-1 16,-4 5-3-16,-2 2-28 0,6 0 3 15,-2 3-22-15,11 0-27 0,-1 0-42 16,5 4-54-16,6 2-117 0,6 1-136 15,0-1-268-15,0-2-518 0,23 1 41 0</inkml:trace>
  <inkml:trace contextRef="#ctx0" brushRef="#br0" timeOffset="64083.42">11212 9704 1577 0,'0'0'805'0,"0"0"-411"16,0 0-80-16,0 0-96 0,0 0-2 0,0 0-55 16,0 0-66-16,0 0-42 0,0 0-5 15,-136 71-20-15,129-57-15 0,7-2-1 16,0-1 7-16,11-1 12 0,7-2 1 16,-1-2 12-16,8-3-15 0,2 1 2 15,-1-4-6-15,8 0-6 0,-3 0-17 16,2-7-2-16,0-3-28 0,-6-1-4 15,-3 2 1-15,-3-3 31 0,-9 0 12 0,-1 1 6 16,-9 0 10-16,-2 0 4 16,0 2-11-16,-6 0-2 0,-9 2 3 0,-6 1-19 15,-1 3-3-15,-5 0-22 0,-2 3-31 16,-2 0-12-16,0 6-18 0,2-2-26 16,4 2-43-16,7-1-56 0,9-2-56 15,9 1-111-15,0-4-325 0,13 0-694 0</inkml:trace>
  <inkml:trace contextRef="#ctx0" brushRef="#br0" timeOffset="64437.51">11952 9711 1938 0,'0'0'473'16,"0"0"-182"-16,0 0-25 0,0 0 0 15,0 0-8-15,0 0-103 0,0 0-44 0,0 0-10 16,-161 56-4-16,155-45-19 16,6 0-39-16,0-4-11 0,14 3 16 0,7-5-4 15,6-2-15-15,6-2-6 0,0-1-16 16,6 0 0-16,2-5-3 0,-1-4-1 0,-1-2-18 16,-4 2-5-16,-8-1 24 0,-2-1 2 15,-11 4 29-15,-3-3 6 0,-11 3 22 16,0 0-3-16,-5 0-12 0,-7-3-1 15,-9 3-9-15,-3-3-6 0,1 4-26 16,-4 2 1-16,4 1 9 0,3 2-12 16,1-1-32-16,7 2-57 0,3 0-36 15,3 0-40-15,0 0-14 0,6 0-22 16,0 0-62-16,0 0-149 0,0 0-303 16,4 0-429-16,13 3 34 0</inkml:trace>
  <inkml:trace contextRef="#ctx0" brushRef="#br0" timeOffset="64766.65">12605 9706 1679 0,'0'0'655'0,"0"0"-331"0,0 0-77 16,0 0 3-16,0 0 9 0,0 0-78 15,0 0-64-15,0 0 6 0,0 0 34 16,-167 37 12-16,150-25-84 0,5 0-36 15,6-1-21-15,6 0 6 0,0-3 4 16,10 2-1-16,9-3 16 0,3-3-23 0,11-3-30 16,5-1-10-16,3-1-11 0,2-5-4 15,-1-3-9-15,-5 1 0 0,-6-2-1 16,-8 1 25-16,-1-2 10 0,-11 3 19 16,1-2-1-16,-8-1 4 0,-4 0-3 15,0 3 2-15,-4-3-2 0,-8 2-7 16,-5 1-12-16,-1 2-10 0,-3 1-33 15,-2 1-41-15,7 1-12 0,-3 2-14 16,3 0-35-16,5 0-90 0,5 1-142 0,6-1-209 16,0 1-684-16,12-2-152 0</inkml:trace>
  <inkml:trace contextRef="#ctx0" brushRef="#br0" timeOffset="65167.46">13290 9661 916 0,'0'0'827'0,"0"0"-437"15,0 0-125-15,0 0 23 0,0 0 36 16,0 0 21-16,0 0-27 0,0 0-29 16,0 0-131-16,0 0-71 0,0 0-28 15,-94 32 10-15,72-22 18 0,5-2 5 16,5 2-8-16,1-2-41 0,11-1-43 15,0 0 0-15,0 3-26 0,13-3 26 0,-1-2 13 16,3 2-1-16,3-3-12 16,-1-2 0-16,-1-1 0 0,9-1 0 0,2 0-1 15,6-1 1-15,0-9 3 0,4 2-2 16,-1-5 0-16,-1 1 1 0,-8-1 10 0,-1 1 1 16,-5 1-10-16,-6 0 9 0,-3-1 0 15,-6 5 1-15,-2-1 2 0,-4 2-3 16,0-2 7-16,-4 4-4 0,-14-1-15 15,-3 1-20-15,-2 2-45 0,-8-1-49 16,-2 3-37-16,0 0 5 0,0 0-16 16,4 4-78-16,8-3-170 0,9-1-311 15,6 0-774-15</inkml:trace>
  <inkml:trace contextRef="#ctx0" brushRef="#br0" timeOffset="65534.45">13986 9598 1231 0,'0'0'738'0,"0"0"-417"0,0 0-104 0,0 0 6 16,0 0-27-16,0 0-58 0,0 0-58 16,0 0 3-16,0 0 63 0,0 0 73 15,0 0-20-15,-68 41-48 0,56-30-24 16,1-3-15-16,1 3-3 0,-3-1-6 15,7-1-20-15,2-3-36 0,4 3-47 16,0-5-14-16,4 1 4 0,15 1 10 16,2-2 3-16,1-4-3 0,1 0-15 15,6 0 14-15,-2 0 1 0,2-4-1 0,2-4 1 16,-4-1 0-16,0 0 15 0,-5-1 0 16,-7 2 1-16,-7-1-4 0,-4 1 10 15,-2 2-7-15,-2-2 4 0,0 2 2 16,-6-2 13-16,-8 1-22 0,-7 2-12 15,-2 1-3-15,2 1-19 0,-1 0-37 0,-1 2-24 16,11 1-50-16,1 0-20 0,5 0-60 16,6 0-124-16,0 0-268 0,12-1-210 15,-1 1-4-15,11-2-200 0</inkml:trace>
  <inkml:trace contextRef="#ctx0" brushRef="#br0" timeOffset="65927">14544 9608 39 0,'0'0'701'0,"0"0"-49"0,0 0-2 15,0 0-61-15,0 0-203 0,0 0-127 16,0 0-78-16,0 0-13 0,0 0-23 16,0 0-41-16,-27 24-19 0,15-18 0 15,4 1 16-15,-9 3 39 0,7-2-10 16,-3 4-37-16,3-2-28 0,4-2-25 15,6 2-15-15,0-3-13 0,0 0-11 0,6-2-1 16,7-3-21-16,1 2-13 0,5-3 12 16,3 1 1-16,-5-2 21 0,6 0 2 15,-1 0 10-15,5 0 3 0,-2-3-2 16,2-3-1-16,0 1-9 0,-2-5 13 16,1 3-1-16,-3-4-15 0,-2 3 0 15,-7-2 2-15,-5 2 10 0,-3 1 4 16,-6 1 15-16,0 0-4 0,-6 1 1 15,-5 3-16-15,-5-1-12 0,-1 1-52 16,-1 2-10-16,-3 0 13 0,4 0-19 0,3 0-12 16,4 0-35-16,1 0-59 0,7 0-37 15,2 0-120-15,0-1-181 0,6-2-183 16,5 1-116-16,1 0-509 0</inkml:trace>
  <inkml:trace contextRef="#ctx0" brushRef="#br0" timeOffset="66295.96">15295 9640 1102 0,'0'0'1391'0,"0"0"-1130"0,0 0-87 0,0 0-1 16,0 0-32-16,0 0-36 0,0 0-51 15,0 0 16-15,0 0 38 0,0 0 50 16,-98 41-10-16,90-34-16 0,-2 2 9 15,4-1-13-15,-1-2-32 0,7 2-34 16,0-2-37-16,0 1-22 0,0-2-2 16,19 0 12-16,2 0-13 0,4-3-11 15,8-2 9-15,0 0 0 0,6 0-1 16,-6-4-22-16,2-2-9 0,-12-2 0 16,2-1 23-16,-11-2 11 0,-3 1 15 0,-5-1 7 15,-4 2 0-15,-2-3-1 0,0 0 4 16,-2 0-9-16,-11 4 5 0,-5-1 1 15,-7 1 3-15,-4 1-25 0,-4 4-3 0,-6 3-27 16,-7 0-20-16,7 3-21 0,2 3-53 16,12-3-45-16,8 3-79 0,17-5-109 15,0 2-308-15,4-3-529 0,32 0-250 16</inkml:trace>
  <inkml:trace contextRef="#ctx0" brushRef="#br0" timeOffset="67031.36">16907 9650 470 0,'0'0'1349'0,"0"0"-914"16,0 0-115-16,0 0-27 0,0 0 5 15,0 0 17-15,0 0-45 0,0 0-60 16,0 0-40-16,0 0-29 0,0 0-17 16,-108 0-22-16,94 6-34 0,-5 1-37 15,5 5-4-15,2 1-2 0,-1-1 0 16,11 3-10-16,2-2-13 0,0-1-2 15,8-1-31-15,19-2 16 0,2 0 15 0,10-5 28 16,1-1-25-16,-1-3-2 0,2 0-1 16,-1-4-2-16,-7-4-17 0,0-2 18 15,-8-1-1-15,-5 1 2 0,-3-1 13 0,-7-4-1 16,0 2-12-16,-3 1 1 0,-5-1-1 16,-2-1 1-16,0-1-1 0,0 4-12 15,-2 1-1-15,-9 2 13 0,-5 3-2 16,-9 2-48-16,-6 3-55 0,2 0 15 15,-8 5 0-15,4 3 3 0,6 2-22 16,6-1-77-16,11 0-132 0,10-1-220 16,6-2-268-16,9-1-343 0,24-1 324 0</inkml:trace>
  <inkml:trace contextRef="#ctx0" brushRef="#br0" timeOffset="67367.23">17492 9669 65 0,'0'0'88'15,"0"0"114"-15,0 0 353 0,0 0-5 16,0 0-153-16,0 0-34 0,0 0 64 0,0 0 64 16,0 0 53-16,0 0-182 15,0 0-171-15,79-7-97 0,-90 15-60 0,-5 3-22 16,3 0-9-16,5 0 22 0,6-2 3 16,2 1-10-16,0-3-14 0,0 0 27 15,10-3 9-15,7-1 28 0,3 1 24 16,5-4-15-16,4 0-31 0,4 0-15 15,0-2-13-15,7-3-8 0,-1-3-10 16,-4 0-18-16,-8 2 6 0,-8-1 10 16,-9 0 0-16,-4 0 2 0,-6 0 21 15,0 0 7-15,0 0-10 0,-16 0-6 16,-3-1-12-16,2 0 1 0,-5 2-1 0,3 2-1 16,0 0-38-16,1 2-35 0,1-1-43 15,-1 3-50-15,3 0 3 0,-1 0-10 16,7 0 4-16,5 0-88 0,4 1-186 15,0 1-197-15,0-1-130 0,6-1-281 16,19 0 348-16</inkml:trace>
  <inkml:trace contextRef="#ctx0" brushRef="#br0" timeOffset="67733.71">18470 9624 1429 0,'0'0'770'15,"0"0"-344"-15,0 0-139 0,0 0 36 0,0 0 27 16,0 0-116-16,0 0-96 0,0 0-56 16,0 0-28-16,0 0-7 0,0 0-13 15,-50 32 19-15,34-20 9 0,3-1 37 16,3-1 16-16,6 2-35 0,0-3-30 16,4-1-32-16,4-4 10 0,12-1 3 15,7 0-17-15,0-3-14 0,4 0-1 16,6 0-2-16,2-6-15 0,-2 1 5 0,-4-2-2 15,-4-3 15-15,-5 3 0 0,-3-1 2 16,-7-2 1-16,-4 3 19 0,-6-3-1 16,0 3 13-16,0-1-3 0,-6-1-1 15,-2 1-28-15,-5-1 1 0,1 2 0 0,-2 0-2 16,1 5-1-16,1-1-27 0,6 2-50 16,4 1-46-16,-3 0-69 0,5 0-78 15,0 0-114-15,0 0-156 0,13 0 107 16,-1 5-119-16,-1-2-238 0,5 2-355 0</inkml:trace>
  <inkml:trace contextRef="#ctx0" brushRef="#br0" timeOffset="68082.31">19204 9620 741 0,'0'0'1030'16,"0"0"-579"-16,0 0-76 0,0 0-107 15,0 0-37-15,0 0-14 0,0 0-109 16,0 0 13-16,0 0-26 0,0 0-10 16,0 0-3-16,-118 23-3 0,105-15 21 15,3-1 27-15,-2 3 7 0,7-3-38 0,-1 1-40 16,6-2-7-16,0 2-5 0,4-4-4 16,9 1-6-16,3 0-16 0,3-4-15 15,2 2 13-15,3-3 2 0,3 0 1 16,0 0-7-16,2-4 1 0,-6-2-1 15,6 0 0-15,-9-4 4 0,3 3-1 16,-6-3 0-16,-3 0 1 0,-6 0-4 16,-1 1 3-16,-7-2 1 0,0 0-1 15,0 2-3-15,-11 0 1 0,-5 4-13 16,1 0-15-16,-3 4-58 0,-1-1-51 0,3 2-55 16,-1 0-88-16,9 0-113 15,2 3-291-15,1 1-753 0,5 0-261 0</inkml:trace>
  <inkml:trace contextRef="#ctx0" brushRef="#br0" timeOffset="68478.67">19884 9611 1691 0,'0'0'503'15,"0"0"-231"-15,0 0-46 0,0 0-104 16,0 0-22-16,0 0 51 0,0 0 63 16,0 0 37-16,0 0-17 0,0 0-58 0,0 0-18 15,-93 44-11-15,80-36-14 0,1 1-31 16,6 1-37-16,6-2-28 0,0 2-21 16,0-4-4-16,10 0 0 0,4 0 7 15,7-2-18-15,8-2-1 0,4-2-25 16,2 0 22-16,2 0-15 0,-1-2 16 15,1-2 2-15,-2-3 0 0,-4 1 0 0,-4-2 18 16,-7-1 1-16,-1 2-4 0,-7-2 1 16,-5 0 2-16,-5 3 0 0,-2-1-2 15,0-1-4-15,-11 1-12 0,-7 1-10 16,-7 2-49-16,0 0-30 0,-8 2-10 16,0-1 3-16,4 3-16 0,4 0 3 15,7 0-39-15,5 0-53 0,13 0-141 16,0 0-210-16,0 1-421 0,4 1-19 15,15-2 239-15</inkml:trace>
  <inkml:trace contextRef="#ctx0" brushRef="#br0" timeOffset="68854.99">20847 9598 1049 0,'0'0'784'0,"0"0"-336"15,0 0-99-15,0 0-60 0,0 0-39 16,0 0-74-16,0 0-62 0,0 0-6 16,0 0 22-16,0 0 50 0,0 0 9 15,-155 39-21-15,140-33-34 0,5 1-35 16,4-1-34-16,0 0-19 0,6 0-21 16,0 0-3-16,0-1 2 0,10-1 4 15,4 1-3-15,7-1-23 0,2-2 1 16,4 3-1-16,0-4-2 0,4-1-1 0,-2 0-24 15,4 0-21-15,-2-1-13 0,0-5 7 16,-9 0-4-16,3-2 28 0,-4 0 11 16,-9 0 17-16,-3 2 3 0,-3-1 15 15,-6-3 7-15,0 4 0 0,0-3-10 16,-17 1-15-16,-6 2-34 0,-3 2-28 0,-3 0-24 16,-6 4-11-16,8 0-56 0,0 0-74 15,12 0-73-15,5 3-142 0,10-1-276 16,0 0-591-16,6 0 226 0</inkml:trace>
  <inkml:trace contextRef="#ctx0" brushRef="#br0" timeOffset="69232.09">21579 9605 783 0,'0'0'1529'0,"0"0"-1161"15,0 0-210-15,0 0-26 0,0 0-7 16,0 0-36-16,0 0-31 0,0 0-4 16,0 0 16-16,0 0-6 0,-62 14 18 15,45-8 32-15,-6 1 47 0,7 0-29 0,-3 1-25 16,3 1-25-16,1-2-25 0,9 2-29 16,4 0-17-16,2-3-10 0,0-1 1 15,12 0 20-15,9-1-11 0,4-1-11 16,2-2-2-16,2-1-1 0,8 0 1 15,-2-5-10-15,2-2 11 0,0 0 1 0,-10-1 15 16,0 1 10-16,-8 1 0 0,-7 1 6 16,-1-2 13-16,-7 1-7 0,-2-1 9 15,-2 1 1-15,0-2-4 0,-2 2-21 16,-9 1-1-16,7 1-2 0,-12 1-1 16,3 2-6-16,-1-1-12 0,-1 0-25 15,-1 2-18-15,-1 0-44 0,1 0-43 16,-1 0-41-16,-6 4-84 0,3-1-206 15,5 0-285-15,-10-1-977 0</inkml:trace>
  <inkml:trace contextRef="#ctx0" brushRef="#br0" timeOffset="70186.69">22162 9611 811 0,'0'0'215'0,"0"0"-98"0,0 0 111 16,0 0 52-16,0 0-20 0,0 0-30 15,0 0 33-15,0 0 24 0,0 0-11 16,0 0-7-16,0 0-93 0,-9-8-49 15,-9 12-13-15,-3 2 40 0,-8 2-34 16,6 2-20-16,-3-1 4 0,3 3-7 0,4-1-1 16,9 0-49-16,4-2-45 0,6 0-1 15,0-1 1-15,6-2 23 0,8-1-3 16,5 1-19-16,4-5-3 0,6-1-13 16,0 0 12-16,4 0-2 0,0-6-15 15,4 0 15-15,0-1 1 0,-4-3 1 16,0 0 0-16,-4 1 1 0,-2 0 2 15,-8 0 20-15,-3 1 9 0,-10 2 16 16,-4 0 21-16,-2 0 24 0,0 1 37 16,-2 3-58-16,-14-2-34 0,-9 2-37 0,-4 0-29 15,-10 2-66-15,-7 0-56 0,-1 0-84 16,5 2 2-16,3 1-145 0,19 1-305 16,-3-3-846-16</inkml:trace>
  <inkml:trace contextRef="#ctx0" brushRef="#br0" timeOffset="71371.84">23449 9501 1929 0,'0'0'683'0,"0"0"-236"0,0 0-35 15,0 0-105-15,0 0-46 0,0 0-20 16,0 0-33-16,0 0-32 0,0 0-1 16,0 0-25-16,0 0-40 0,-6 0-22 15,6 7 1-15,6 3 23 0,1 3-3 16,-1 4-39-16,-4 1-43 0,-2 1-24 16,0-1-3-16,0 1-12 0,0-1-30 15,0-1 40-15,0 0-32 0,0-4-35 16,0-3-71-16,0-1-64 0,0-3-90 0,12 0-61 15,-1-5-273-15,3-1-418 0,-6 0-205 16,15-8-269-16</inkml:trace>
  <inkml:trace contextRef="#ctx0" brushRef="#br0" timeOffset="72162.89">24146 9450 1114 0,'0'0'1119'0,"0"0"-783"16,0 0-107-16,0 0-55 0,0 0-33 15,0 0 44-15,0 0 25 0,0 0-26 16,0 0 5-16,0 0-3 0,0 0-12 16,62 21 16-16,-58-11-17 0,-4 3-19 0,0 3-37 15,0 0-29-15,0 1-45 16,0 0-33-16,-4-2-10 0,4 0-21 0,0-2-16 15,0-3 4-15,0-1-32 0,0 0-82 16,6-3-41-16,0-3-29 0,5 2-20 16,-7-1-100-16,0-2-130 0,-2-2-101 0,2 0-189 15,-2 0-462-15,-2 0 496 0</inkml:trace>
  <inkml:trace contextRef="#ctx0" brushRef="#br0" timeOffset="72534.1">24754 9428 1562 0,'0'0'601'0,"0"0"-303"0,0 0-76 15,0 0 65-15,0 0 39 0,0 0-53 0,0 0-77 16,0 0-32-16,0 0-28 0,0 0-40 16,0 67-2-16,0-50-4 0,-6 0-3 15,1 1 21-15,-1 1-6 0,0-1-43 16,0-1-37-16,4-2-22 0,2-3-34 15,0-2-24-15,0-3-35 0,2-1-71 16,4-1-19-16,4-4-22 0,3-1-81 16,1 0-123-16,-1 0-152 0,-5-5-502 15,-2-4-256-15</inkml:trace>
  <inkml:trace contextRef="#ctx0" brushRef="#br0" timeOffset="72932.35">25310 9468 1918 0,'0'0'645'0,"0"0"-410"0,0 0-32 16,0 0 43-16,0 0 12 0,0 0-49 15,0 0-71-15,0 0-37 0,-95 76-10 16,89-63-18-16,3 1-23 0,3-2-7 16,0-2-12-16,9 0 7 0,7-2-13 0,1-3-23 15,8 0 1-15,1-4 16 0,3-1-18 16,5 0 23-16,-6 0-11 0,6-1-10 16,-1-4-1-16,2-3-1 0,-8 1 0 15,-5-2 2-15,1 1 13 0,-8-1-1 16,-7 0 1-16,-2 0 2 0,-6 1 7 0,0-2 3 15,0 2-3-15,-19 1-13 0,-1 0 0 16,-3 2-12-16,-6 0-16 0,0 1-34 16,2 2-9-16,5 0-9 0,9 1-41 15,5-1-68-15,6 1-123 0,2 1-150 16,0-1-166-16,6 1-366 0,-2-1-71 16,19 1 390-16</inkml:trace>
  <inkml:trace contextRef="#ctx0" brushRef="#br0" timeOffset="73339.08">25975 9447 1448 0,'0'0'809'0,"0"0"-338"16,0 0-98-16,0 0-35 0,0 0-103 15,0 0-97-15,0 0-5 0,0 0 18 16,0 0 11-16,0 0-25 0,11 79-35 16,-7-61-28-16,-2 1-18 0,2 1-37 15,-2-4-19-15,-2 1-31 0,4-4 0 16,-4 0-52-16,2-3-90 0,-2-1-36 0,5-1-56 16,1-3-47-16,0-4-121 0,-2 0-334 15,2-1-488-15</inkml:trace>
  <inkml:trace contextRef="#ctx0" brushRef="#br0" timeOffset="73678.96">26387 9513 2028 0,'0'0'589'0,"0"0"-354"15,0 0-30-15,0 0-19 0,0 0-21 16,0 0-60-16,0 0-7 0,0 0 13 16,-81 71-4-16,77-58-6 0,-2-3-10 15,6-1 13-15,0-3-14 0,0 0-18 0,6-2-16 16,2-3-9-16,5 0-10 0,-1-1-9 16,5 0 6-16,5-1-16 0,5-4-15 15,-2-3-3-15,4 0 0 0,-2-1-18 16,0 1 2-16,-9-2 1 0,-1 4 14 0,-13-2 1 15,0 2 25-15,-4-2 5 0,-4 0 1 16,-6 2-31-16,-13 0-15 0,0 0-47 16,0 1-9-16,1 1-13 0,1 1-12 15,-2 2-51-15,9 1-55 0,1 0-145 16,7 0-212-16,6 0-496 0,0 0-320 0</inkml:trace>
  <inkml:trace contextRef="#ctx0" brushRef="#br0" timeOffset="74016.88">26691 9514 665 0,'0'0'769'0,"0"0"-233"0,0 0-92 15,0 0-92-15,0 0-92 0,0 0-90 16,0 0-71-16,0 0 0 0,0 0 53 15,0 0 9-15,-58 66-38 0,58-59-41 16,0-1-7-16,0 0-18 0,0-2 10 16,12 1-21-16,1-3-15 0,1-1-9 15,3-1-19-15,1 0 19 0,-3 0-6 16,-1-1 18-16,3-3-6 0,-7-1-3 16,2-3 12-16,-1 0 0 0,-1 1-6 15,0-3-20-15,-1-1-11 0,1 1-16 16,-8 0-2-16,2-1-45 0,-4 3-20 0,0 2-14 15,-18 2-54-15,-3 4-85 0,-8 0-102 16,-4 0-119-16,12 3-507 0,-4-1-438 0</inkml:trace>
  <inkml:trace contextRef="#ctx0" brushRef="#br0" timeOffset="74380.99">27048 9493 391 0,'0'0'682'0,"0"0"-275"0,0 0-111 15,0 0-37-15,0 0 30 0,0 0-34 16,0 0-78-16,0 0-16 0,0 0 44 0,0 0 82 16,52 8-55-16,-52-2-80 15,0-1-67-15,0-1-41 0,0 1-26 0,2 0-17 16,2 0 15-16,2-1 6 0,3 0 6 15,-1 0 10-15,8-3 7 0,-1 2-5 0,-1-2 4 16,9-1-4-16,-6 0-15 16,5 0-12-16,-1-5-11 0,0-1 10 15,-1-2-8-15,-3-2 11 0,-1 2-2 0,1-3-12 16,-3 0 2-16,-1 0 0 0,-7-2 9 16,-4 2 16-16,-2 2 0 0,0 0-3 15,-12 6 21-15,-11-1 53 0,-4 4-56 16,-8 0-43-16,-4 4-49 0,6 3-16 15,-2-1-50-15,8-1-52 0,2 1-113 16,10-3-210-16,5-1-604 0,10-2-796 0</inkml:trace>
  <inkml:trace contextRef="#ctx0" brushRef="#br0" timeOffset="104883.27">29256 12782 1403 0,'0'0'607'0,"0"0"-253"0,0 0-157 15,0 0-33-15,0 0 58 0,0 0-23 16,0 0-78-16,0 0-44 0,0 0-4 0,0 0 13 16,12 18 28-16,-8-14 31 15,3 1 31-15,-3 1 60 0,-2 0-37 0,2 2-29 16,-2 2 0-16,-2 4-20 0,0 7-24 16,0 3-41-16,0 3-36 0,0 2-30 15,-6 0-16-15,0-2-3 0,4-4-34 16,-3-1-42-16,5-4-31 0,0-5-96 15,0-2-81-15,0-5-181 0,13-4-289 0,-7 1-597 16,0-3-371-16</inkml:trace>
  <inkml:trace contextRef="#ctx0" brushRef="#br0" timeOffset="105324.31">29564 12866 1577 0,'0'0'559'16,"0"0"-316"-16,0 0-24 0,0 0 91 0,0 0 80 15,0 0-117-15,0 0-133 0,0 0-77 16,0 0 15-16,0 0 249 0,0 0-215 16,41 67-81-16,-51-46-15 0,-2-1-16 15,1 2 0-15,3-1-22 0,0-1-12 0,-3-2-16 16,5-1-43-16,0-4-59 0,6-2-105 16,0-5-99-16,0-4-197 0,0-2-425 15,19-1-136-15</inkml:trace>
  <inkml:trace contextRef="#ctx0" brushRef="#br0" timeOffset="105847.31">30126 12821 1763 0,'0'0'664'16,"0"0"-373"-16,0 0-79 0,0 0-16 16,0 0 33-16,0 0-35 0,0 0-39 15,0 0-13-15,-37 79-35 0,35-60-38 16,0 3-18-16,2-3-26 0,0-1-25 16,0-1-15-16,0-3-33 0,0-1-17 15,2-2-23-15,6-4-117 0,-2-2-96 0,5-2-166 16,1-3-312-16,-2 0-606 0</inkml:trace>
  <inkml:trace contextRef="#ctx0" brushRef="#br0" timeOffset="106269.61">30569 12897 1699 0,'0'0'500'0,"0"0"-332"16,0 0 0-16,0 0 35 0,0 0-32 15,0 0-98-15,0 0-31 0,-75 74-10 16,75-61 7-16,0 0-7 0,0 0-4 16,4-1 11-16,11-2 69 0,1-3 121 15,5-3-121-15,2-3-35 0,-1-1-1 16,5-1-12-16,-2-6-16 0,-8-2-13 16,1 0-15-16,-3-1 3 0,-3-2-3 0,-2-1-14 15,-3 1 10-15,-5-1 4 0,-2 1 6 16,0 0 3-16,-2 2-12 0,-9 1-9 15,-1 1-4-15,-3 4-35 0,3-1-56 16,0 4-85-16,1 1-64 0,-5 0-79 16,10 0-188-16,-1 3-227 0,-1 2-664 0</inkml:trace>
  <inkml:trace contextRef="#ctx0" brushRef="#br0" timeOffset="107055.77">31282 12858 212 0,'0'0'1585'0,"0"0"-1059"15,0 0-242-15,0 0 41 0,0 0 43 16,0 0-107-16,0 0-93 0,0 0-43 15,0 0-30-15,0 0-23 0,2 79-34 16,-2-63-35-16,0-2-3 0,0 2 12 16,0 1-10-16,0-2 17 0,0 0-19 15,0-2-79-15,0-2-37 0,0-1-64 16,0-1-38-16,0-3-120 0,0-5-331 16,0 3-623-16</inkml:trace>
  <inkml:trace contextRef="#ctx0" brushRef="#br0" timeOffset="107449.34">31627 12924 293 0,'0'0'1267'0,"0"0"-835"0,0 0-211 15,0 0-1-15,0 0 25 0,0 0-52 0,0 0-45 16,0 0-30-16,0 0-15 0,-89 71-5 16,77-57-21-16,5-2-33 0,7-3 42 15,0 1 15-15,0-4-52 0,0-1-49 16,17-2 0-16,0-2 18 0,5-1 4 16,7 0-6-16,-2-1-16 0,8-3-15 15,-8-3 2-15,2-3-3 0,2 3-28 16,-6-4-10-16,-4 3-3 0,-7-2 26 15,-4 3 31-15,-3-3 15 0,-5 3 29 16,-2 0 13-16,0 0 6 0,-7 1-9 16,-7-2-17-16,-7 1-18 0,-1 2-19 0,1 1 0 15,2 2-19-15,-1 0-37 0,5 2-52 16,-1 0-69-16,9 0-65 0,3 4-92 16,4 0-130-16,0-2-178 0,0 3-422 0</inkml:trace>
  <inkml:trace contextRef="#ctx0" brushRef="#br0" timeOffset="107790.11">32191 12924 1243 0,'0'0'612'15,"0"0"-301"-15,0 0 39 0,0 0-47 16,0 0-72-16,0 0-78 0,0 0-44 15,0 0-7-15,0 0-29 0,0 0-22 0,0 0-23 16,-78 67 4-16,72-55 25 0,3-1 47 16,-1 0 85-16,4-4-102 0,0 0-54 15,0-3-30-15,11-2-1 0,5-2 0 16,7 0-2-16,0-2-2 0,10-8-37 16,2 0 24-16,-6-4 13 0,-2 1-17 0,-3 0 3 15,-5 1 13-15,-6-1-10 0,-7 1-8 16,-2 0-5-16,-4 1 26 0,0 0 12 15,-10 0-9-15,-7 2-3 0,0 2-27 16,-5 1-45-16,5 4-39 0,-6 0-12 16,7 2-36-16,-3 0-83 0,7 3-168 15,2 2-243-15,5-3-421 0,-1 5 327 0</inkml:trace>
  <inkml:trace contextRef="#ctx0" brushRef="#br0" timeOffset="108152.67">32679 12897 1137 0,'0'0'784'0,"0"0"-444"16,0 0-188-16,0 0 45 0,0 0-20 15,0 0-54-15,0 0-27 0,0 0 35 16,0 0 10-16,0 0 28 0,-52 44 24 15,36-32-38-15,-1-1-33 0,1 2-21 16,3 0-38-16,3-2 9 0,4 0-25 16,6-2-47-16,0-3-18 0,0 0-16 15,12-3 6-15,5-2 3 0,1-1-10 16,3 0-16-16,8-4-2 0,-8-2 6 16,1-3 16-16,-3 0 28 0,2 0 2 0,-9-1 1 15,5-2 0-15,-9 0-1 0,-2 1-21 16,-4-2-31-16,-2 1-20 0,0 1-3 15,0 3-6-15,-6 3-10 0,2 2-3 16,-2 1-61-16,-5 2-56 0,-1 0-29 16,6 0-39-16,-5 0-102 0,5 0-281 0,-4 0-436 15</inkml:trace>
  <inkml:trace contextRef="#ctx0" brushRef="#br0" timeOffset="109853.13">29246 11893 26 0,'0'0'1472'0,"0"0"-962"16,0 0-205-16,0 0 15 0,0 0 30 16,0 0-55-16,0 0-120 0,0 0-73 15,0 0-49-15,0 0-15 0,0 0 0 16,-42 33-3-16,42-22 0 0,0-4 21 16,0 4 17-16,2-4 21 0,-2 4-28 15,7-4-21-15,3 3-27 0,-4-4-18 16,4-1-40-16,1-1 37 0,1 0-17 15,5-3 20-15,-1-1 15 0,5 0-13 0,0-1 8 16,3-5-10-16,1-5-23 0,-4-1-2 16,0 1-6-16,-7-2-1 0,-4 0-2 15,-8 2 9-15,-2-1 3 0,0 3-13 16,-12 0-6-16,-5 1 25 0,-5 5 16 0,-1-1-1 16,-2 4-49-16,-2 0-77 15,0 0-41-15,-2 6 19 0,7 0-98 0,1 1-122 16,9 1-165-16,1-3-281 0,9 1-293 15</inkml:trace>
  <inkml:trace contextRef="#ctx0" brushRef="#br0" timeOffset="110250.14">29700 11893 1315 0,'0'0'514'0,"0"0"-255"15,0 0-45-15,0 0-33 0,0 0-35 16,0 0-14-16,0 0 12 0,0 0-9 16,0 0-29-16,0 0-42 0,0 0-16 15,-26 43 0-15,26-33 22 0,0 0 31 16,0-1 10-16,0 0-9 0,6-1-46 15,2-3-56-15,0 0 0 0,9-4-22 0,-7 0 4 16,3-1 18-16,-3 0 29 0,2-2 21 16,-1-1-15-16,-1-3-4 0,2-2-2 15,-5 0 15-15,-3 1-4 0,2-2-5 16,0 0 2-16,0 0-4 0,-6 2-5 16,0 1-9-16,0 1-1 0,0 1-18 15,0 2-39-15,0-2-37 0,-6 1-3 16,-6 0-34-16,3 2-82 0,-3 1-72 15,-2 0-158-15,1 0-256 0,-5 1-525 0</inkml:trace>
  <inkml:trace contextRef="#ctx0" brushRef="#br0" timeOffset="111492.83">18809 10155 1353 0,'0'0'737'0,"0"0"-342"0,0 0-198 15,0 0-68-15,0 0-42 0,0 0-56 16,0 0-31-16,0 0-2 0,2 69-17 16,-2-53-7-16,0 1-16 0,-2-1 7 15,-2 0 19-15,2 1 3 0,-3-3 9 0,5-1-41 16,0-3-90-16,0-2-107 0,0-3-95 15,0-3-161-15,0 0-234 0,5-2 109 0</inkml:trace>
  <inkml:trace contextRef="#ctx0" brushRef="#br0" timeOffset="111917.21">18691 10158 447 0,'0'0'570'0,"0"0"-244"0,0 0-23 16,0 0 41-16,0 0-10 0,0 0-182 15,0 0-36-15,0 0-3 0,0 0 22 16,0 0 22-16,-79 70-16 0,63-56-32 0,-1 1-17 16,-1-2-12-16,1-2-51 0,7-3-29 15,4-1-35-15,-1-2 6 0,3-3-6 16,4-2 0-16,0 0-61 0,4-2-44 0,11-7 40 15,6-4 78-15,5-4 18 0,3-2-12 16,0-1-6-16,-2 0 9 0,2 3-9 16,-6 2-1-16,0 2 10 0,-7 4 12 15,1 0 1-15,-1 2 1 0,-3 2 12 16,-1 2 13-16,-4-1 9 0,-2 1 4 16,-6 2-17-16,0 1 7 0,5 0 54 15,-5 1 61-15,2 6 19 0,-2 0-1 16,0 4-61-16,6-1-35 0,-2 0-12 15,-2 2 12-15,8-1-3 0,-5 0-3 16,7-2-20-16,0-4-40 0,7 0-20 16,2-4-36-16,5-1-89 0,3 0-104 0,5-6-185 15,-8 1-718-15,14-12-786 0</inkml:trace>
  <inkml:trace contextRef="#ctx0" brushRef="#br0" timeOffset="113187.88">30219 11902 833 0,'0'0'563'16,"0"0"-218"-16,0 0-163 0,0 0-23 0,0 0 77 15,0 0 23-15,0 0-40 0,0 0-45 16,0 0-24-16,0 0 20 0,-140 59-8 15,127-54-35-15,3 1-23 0,4 0-9 16,2 1-13-16,4-1-35 0,0 0-46 16,0 1-1-16,14-1 0 0,5-1 1 15,1-1 1-15,5-1 0 0,-2-3 11 16,4 0-10-16,-2 0 0 0,-1-3-3 16,1-2-63-16,-8-1 63 0,-1-1 0 15,-5 2 32-15,-5 0-31 0,-2 1 2 16,-4 0-3-16,0-1-36 0,0 0-8 0,0-3-13 15,-4-1-12-15,-2-3-29 0,-3 3 22 16,3-1 31-16,-2 0 43 0,2 4-10 16,-5 2 12-16,7 1 2 0,-12 3-2 15,-3 0-140-15,2 4-68 0,-5 5 51 16,1 2 6-16,2 2-94 0,9 2-192 0,6-7-281 16,4 4-419-16</inkml:trace>
  <inkml:trace contextRef="#ctx0" brushRef="#br0" timeOffset="113566.69">30631 11944 307 0,'0'0'453'0,"0"0"-166"0,0 0-4 16,0 0 42-16,0 0 7 0,0 0 1 15,0 0-16-15,0 0-27 0,0 0-44 16,0 0-92-16,0 0-113 0,18 0-38 16,-18 5-3-16,4 1-2 0,-2-2 2 0,0-1 15 15,3 2 14-15,-3 0 12 16,4-3 35-16,-6 2 13 0,6-2-4 0,-2 3-41 16,-2-3-40-16,2-2-2 0,3 0-1 15,-3 0 0-15,8 0 11 0,-2 0 1 16,3-7 3-16,-5 1 6 0,0-1 3 15,-1 0-6-15,-3-2-19 0,-4 0 0 16,0-1 0-16,0 1 2 0,0 0 1 16,-4 1 0-16,-3 1 22 0,-5 2-25 15,4 2-22-15,-5 1-59 0,7 2 2 16,-6 0-64-16,3 2-76 0,1 4-84 0,-2 4-157 16,4-3-279-16,6 7-522 0</inkml:trace>
  <inkml:trace contextRef="#ctx0" brushRef="#br0" timeOffset="114068.83">31631 11872 98 0,'0'0'244'0,"0"0"-9"0,0 0 182 15,0 0 17-15,0 0-47 0,0 0-138 16,0 0-103-16,0 0-45 0,0 0-14 16,0 0-9-16,0 0 22 0,39 10 6 15,-35-5 46-15,-1 1 37 0,-3 2 6 16,0 2-4-16,0-1-32 0,-7 3-45 0,-3-1-32 15,0-1-28-15,3-1-26 0,1 0-3 16,4-2-11-16,2 0-14 0,0-2-32 16,2-2 10-16,4 1 20 0,7 0 2 15,-1-2 0-15,1-2 0 0,-1 0 13 16,0 0 9-16,-1-2-3 0,1-2-3 16,-6-2-4-16,5-2-12 0,-1-1-3 15,0 0-25-15,-1-2-4 0,3-1 4 16,-4 0-1-16,-1 1 11 0,-1-1 2 15,-6 3 13-15,0 2-16 0,0 1 19 0,0 4 13 16,-2-1-6-16,-9 2-7 0,1 1-101 16,-6 0-26-16,3 0 6 0,-3 1 3 15,5 2-32-15,-1-1-26 0,1 1-68 16,7-2-66-16,2 1-105 0,2-2-134 16,0 0-191-16,6 0 333 0,1 1 182 0</inkml:trace>
  <inkml:trace contextRef="#ctx0" brushRef="#br0" timeOffset="114423.91">32094 11882 798 0,'0'0'524'15,"0"0"-231"-15,0 0-43 0,0 0 59 16,0 0 14-16,0 0-87 0,0 0-63 15,0 0-44-15,0 0-33 0,0 0 6 16,0 0 0-16,-130 75-16 0,124-63-25 16,4-2-17-16,2 0-25 0,0-3-19 15,0 0-21-15,8-5-20 0,4 1 18 0,5-3 23 16,-1 0 18-16,7 0 1 0,-8-4 7 16,3-2-23-16,-5 0 0 0,-3 0 13 15,6-2-14-15,-7-1 1 0,-1 0 13 16,-2-2-3-16,-6 1-11 0,0 1-2 15,0 0 0-15,-2 2-2 0,-10 2 1 16,-3 1 1-16,-1 1-16 0,-1 3-38 0,-1 0-35 16,3 0-3-16,-1 0-1 0,3 3 1 15,7-2-53-15,2 0-134 0,4 1-274 16,0-2-506-16,0 5 248 0</inkml:trace>
  <inkml:trace contextRef="#ctx0" brushRef="#br0" timeOffset="114798.09">32355 11907 825 0,'0'0'410'0,"0"0"-237"0,0 0 52 16,0 0 47-16,0 0-67 0,0 0-46 16,0 0 70-16,0 0 36 0,0 0-108 15,0 0-57-15,-19 21-42 0,7-11 6 16,1-1 6-16,-1 0 6 0,1-3-9 0,9 1-67 15,-2-2-12-15,4-3-58 0,0 1-4 16,6-2 68-16,7-1 6 0,3 0 41 16,1 0 29-16,6 0-3 0,-7 0-13 15,7-1-12-15,-13-2-26 0,3 2 3 16,-9 0-3-16,2 0 22 0,-6-1 22 16,0-2 35-16,0-1 9 0,0-1-60 15,0-2-30-15,-6-2-14 0,2 0-19 16,-2-2-18-16,-1 1 5 0,5 2-15 15,-2 1 19-15,2 2 24 0,0 2-21 0,2 2-32 16,0 1-47-16,0 0-55 0,0 1-49 16,0 0-19-16,0 0-63 0,0 0-153 15,2 0-184-15,6 0-1 0,9 1 2 0</inkml:trace>
  <inkml:trace contextRef="#ctx0" brushRef="#br0" timeOffset="115134.35">32774 11849 642 0,'0'0'792'15,"0"0"-269"-15,0 0-88 0,0 0-109 16,0 0-82-16,0 0-112 0,0 0-43 16,0 0-19-16,0 0 16 0,0 0-16 15,-132 66-6-15,124-52-7 0,-3-1-12 16,5 0-4-16,6-2-3 0,0-1 0 0,0-1-10 15,10-3-28-15,3-1-2 0,1-3 2 16,1-2 25-16,5 0 10 0,5 0-1 16,0 0-11-16,0-6-20 0,-2 1-2 0,3-3-1 15,-3 1 0-15,-6-1 3 16,1 0 16-16,-7-1 9 0,-5 0 10 0,-6 0 15 16,0 0 7-16,0 1-9 0,0-1-11 15,-6 2-12-15,-7 0-6 0,-3 1-9 16,-5 1-13-16,0-1-21 0,-3 4-51 15,3-2-104-15,0 3-83 0,5 1-144 16,1 0-258-16,-3 0-642 0</inkml:trace>
  <inkml:trace contextRef="#ctx0" brushRef="#br0" timeOffset="116662.5">29171 10908 817 0,'0'0'603'0,"0"0"-229"0,0 0-121 0,0 0 61 16,0 0 48-16,0 0-98 0,0 0-120 15,0 0-45-15,0 0-26 0,0 0-6 0,-89 43 6 16,83-33-6-16,6 3-7 0,0-1 13 15,0-1 3-15,0-2-19 0,6 2-38 16,7-4-16-16,1-1 13 0,9 0-15 16,0-3-1-16,-1-3 12 0,1 0-9 15,0 0 8-15,-9-3-11 0,1 0-13 16,-3-2-12-16,-4 0 6 0,3-1 19 16,-3-3 0-16,2-2-2 0,-3 1-23 15,-5-2 3-15,2 1 22 0,-4-1 15 16,0 3-12-16,0-1-3 0,0 2 0 15,0 2 0-15,-4 3 0 0,2 2-2 16,-9 1-30-16,-1 0-82 0,-3 6-35 0,-3 4 9 16,-1 0 9-16,9 0-26 0,-3-3-77 15,9 0-160-15,4-3-235 0,0-3-568 0</inkml:trace>
  <inkml:trace contextRef="#ctx0" brushRef="#br0" timeOffset="117017.16">29740 10926 954 0,'0'0'739'0,"0"0"-262"0,0 0-92 16,0 0-56-16,0 0-47 0,0 0-122 16,0 0-87-16,0 0-45 0,0 0-5 15,0 0-11-15,0 0-9 0,-95 64 16 16,93-55 2-16,2 3-21 0,0-5-61 0,2-1 17 15,10-1 28-15,-2-1 16 0,3-2 12 16,-3-2 10-16,7 0 35 0,-1-2 7 16,3-5-1-16,1-4-44 0,5-1 6 15,-4-4-12-15,2 1 3 0,-9 0 0 0,-6 4 3 16,3-2 6-16,-5 4 9 16,-6 0 11-16,0 1-5 0,-6 3-14 0,-11 0-4 15,1 4-22-15,-13 1-10 16,2 0-72-16,4 5-12 0,-6 0 2 0,8 1-28 15,7 1-87-15,6-1-68 0,8 0-108 16,0-1-219-16,4-2-404 0,25-1 270 0</inkml:trace>
  <inkml:trace contextRef="#ctx0" brushRef="#br0" timeOffset="117343.49">30248 10902 1155 0,'0'0'469'0,"0"0"-271"0,0 0 20 16,0 0 93-16,0 0-63 0,0 0-131 15,0 0-79-15,0 0-35 0,0 0 20 0,0 0-1 16,0 0 7-16,-114 67 13 16,114-60 22-16,7 0 17 0,9-2-8 0,-5-1-12 15,11-3-19-15,-1-1 18 0,4 0-15 16,-2 0 12-16,-1-1-22 0,-5-3 4 0,6 2-8 15,-13-3 4-15,2 0-6 0,-1 1 22 16,-5-1 15-16,0-4 7 0,-6 2-10 16,0-3-29-16,0 0-11 0,0 0-11 15,0 1 4-15,-6 0 6 0,-11 3 3 16,1 1-25-16,-9 4 0 0,-2-1-82 16,2 2-31-16,0 0-33 0,7 0-32 15,7 0-26-15,5 0-90 0,6 0-190 16,0 0-337-16,0 2-415 0</inkml:trace>
  <inkml:trace contextRef="#ctx0" brushRef="#br0" timeOffset="117682.57">30709 10878 1182 0,'0'0'521'0,"0"0"-329"0,0 0 22 0,0 0 136 15,0 0-9-15,0 0-145 0,0 0-67 16,0 0-11-16,0 0-13 0,0 0 22 16,0 0-3-16,-93 68-20 0,85-56-22 15,4 2-22-15,4-1-44 0,0-4-16 16,4 2-22-16,6-5-7 0,9 1 26 16,-1-2 1-16,3-4 2 0,0-1 13 15,8 0 28-15,0-9-7 0,8-2-15 16,-2-6-8-16,4-1-11 0,-8 0-22 15,-6 0 19-15,-10 0-13 0,-7 5 3 0,-8 0 13 16,0 2 0-16,-2 3 10 0,-11 0-10 16,1 4-29-16,-3 1-40 0,1 3-67 15,-3 0-95-15,3 3-18 0,0 1-229 16,3 1-664-16,5 2-265 0</inkml:trace>
  <inkml:trace contextRef="#ctx0" brushRef="#br0" timeOffset="118206.57">31497 10900 734 0,'0'0'619'0,"0"0"-161"0,0 0 32 16,0 0-9-16,0 0-102 0,0 0-140 15,0 0-33-15,0 0-48 0,0 0-4 16,0 0-12-16,-104 7-26 0,86 1-38 16,-1 0-22-16,3 3-19 0,-1 1-15 15,5 0-20-15,1 2 0 0,5-1-2 0,6-1-2 16,0-1-26-16,0-1-15 0,15-4-10 16,3-1-3-16,5-2 15 0,6-3 7 15,0 0-1-15,4-3 17 0,-2-3 4 16,0-5 1-16,-4 2-15 0,-4-3 28 15,-1-1 13-15,-7 2 2 0,-7-2-11 0,-2 0 28 16,-6 2 15-16,0 2-7 16,0 2-2-16,-12 0 12 0,-5 2-10 0,1 1-40 15,1 3-34-15,1 0-56 0,-3 1-1 16,7 0-39-16,0 0-21 0,3 1-35 16,1 3-109-16,6 1-150 0,0-1-204 15,6 1-23-15,5-1-332 0</inkml:trace>
  <inkml:trace contextRef="#ctx0" brushRef="#br0" timeOffset="118543.18">31941 10884 684 0,'0'0'1272'0,"0"0"-899"0,0 0-118 15,0 0 35-15,0 0-78 0,0 0-58 0,0 0-27 16,0 0-32-16,0 0-54 15,-151 73-41-15,141-61-29 0,4-1 1 0,6 1 5 16,0-1 23-16,0-3 11 16,10-1 17-16,0-1-2 0,9-4-23 0,6 0 35 15,0-2 10-15,4-4-14 0,4-2-11 16,0-4-23-16,2-1 0 0,-2 0 0 16,-4-2 0-16,-4 1 3 0,-7 0 13 15,-5 2 9-15,-7 0 19 0,-6 2 3 16,0 1 26-16,-4-1-13 0,-9 2-23 0,-1 0-21 15,-5 4 3-15,1 1-19 0,1 1-3 16,-6 0-57-16,7 1-28 0,-1 3-13 16,9-2-51-16,-2 3-60 0,10-1-79 15,0-1-182-15,0-3-282 0,12 0-437 16,15 0 545-16</inkml:trace>
  <inkml:trace contextRef="#ctx0" brushRef="#br0" timeOffset="118884.01">32415 10892 1626 0,'0'0'614'15,"0"0"-294"-15,0 0 8 0,0 0-14 0,0 0-87 16,0 0-107-16,0 0-50 0,0 0-45 16,-153 45-23-16,142-33 1 0,5 0-3 15,2 2-2-15,4-2 0 0,0 0-10 16,0-3 12-16,8 0 25 0,0-3-22 15,9-1-2-15,-1-4-1 0,1-1-2 16,4 0-1-16,-1-1-16 0,1-4 9 16,4-1 10-16,-4-3 0 0,-3 4 0 15,-3-4 1-15,-3 3 34 0,-2-1 16 16,-3 1-1-16,-5-1 10 0,2-1-6 16,-4 0-4-16,0 0-19 0,-4-2-15 0,-5 1-15 15,-7 0-1-15,5 1-2 0,-1 2-17 16,-4 2 17-16,3 3-20 0,3 1-72 15,-7 1-58-15,5 4 10 0,2 2-52 0,3-1-164 16,7 1-322-16,0-2-522 16,2-2 92-16</inkml:trace>
  <inkml:trace contextRef="#ctx0" brushRef="#br0" timeOffset="119267.49">32890 10916 1311 0,'0'0'560'0,"0"0"-343"16,0 0 55-16,0 0 122 0,0 0-53 0,0 0-92 16,0 0-109-16,0 0-102 0,0 0-36 15,0 0 17-15,-77 18 3 0,57-8 16 16,1 1 10-16,3-1 2 0,-1 1 7 16,5 1 6-16,8-1-3 0,-3 1-13 15,7-2-10-15,0-2-5 0,0-1-32 0,0-1-17 16,7-2-21-16,3-2 7 0,9 1 20 15,1-3 11-15,5 0 34 0,0-3-15 16,0 1-3-16,-3-5-14 0,-1-3 10 16,2 3-9-16,-7-3 19 0,1 3-3 15,1-2-3-15,-7 0-3 0,1 1 0 16,5-1-1-16,-11 1-10 0,-2 1 30 16,-4 1 18-16,-4-2 18 0,-13 1 13 15,-5 1-25-15,-7 1-39 0,2 1-17 16,-2 1-18-16,-6 3-60 0,6 0-37 15,2 3-17-15,4 1-69 0,9-1-166 0,1-1-288 16,7-2-566-16,0 0-205 0</inkml:trace>
  <inkml:trace contextRef="#ctx0" brushRef="#br0" timeOffset="120401.18">29256 9873 1114 0,'0'0'602'0,"0"0"-274"15,0 0-111-15,0 0 19 0,0 0 3 16,0 0-85-16,0 0-77 0,0 0-35 16,0 0 6-16,0 0 29 0,0 0 54 15,-151 48 28-15,120-34-47 0,4 3-24 0,2 1-6 16,7 0-6-16,1 0-35 0,11-2-41 15,0-2 0-15,6-3-19 0,0-2 0 16,6-1 17-16,11-5 1 0,5-3 1 16,7 0 0-16,-2-6 1 0,6-2 22 15,2-7-23-15,-8 2-1 0,-4-2-15 0,-11 0 15 16,1 3 1-16,-9 0 1 0,-2 1-1 16,-2-2-19-16,0 0-3 0,0 0-22 15,0 0-41-15,-2 3-32 0,-2 1 18 16,-2 4 48-16,-1 2 48 0,1 3-58 15,-4 0-105-15,-3 6-20 0,-3 4 48 16,6 3 16-16,-3 1-17 0,3 2-68 16,8 1-52-16,2-1-88 0,0-5-187 15,2 4-203-15</inkml:trace>
  <inkml:trace contextRef="#ctx0" brushRef="#br0" timeOffset="120809.79">29516 9936 228 0,'0'0'427'0,"0"0"-81"15,0 0-14-15,0 0-13 0,0 0-62 16,0 0-50-16,0 0-6 0,0 0 0 15,-119 76-24-15,102-65-9 0,5-2-11 16,1-1-19-16,7 1-39 0,4-3-33 16,0 0-66-16,4-3-77 0,15-2 77 0,8-1 9 15,2 0 90-15,4-7-35 16,-4-1 9-16,8-2 0 0,-4 1-29 0,-2-3-9 16,-4 0-16-16,-4 0-19 0,-7 4 0 15,-3-1 18-15,-13 1 20 0,0 3 9 16,0 0-6-16,-5 1-16 0,-7 1-25 0,0 2-9 15,-5 1-76-15,1 0-42 0,3 0-9 16,-1 4 9-16,1 0 2 0,7-1-9 16,-2 0-26-16,-1 0-20 0,5-2-7 15,-2-1-46-15,6 0-62 0,0 0-65 16,0 0-90-16,6 0-100 0,7 0 188 16,-1 0 104-16</inkml:trace>
  <inkml:trace contextRef="#ctx0" brushRef="#br0" timeOffset="121156.11">29942 9953 976 0,'0'0'427'0,"0"0"-206"16,0 0 39-16,0 0 51 0,0 0 6 16,0 0-33-16,0 0-33 0,0 0 20 15,0 0-131-15,0 0-128 0,0 0-11 16,-16 17-1-16,12-9 3 0,4 1 18 0,0-4-21 15,0 2-16-15,2-4-3 0,10 1 3 16,7 1 16-16,1-3 41 0,5 3 44 16,-4-4-44-16,-1-1-25 0,1 0 25 15,-4-2-41-15,-3-5 29 0,-1-1 15 16,-1 0 13-16,-6 1 12 0,-2-2-15 16,2 0-33-16,-6-2-19 0,0 3-2 15,0-2-4-15,0 3 2 0,0 0 2 16,-2 2 22-16,-6 1 13 0,2 2-10 15,-11-1-25-15,5 2-15 0,2 1-82 16,-7 0-32-16,9 0-23 0,4 2-76 0,2 1-111 16,2-2-233-16,0 3-184 0,8-2-35 15,4-1 204-15</inkml:trace>
  <inkml:trace contextRef="#ctx0" brushRef="#br0" timeOffset="121500.21">30618 9893 818 0,'0'0'626'0,"0"0"-165"0,0 0 26 16,0 0-26-16,0 0-131 0,0 0-126 15,0 0-118-15,0 0-29 0,0 0-28 16,0 0-7-16,-124 40-3 0,114-31 9 16,-1 1-5-16,5-2-8 0,6 1-11 15,0-2 27-15,0 3-9 0,0-2 57 0,13 4 34 16,1 1-53-16,5-3 69 0,6-1-129 15,1-3-40-15,1-3-5 0,6-3-12 16,0-1 32-16,-2-7 13 0,0-1-42 16,-2-2 16-16,2-5-18 0,-6 2 15 15,-2-4 12-15,-4 3-8 0,-7 0 20 16,-6 3 17-16,-6 1 19 0,0 5 34 0,-4 1-5 16,-4 2-30-16,-7 3-18 0,3 0-56 15,-3 0-39-15,-7 2-13 0,7 3 0 16,-3 1-6-16,5-1-36 0,3 0-84 15,4 1-230-15,6-4-165 0,0 0-492 16,0 0 409-16</inkml:trace>
  <inkml:trace contextRef="#ctx0" brushRef="#br0" timeOffset="122102.54">31395 9893 1687 0,'0'0'603'0,"0"0"-399"15,0 0-10-15,0 0 18 0,0 0-29 16,0 0-4-16,0 0 12 0,0 0 12 15,0 0-49-15,0 0-87 0,0 0-30 16,-35 22-12-16,25-13-6 0,6 1-19 0,-2 0-14 16,6-2-21-16,0 2 0 0,0-2 4 15,8-2 15-15,4 1 4 0,3-1 9 16,-1-1 3-16,5-2-3 0,1 0 3 16,5-2-1-16,0-1 1 0,2 0 0 15,0-1-14-15,0-5-18 0,2 0 1 0,-7 0 31 16,-5-1 3-16,-7 1 31 0,-4 0 39 15,-6 0 5-15,0 1-27 0,0-2-26 16,0 1-3-16,0 1 0 0,0-1-12 16,-6-1-10-16,6-1-22 0,-6 2 10 15,6-1 12-15,-4 2 1 0,-2 2 24 16,-11 1 13-16,3 2-38 0,-11 0-54 16,2 3-46-16,-6 3 2 0,7 3 13 15,3-2 16-15,7-1-64 0,5-3-128 16,7 1-155-16,0-3-253 0,11 2-94 0,-1-3-248 15</inkml:trace>
  <inkml:trace contextRef="#ctx0" brushRef="#br0" timeOffset="122466.73">31892 9906 23 0,'0'0'404'0,"0"0"62"0,0 0-62 0,0 0 6 15,0 0-30-15,0 0-24 0,0 0 47 16,0 0 71-16,0 0-68 0,0 0-176 15,0 0-170-15,22-1-58 0,-44 12 1 16,5 2 0-16,-2 0 13 0,3 0-14 16,6-2-2-16,3-1-32 0,7 0-30 15,0-4 2-15,7-1 22 0,3-1 10 16,13-3 28-16,-7-1 31 0,9 0 10 16,-4-1-19-16,8-5-20 0,-7 3-2 15,5-3 0-15,2-2 3 0,-2 0-2 0,-4-1-2 16,-1 0-2-16,-7-1 0 0,-7 2 3 15,3 0 15-15,-9 2 26 0,-2-1 3 16,0 0-10-16,-2 1-11 0,-15 3-4 0,3-1-19 16,-11 1-29-16,2 3-41 0,0 0-28 15,0 0-18-15,5 3 12 0,10-1 2 16,1 2-56-16,7-1-117 0,0 0-78 16,13-3-144-16,7 0-61 0,3 0-77 15,6 0 91-15,-8 0 166 0</inkml:trace>
  <inkml:trace contextRef="#ctx0" brushRef="#br0" timeOffset="122811.3">32578 9895 1554 0,'0'0'673'0,"0"0"-289"16,0 0-103-16,0 0-28 0,0 0-36 15,0 0-77-15,0 0-55 0,0 0-31 16,0 0-16-16,0 0-6 0,-153 48 5 15,143-39 11-15,1-1 27 0,1 1 76 0,2-2-13 16,-5 1-63-16,11-3-75 0,0 0-22 16,0 1-24-16,0-5-1 0,17 2 9 15,0-3 20-15,5 0 16 0,-1 0-2 16,4 0-12-16,2-3-19 0,-1-1-2 16,-1 1-10-16,-4-2-7 0,-2 2-6 15,-9-1 10-15,2-2 50 0,-6 0 0 16,-1-1 47-16,-5 0 19 0,0-2-3 15,0 0-22-15,0-1-19 0,-5-1-7 16,-1 4-11-16,-2-1 24 0,0 3 14 0,-5 2-8 16,3 2-34-16,-9 1-63 0,3 0-104 15,-3 5 29-15,1 0-20 0,5-1-52 16,7 0-80-16,4-2-112 0,2 1-212 16,0-2-134-16,19 0-279 0</inkml:trace>
  <inkml:trace contextRef="#ctx0" brushRef="#br0" timeOffset="123233.7">32931 9892 218 0,'0'0'701'0,"0"0"-241"16,0 0-102-16,0 0-105 0,0 0-58 0,0 0-50 15,0 0 4-15,0 0-23 0,0 0-55 16,0 0-20-16,0 0-9 0,-43 14-6 15,43-10 28-15,-6-1 42 0,2 1 32 16,-3 2 9-16,5 0-20 0,-2-1-3 16,-2 1-13-16,0 1-10 0,4-1-6 15,0 1-39-15,2-1-24 0,0-1-30 16,0 0 1-16,0 2 0 0,4-2 10 16,8 0-10-16,5-1 9 0,-3 0-9 0,5-3 9 15,1 1 7-15,1-2-8 0,0 0-11 16,-9 0-25-16,5 0-3 0,-11 0 27 15,-4-3 1-15,0 1 22 0,-2-4 9 16,4 1-6-16,-4-1-9 0,0-2 0 16,0 0 7-16,0 0-4 0,-4 1 6 0,0-2-10 15,-6 0-15-15,1-1-11 0,5 2-14 16,-2-2 22-16,0 3-19 0,2 2-8 16,0-1-29-16,1 4-57 0,3 1-36 15,0-1-41-15,0 2-64 0,-4 0-134 16,2 0-278-16,2 0-461 0,-10 3 122 0</inkml:trace>
  <inkml:trace contextRef="#ctx0" brushRef="#br0" timeOffset="130023.99">28599 9319 42 0,'0'0'356'0,"0"0"-209"16,0 0-147-16,0 0-118 15,0 0-2-15,0 0 80 0,0 0 40 16,0 0 30-16,0 0 55 0,0 0 61 0,0 0 1 16,39 31 55-16,-39-31 78 0,0 0 13 15,0 0 65-15,0 1 77 0,0-1-18 16,0 1-73-16,0-1-88 0,0 2-81 15,0-2-70-15,0 0-51 0,0 0-13 16,0 0 13-16,0 0 21 0,0 0 29 0,0 0 28 16,0 0-28-16,0 0-32 0,0 0-7 15,0 0-12-15,0 0-40 0,4 1-13 16,8-1-75-16,5 0 38 0,8 0 37 16,12 0 31-16,4 0-9 0,9-4 0 15,4-2-4-15,4-1 10 0,4 0-28 16,0-4 2-16,0 2-2 0,-5 1 1 15,-5 2 1-15,-11 1 11 0,-3 3-12 16,-7 1-1-16,-9 1 0 0,3 0-2 16,0 0 1-16,-2 0-1 0,6 0 0 0,0 0-12 15,4 1 14-15,6 1 22 0,0 1-7 16,1 0 1-16,-1 1 5 0,0 0-21 16,-4 0 0-16,0 1-3 0,-4 0 2 15,2-1 1-15,1-2-1 0,-1 0 0 16,0-1-14-16,0 1 15 0,0-1 0 15,0-1-21-15,0 0 18 0,2 0 3 0,4 0 3 16,-6 0-3-16,7-4-190 0,1 1 190 16,3-1 97-16,1-1-54 15,-6 3-43-15,1 1 0 0,-7 1 0 0,-4 0-3 16,-3 0-15-16,-1 2 18 0,0 2 11 16,0-2-11-16,-9 3-25 0,7 0 10 15,-6-3 15-15,-1 3-1 0,1-3 1 16,1 2 2-16,3-3 15 0,8 3-17 15,4-3-3-15,6 0 2 0,7-1 0 0,5 0-27 16,5 1 3-16,8-1 22 0,0 0-13 16,3 0 1-16,-3 0 2 0,-2 2-2 15,-4-1 13-15,-3 1 1 0,-11-1 0 16,-3 2-18-16,-8-1 17 0,-6-2 2 16,-8 1 3-16,-5 2-1 0,-1-2-1 15,-1 0 1-15,-2 0 0 0,9 1-1 0,2 0 0 16,7-1 0-16,12-1 11 0,-1 3-10 15,9-2-1-15,-1 2-1 0,-1 0 17 16,-1-1-17-16,-8 1-1 0,-4 1-12 16,-6 1 11-16,0-1-1 0,0-2-13 15,2 3 14-15,0-4-29 0,-2 1 9 0,8-1-7 16,0 0 1-16,2 1 28 0,-4-2 0 16,-4 0-4-16,4 0 1 0,-4 1 3 15,0-1 12-15,-2 0-12 0,2 0-3 16,0 0 3-16,-2 0 0 0,6 0 3 15,4 1-3-15,4 2 3 0,-1-3 26 16,5 2-29-16,-1 2-10 0,-3-3 7 16,-8 2 0-16,4 0-26 0,-6-2-40 15,2 0-3-15,-4 2 12 0,0-3 32 16,-2 0 0-16,-4 0 2 0,0 0 25 0,-1 0 1 16,1 0-3-16,4 0 0 0,2 0 1 15,2-1-14-15,6-3-3 0,-4 2 8 16,6 0 11-16,1 0 0 0,-5 2-32 15,-2 0 3-15,-8 0-9 0,-5 0-73 16,-7 0-6-16,-3 0 72 0,-10 0 45 0,2 0 77 16,-2 0 37-16,0 0-35 0,0 0-19 15,0 0-18-15,0-1-42 0,0 1 0 16,0 0-16-16,0-2 14 0,0 0-2 16,0 0-46-16,0 1-23 0,8-3 13 15,-1 0 12-15,3 1 0 0,-4-2 7 16,2 3 15-16,-1-2 7 0,-5 1 19 15,2 0 24-15,-4 2-8 0,0-1-15 16,0 2 0-16,-6 0-1 0,-3 0 12 16,-1 0-12-16,2 3 13 0,-3 0 0 15,5 0 9-15,2-1 13 0,-2 1-19 0,0-2 9 16,6 0 33-16,0-1 5 0,0 0-47 16,0 0-16-16,-4 0-26 0,4 0 26 15,-3 4 26-15,3-3 40 0,-4 5-37 16,4-1-18-16,-2 2-11 0,-2 0-12 0,2 3 10 15,-2-1-11-15,-2 1 10 0,-3 3 3 16,-3 2 12-16,4-1 1 0,-5-2 9 16,1 4 7-16,0-2 5 0,-1 0 23 15,5 2 3-15,0-1-4 0,-3 1-18 16,-1 0-13-16,4-2-1 0,-1 3-24 16,-3 0-1-16,2-2 1 0,1 2 13 15,3 1 12-15,0-2 10 0,0 4 5 16,4-2-39-16,-2 0 18 0,-3 1-18 15,5-1 36-15,-2 4-35 0,4-4 32 16,0-1 37-16,0 1-48 0,0 0-21 0,0 0 15 16,0-2 4-16,0 0-20 0,0 2 12 15,0-1 5-15,-4-2-18 0,-2 2 16 16,0 0 18-16,-5 1-34 0,3 0 3 16,-4 0 22-16,-1 1 0 0,1 5-24 0,4-1-1 15,-1 2 0-15,3-1 0 0,0-2-10 16,6-2 10-16,-4-1 0 0,4 2-18 15,0-2 5-15,-2 0 12 0,2 0 1 16,0-1 0-16,0-3-12 0,0-1-6 16,2-1 17-16,8-1-13 0,-4-1 14 15,0 0 2-15,-1 1 0 0,1 0 1 16,-6 1 25-16,6 1-9 0,-6 3-19 16,0 0 2-16,0 2 23 0,4-1-25 0,-2 1-3 15,2 1-9-15,5-4-10 16,-1 1 10-16,4-4-13 0,1-2 10 0,-3 1 2 15,-2-4 3-15,-6 0 10 0,3-2 2 16,-5 1 10-16,0 0 1 0,0 1-10 16,0 2 12-16,-5 2-3 0,3-1-12 15,-2 2-13-15,4 1-11 0,0-2 21 0,6 4 1 16,1 1-1-16,5-3-9 0,-2 2-22 16,1-2 18-16,-1-1 16 0,-2-1 0 15,-4-1 0-15,3-1 19 0,-7 0-7 16,0-2 7-16,6 1-17 0,-4 2 1 15,6-1-2-15,-2-1 0 0,11 2 1 16,-7 2 11-16,3 3-10 0,-3-2 6 16,2 4-9-16,-10 1-1 0,0 3-1 15,-2 0-1-15,0 1-25 0,-4-2 27 16,-8-2 1-16,2-1 0 0,3-1 0 16,1-1-14-16,6-1 12 0,-2 2-11 0,2-1-18 15,0-2-6-15,0 2-19 0,6-2-25 16,3-1-4-16,1-1 28 0,2 1-56 15,-1-2 12-15,-5 2 58 0,0 0 43 16,0 1 25-16,-2 3-24 0,-4 1 23 16,0 1 20-16,0 2-9 0,0 0 18 0,0-1-34 15,0-1 0-15,-4-1-19 0,2 0-31 16,2 0-10-16,0-2-53 0,-4-2 28 16,4 2 19-16,0-1 37 0,0 0 10 15,-2 2 0-15,2-2 2 0,0 2 61 16,0 0 25-16,0 1-47 0,6-3-9 15,0 3-4-15,3 2 16 0,-1-1-29 16,-2-1 37-16,0 0-21 0,-2 0-6 16,3-2-23-16,-5-1-2 0,2-2-17 15,-4-3-7-15,0-1 23 0,0 1 1 0,0-1 0 16,0 3 15-16,0-1-12 0,0 5-2 16,-6-4 2-16,6 6 10 0,-7-1-12 15,3 2 1-15,2 1-2 0,-4 3 2 16,-4 1-15-16,6 1-8 0,-9 0 21 15,3-1 31-15,4-1-29 0,-5-2 29 16,-1 0-15-16,2-3-14 0,-3 1 20 0,-3-1-20 16,3 3 0-16,-1-1-2 0,1 2-2 15,-3 0-14-15,8 0 4 0,-1-3-1 16,3 0 10-16,6-1-25 0,-4 0 12 16,4 3-9-16,0 0 24 0,0-1-21 15,4 1-19-15,-4-2 3 0,0 0 0 16,0 0 35-16,-6 2-41 0,-4-1 7 0,-7-2 33 15,1 2 4-15,3-2 48 0,3 2 24 16,-1-3 16-16,5-2 28 0,6-4-100 16,0 1-16-16,0-3-1 0,0-1-37 15,0-2 13-15,0-1-6 0,4-2 12 16,-4 1 19-16,0 0 16 0,0 2-4 16,0 2 1-16,-4 0-1 0,-2 3 3 15,0-1-15-15,6 2-3 0,0-3-22 16,0 0 0-16,0-1-48 0,0-1-6 0,0 1 29 15,6 2 12-15,0 2 4 0,0 1 2 16,5-2 10-16,-3 1-3 0,0-3-130 16,-1-1 101-16,3-2-3 0,-4-1 57 15,-4 2 0-15,0 0 48 0,-2 2-17 0,6 0-31 16,-6 2 0-16,7-1-28 0,-1 0 26 16,4-1-52-16,-4-3-156 0,3 0-21 15,-3 0-35-15,0-1 121 0,-4 1 100 16,4 2 42-16,-2-1-16 0,3 4 19 15,-1-4 127-15,-6 2-105 0,0-1 24 16,0-2-46-16,0 2 0 0,0 0-4 16,0 1-9-16,0-1-6 0,0 0-10 15,0 1 7-15,10 2 2 0,7-2 20 16,-5 0 0-16,-2-4-19 0,-3-1-165 0,-1-1-10 16,-6-1 194-16,0 1 32 0,0 1 72 15,0 0 2-15,0 1-6 0,-6 0 4 16,-3-1-21-16,3 0 30 0,0 1-33 15,4-1 4-15,-4-1-56 0,2 1-12 16,1-3-16-16,3 2-48 0,-4-2-22 0,4-1-17 16,0 2 42-16,0-2 45 0,0 0 31 15,-2 1 37-15,-2-1 25 0,4 0 3 16,-6 0-10-16,4 0-44 0,0 0-30 16,-4 3-11-16,-1-2-1 0,-3 1-18 15,-2 2-20-15,3-1-29 0,-3 1-26 16,-2 1 16-16,-1-3-10 0,-8 5-6 15,7-3 0-15,-7 1-7 0,2 0-33 16,-3-1 78-16,3 1 52 0,0 1 3 16,1-3 0-16,-3 3 23 0,0 1 3 15,-4-1-26-15,-2 4-11 0,-4-2-21 0,4 3 31 16,-4-1-29-16,-2-1 27 0,8-1 2 16,-2-2 0-16,2-1-50 0,3-1-52 15,-1-1 70-15,6-2 33 0,-2-1 46 16,3 0 54-16,1 1 26 0,-1 1-6 15,1 0-27-15,-4 2 4 0,-1-2-49 0,-1 4-35 16,-6-1-1-16,-2 0-12 0,0 0-31 16,-2-1 30-16,6 1-5 0,2-2 4 15,5-2 2-15,1-1-22 0,3 0-46 16,-7 0-9-16,2 0 25 0,-4 0 52 16,3 0-10-16,-3 0 8 0,-2 3 4 15,-4 0 32-15,2 0 30 0,-2 2-61 16,-2-1-3-16,2-2-28 0,-4 1 13 15,4-2 14-15,0 0 1 0,-2-1-16 16,4 0-39-16,-4 0 29 0,2 0 10 16,0 0 16-16,4 0 46 0,0 0 18 0,2 0-11 15,2 0-51-15,-6 0 18 0,9 4 3 16,-7-1 44-16,2 0-18 0,2-1-46 16,1-1-3-16,5-1 0 0,0 0-18 15,1 0-21-15,-7 0 10 0,-4-2-42 16,-2-1 62-16,-6 2 9 0,0 1 70 0,-8 0-21 15,-3 0 22-15,3 1-36 0,-3 3 51 16,1-1-47-16,6 0 54 0,5-1-32 16,6 1-61-16,1-3-2 0,4 0-39 15,0 0-49-15,0-5-99 0,-5 3 189 16,-1-1 55-16,-11 1-55 0,-3 2-82 16,-9 0 82-16,-2 0 77 0,-3 2 0 15,-3 1-54-15,-4-1 41 0,4 0-7 16,-4 0-9-16,4-2 13 0,2 0 6 15,-2 0-32-15,2 0 10 0,0 0-17 0,8-2 20 16,1 0-21-16,3 1-27 0,1-1-15 16,-1 0 14-16,7 2 0 0,0-1-1 15,0 1 2-15,-1 0 0 0,1 0-12 16,0 0 12-16,-1 0-2 0,5 1 2 16,-2 3 22-16,6 1-6 0,4-2 3 0,4 1 13 15,5-3-30-15,3 0-1 0,5-1-2 16,2 0-18-16,-3 0 17 0,5 0 0 15,-4-2 2-15,-2-3 7 0,-5-1 18 16,-10 0 0-16,-2-1-25 0,-8 0 3 16,-4 1 16-16,-5 1 41 0,-3 1-38 15,-3 2 38-15,2 2 15 0,-1 0-5 16,-5 0-5-16,10 0-18 0,1 0 5 16,6 0-18-16,-1 0-31 0,7 0 13 15,4 0-14-15,4 0-2 0,7-2 0 16,3-1-16-16,3 1-9 0,0-1 22 0,-1 0 3 15,5 1 3-15,-7 1 13 0,-1-1 6 16,-1 2-7-16,-5 0-12 0,-1 0-3 16,0 0 4-16,9 0 95 0,-1 0-46 15,5 0-9-15,4 0-26 0,-1 0-18 0,5 0 2 16,0-1 11-16,-4 1-13 0,-4-2-19 16,1 0 4-16,-1 2 2 0,2 0 12 15,0 0-14-15,1 0-1 0,3 0-9 16,-2 0 3-16,6 0 20 0,-2 0-16 15,2 0-7-15,0 0 3 0,0 0-9 16,0 0 0-16,0 0 9 0,0 0 21 16,0-2 1-16,0-1 15 0,2 0 4 0,2-2-19 15,4-1 2-15,3 0 1 0,-5-4 16 16,4 0-7-16,1-1 13 0,-3-4-6 16,2 0 3-16,-6-3-7 0,-4-3 7 15,0 1-3-15,0-3-6 0,0 0-13 16,0 1 0-16,0 1 0 0,0 1 10 15,0-1 15-15,0 0-7 0,0-1-15 0,7-1 10 16,-7 1-13-16,0-1 0 0,0-4-2 16,0 1 2-16,-11-3 12 0,-1-3-10 15,-5-2-1-15,7-2 0 0,-7 1 24 16,11 2 6-16,0 1 9 0,0 2-21 16,4 1-4-16,0 1 16 0,-4 4-9 15,-7-1-20-15,3 5 1 0,-1-1 34 16,1 3-3-16,2 0-19 0,-2 1-2 0,3 1 2 15,3-2-13-15,4-3-1 0,-4-3 0 16,4 0-1-16,0 1-1 0,0 2 0 16,0-2 1-16,0 3 1 0,-2 1 1 15,2 1 13-15,0 2-2 0,0 3-13 16,0 3 3-16,0 1-2 0,0-1 1 16,0-1 1-16,0 0 15 0,0-2-18 15,0 1-1-15,0-2 0 0,0-1 0 0,0-3-11 16,2 0 12-16,4-4-12 15,-4-1 12-15,5-1 0 0,-1 0 12 0,-6 3-9 16,4 0 0-16,-4 1-2 16,2 0-1-16,4-1 0 0,-2-1-2 0,5 1-19 15,-1-3-1-15,2 0-2 0,3-2-7 16,-3 2 9-16,2-2 7 0,5 2 12 0,-3-1-1 16,1 1 4-16,5-1 15 0,-1 1-13 15,4 0-2-15,-3 1-22 0,-1 0 1 16,-2 3-1-16,5-2 7 0,-11 5 12 15,1-3 2-15,0 0 1 0,-5-1 12 16,-5 2 0-16,4 0 1 0,-6 0 11 16,4 1-2-16,-2 0-11 0,8-3-11 15,3 1 0-15,3-3-2 0,7 0 1 16,0 1-1-16,0 0 0 0,-7 0 2 16,1 2 0-16,-7-2 2 0,-4 3 1 15,-6-2-3-15,4 0 13 0,-4 4 2 16,0 3 3-16,0-2-5 0,0 3-10 15,2 0 0-15,-2 0-3 0,7 3 0 0,-3-1-1 16,2 1-1-16,0-1-10 0,-2-4 12 16,3 0-1-16,-1-7-61 0,4 1-18 15,-4-3 33-15,3 0 19 0,-3 0 27 0,0 1 1 16,0 4 0-16,-4 3-2 0,2 3 2 16,-4 2 25-16,0 5-3 0,2 0-21 15,-2 3-1-15,0-1 1 0,0 0 1 16,0-1-2-16,0 0-19 0,0-4-6 15,0-2 10-15,0-2 3 0,0-2-7 16,0-3-28-16,-2-1 26 0,-4-1 21 16,0 2 3-16,2 3-3 0,0-2-25 15,0 0 22-15,1 5-10 0,3-1-11 16,0 1 5-16,0 2-9 0,0-2-3 16,0 2-7-16,0 0-78 0,0-2-7 15,7 1 92-15,1 0 18 0,0 5 13 0,-4-2 29 16,3 2-4-16,-5 0 9 0,2-1 20 15,-4-2-20-15,0 0-13 0,0-3-21 16,-11-2-2-16,5-1-49 0,0-2-18 16,0-1 40-16,2 4 20 0,-3-1 9 15,1 4 3-15,0 1-2 0,2-1 37 0,-2 4-7 16,4-1 10-16,-2 1-16 0,-3 1-25 16,7 1-19-16,-2 1 18 0,0 0 0 15,2 2 1-15,0-1 0 0,0 1 0 16,-4 0 0-16,4-2 3 0,-2 3 33 15,2-3 1-15,0 1-15 0,0-2-19 16,-4-1 8-16,2-1-11 0,2-3-3 16,0 0-26-16,0-2-24 0,0-1 51 15,0 0-18-15,6-3-77 0,-6 2-7 0,0 0 104 16,0-2 26-16,-6 2 40 0,-7-2-35 16,-1 4-15-16,1-2 43 0,3 3 27 15,4 5-49-15,0-1-37 0,6 3-22 16,-2 3 10-16,2-4-4 0,0 0-18 15,0-2-17-15,2 1 16 0,2 1 16 0,2-1 19 16,-4 2 0-16,2 2-20 0,-2 1-2 16,-2 1 22-16,0-1 17 0,0 1 2 15,0 0-6-15,0-1-10 0,0-2-1 16,0 2-2-16,0-5-62 0,0 0-1 16,0-2 35-16,0-2-7 0,0-2 1 15,0 1 15-15,0-2 19 0,0 0 11 16,0 0-10-16,0-1-1 0,-6 4 0 15,0 1 29-15,4 5-8 0,-2 0-21 16,4 4-44-16,0-1-45 0,0-1 16 16,0 0-101-16,4 2 59 0,-2-1 115 0,2-1 0 15,-2 1 54-15,-2-1 26 0,0 1-4 16,0-1-39-16,4-2-37 0,-2-1-3 16,2-1 0-16,3 3-16 0,-5-1 6 15,4 2-19-15,-4-1-12 0,4 1 6 16,-6 0 26-16,4 0 12 0,-4 2 29 15,0 0 12-15,0-1 4 0,0 1-45 0,0-2-4 16,-4-2-72-16,-2 2-61 0,2-1-39 16,4 3-199-16,-4 0-295 0,2 0-757 0</inkml:trace>
  <inkml:trace contextRef="#ctx0" brushRef="#br0" timeOffset="131682.94">30089 14062 1767 0,'0'0'474'0,"0"0"-216"15,0 0-83-15,0 0-8 0,0 0 80 16,0 0 63-16,0 0 4 0,0 0-85 16,0 0-65-16,0 0-8 0,-10 36-1 15,3-19-25-15,3 5-15 0,-2 4 7 16,0 4-17-16,-4 6-41 0,-3 4-30 15,3 3-17-15,-5-1-17 0,1-2-21 0,2-3-19 16,-5-5-40-16,7-6-24 0,-1-2-13 16,5-5-25-16,0-8-78 0,0-2-115 15,6-5-126-15,0-4-150 0,0-1-419 16,0-4 23-16,-2-8 446 0</inkml:trace>
  <inkml:trace contextRef="#ctx0" brushRef="#br0" timeOffset="132217.75">29719 14513 1512 0,'0'0'569'15,"0"0"-317"-15,0 0-67 0,0 0 44 16,0 0 28-16,0 0-4 0,0 0 11 0,0 0-49 16,0 0-55-16,0 0-40 0,0 0-38 15,-6 57-20-15,6-38-5 0,-4-1-4 16,2 0-16-16,2-2-12 0,0 0-22 15,0-4-2-15,8-1-1 0,0-4-2 16,2-1-20-16,-1-2 0 0,7-4 22 0,1 0 6 16,1-2 50-16,3-6-6 0,6-3-22 15,-2-3-27-15,2-2 2 0,4 0-1 16,0-1-2-16,4 0-3 0,-2 2-22 16,4 2-24-16,-2 0-66 0,-2 0-146 15,2 3-152-15,-8 1-270 0,8 0-689 0</inkml:trace>
  <inkml:trace contextRef="#ctx0" brushRef="#br0" timeOffset="132866.37">29229 14988 1707 0,'0'0'429'0,"0"0"-390"15,0 0 64-15,0 0 50 0,0 0 43 16,0 0 49-16,0 0 18 0,0 0-20 0,0 0 4 15,0 0 9-15,0 0-26 0,-52 55-40 16,30-41-42-16,-1 0-52 0,-2 2-34 16,0 1-22-16,9-1-31 0,-1 2-9 15,5 0-34-15,10 0 4 0,2 0-4 16,0-1-3-16,8-3-10 0,9-3-2 0,-1-1-38 16,13-5-81-16,-6-3-49 0,10-2-32 15,0-4-65-15,2-5-66 0,-2-2-106 16,0-2-146-16,-4 0-103 0,-6 4 70 15,0-4 209-15</inkml:trace>
  <inkml:trace contextRef="#ctx0" brushRef="#br0" timeOffset="133098.06">29481 15105 59 0,'0'0'287'0,"0"0"78"0,0 0 32 16,0 0-81-16,0 0-29 0,0 0-44 0,0 0-107 16,0 0-61-16,0 0 64 0,0 0 42 15,-16 65-9-15,16-51-15 0,2-2-15 16,6-1-4-16,4-4-27 0,5-2-37 15,-5-1-1-15,3-2 13 0,-3-2 22 16,3 0 12-16,-1-4 7 0,-3-2-5 16,1-1-34-16,-2-2-31 0,-3-2-16 0,-1 2 3 15,-6-1-13-15,0 1-9 0,0 0-19 16,0 1-3-16,-13 1-24 0,-3 2-26 16,-1-1-19-16,1 4-41 0,-7 0-41 15,6 2-48-15,5 0-52 0,2 0-133 16,3 2-186-16,7 0-196 0,0 0-412 0</inkml:trace>
  <inkml:trace contextRef="#ctx0" brushRef="#br0" timeOffset="133450">29481 15105 320 0,'155'19'368'0,"-146"-19"-68"0,-3 0 61 16,6 0 7-16,-1 3-17 0,-1 2-73 16,2 1-55-16,1-1-13 0,-3 3-8 15,-2-2-22-15,1 2-30 0,-5 0-17 16,-2 0-21-16,-2-2-30 0,0 0-28 15,0 0-39-15,0-1-15 0,0-2-2 0,4-2-23 16,-4 0 3-16,0 0 3 0,0-1 18 16,0 0 1-16,0 0 16 0,2 0 22 15,2-3-4-15,2-5-5 0,3-4-7 16,5-1-3-16,3 0-16 0,-1-1-3 16,7 3-18-16,-7 1-17 0,7 4 7 15,-8 4 28-15,-3 2 9 0,0 0 39 16,-1 2 15-16,-1 4-7 0,-2 4-24 15,3-1-4-15,-1 3-3 0,-4 1 3 0,5 1 0 16,-5-1 108-16,0-1-46 0,-4-5-77 16,2-2-13-16,-4 1-24 0,0-4-23 15,2-2-62-15,0 0-99 0,2 0-105 16,-2-4-49-16,5-6 41 0,3 0-59 16,-4-3-177-16,0 3-243 0,1-3-31 0</inkml:trace>
  <inkml:trace contextRef="#ctx0" brushRef="#br0" timeOffset="133647.94">30230 14939 764 0,'0'0'674'0,"0"0"-303"0,0 0-63 16,0 0 139-16,0 0-22 0,0 0-278 0,0 0-41 16,0 0-1-16,0 68 13 0,0-50 24 15,0 1-25-15,0-1-38 0,0 2-22 16,0-2-45-16,2-2-12 0,2 1-22 15,-4-3 3-15,0-1-44 0,0-3-158 16,0-1-27-16,0-1-56 0,0 0-101 16,0-3-175-16,0-1-464 0,-11-1 213 0</inkml:trace>
  <inkml:trace contextRef="#ctx0" brushRef="#br0" timeOffset="133968.71">30141 15144 1289 0,'0'0'605'0,"0"0"-359"0,0 0 42 15,0 0 103-15,0 0-77 0,0 0-126 16,0 0-63-16,0 0-49 0,0 0-35 16,169-44 6-16,-136 35-44 0,7 1-3 15,5-2-16-15,-2 2-19 0,-1-2 16 0,-3 3-13 16,-6 4-82-16,-10 1-33 0,-9 2-48 16,-5 0-81-16,-5 0-79 0,-4 0-21 15,0 0 139-15,0 0 133 0,0 0 104 16,0 0 70-16,-4 2 89 0,-3 1 48 15,1 3-54-15,-2-2-14 0,0 3 9 16,-3 0 7-16,5 2 3 0,0-1-27 16,0 0-3-16,2 0-19 0,-1-1-4 15,3 1 3-15,2-1-3 0,0 2-26 16,0-3-35-16,0 1-44 0,0-1-12 0,7-1-14 16,-3-2-15-16,8 0-19 0,-6-1-76 15,5-2-142-15,1 0-178 16,-4 0-210-16,1-6-663 0</inkml:trace>
  <inkml:trace contextRef="#ctx0" brushRef="#br0" timeOffset="134417.94">30852 15041 1465 0,'0'0'355'15,"0"0"-206"-15,0 0 46 0,0 0 93 16,0 0 54-16,0 0 11 0,0 0-57 16,0 0-175-16,0 0-39 0,0 0-6 15,-58 59-19-15,43-41-4 0,7 0-2 16,-4-2-4-16,6 0 9 0,6-5 5 0,0-3-61 16,0-4-66-16,12-4 19 0,4 0 32 15,1-2 15-15,2-5 0 0,-9-2-1 16,2-2-17-16,1 1-1 0,-5-1 0 0,-2 1 18 15,-6-1 1-15,4 3 19 0,-4 1 3 16,2 2-3-16,3 0-19 0,1 3-38 16,6 0-19-16,5 1 24 0,5 1 33 15,1 0 15-15,8 3-2 0,0 6 3 16,2 5-1-16,0 4 7 0,-4 4-6 16,0 5-13-16,-14 1 0 0,-3 2 16 15,-12-1 10-15,0-2 5 0,-4-3 7 16,-15-2-13-16,-3-4 1 0,-3-2-1 0,-6-2-12 15,2-1-16-15,-4-5-19 0,2-2-9 16,0-5-73-16,4-1-15 0,4-8-45 16,7-6-20-16,3-4-92 0,7-3-109 15,6-1-118-15,0 2-96 0,10 3-199 16,9-3 26-16</inkml:trace>
  <inkml:trace contextRef="#ctx0" brushRef="#br0" timeOffset="134701.68">31265 15048 980 0,'0'0'817'0,"0"0"-470"0,0 0-149 15,0 0 125-15,0 0 79 0,0 0 0 16,0 0-105-16,0 0-196 0,0 0-51 0,0 0-34 16,6 39 0-16,1-27-1 0,-1-3 4 15,4 1 3-15,-4-2 0 0,5-1-9 16,1-1-10-16,-2-2-3 0,7-2-13 15,-1-2 13-15,7 0 29 0,-4-1 12 16,1-5-3-16,-3 0-7 0,-5-2-9 16,-5 0-1-16,-3-1 7 0,0 1-6 15,-2-3-9-15,-2 0-13 0,6 0-2 0,-6 2-36 16,6-1-55-16,-6-1-68 0,7 5-68 16,-3 1-59-16,-4 2-175 0,2 3-298 15,-2 0-658-15</inkml:trace>
  <inkml:trace contextRef="#ctx0" brushRef="#br0" timeOffset="134985.1">31617 15045 1403 0,'0'0'588'15,"0"0"-183"-15,0 0-47 0,0 0-78 16,0 0-50-16,0 0-52 0,0 0-19 16,0 0-17-16,0 0-54 0,0 0-50 15,0 0-38-15,14 63-3 0,-2-60-13 16,-1-1 16-16,5-2 3 0,3 0 32 15,4-1-16-15,-1-5 12 0,-1-1-6 16,-2-2-9-16,-1 1-13 0,-3-2 25 16,-9 3 7-16,4-1 16 0,-3-1-10 15,-3 0-1-15,0 0-12 0,-2 1 0 0,-2 1-12 16,0 0-14-16,0 3 20 0,0 0-22 16,0 1-29-16,-6 0-65 0,2 2-32 15,-7 1 19-15,3 0-12 0,-2 0-90 16,-1 5-99-16,-1-1-79 0,-1 1-139 15,3-1-188-15,2 1-433 0</inkml:trace>
  <inkml:trace contextRef="#ctx0" brushRef="#br0" timeOffset="135283.45">32034 15007 385 0,'0'0'1251'0,"0"0"-949"0,0 0-111 15,0 0 91-15,0 0-40 0,0 0-7 16,0 0-39-16,0 0-43 0,0 0-25 0,0 0-14 16,66 26-15-16,-59-20-14 0,-3 2-9 15,2-1-4-15,-2 0-15 0,2 1-13 16,-2-5-3-16,-2 0 15 0,5-2-11 16,3-1 5-16,-4 0 44 0,4-6 95 15,3-3-46-15,-1-4-54 0,1 1-30 0,-1-4-38 16,0 0-17-16,-5-1-1 0,-1 2-3 15,-6 2-2-15,0 2-17 0,0 1-15 16,0 4-18-16,0 1-32 0,0 1-46 16,2 1-59-16,0-2-119 0,4 0-201 15,0 2-248-15,11-6-537 0</inkml:trace>
  <inkml:trace contextRef="#ctx0" brushRef="#br0" timeOffset="135540.17">32758 14790 1967 0,'0'0'1029'16,"0"0"-754"-16,0 0 12 0,0 0 123 16,0 0-97-16,0 0-90 0,0 0-72 15,0 0-89-15,0 0-62 0,0 0-2 16,0 0-20-16,-124 70 1 0,113-52 8 16,5-2-2-16,6-2-31 0,0-2 3 0,0-1 15 15,12-3 26-15,5 1 0 0,0 0-1 16,9-3-14-16,5-1 17 0,0 0 24 15,3 1-24-15,-10-3-2 0,-7 2 2 16,-7 1 0-16,-10 1 0 0,0 1 0 16,-23 0-56-16,1 3-56 0,-9-2-62 15,-4-2-193-15,-1-2-306 0,10 1-570 16,-20-6-246-16</inkml:trace>
  <inkml:trace contextRef="#ctx0" brushRef="#br0" timeOffset="136095.51">31856 15011 760 0,'0'0'707'0,"0"0"-359"0,0 0-79 16,0 0 19-16,0 0-13 0,0 0-76 15,0 0-51-15,0 0-10 0,0 0-68 16,0 0-19-16,0 0-41 0,-109-13-10 16,107 13-102-16,2 0-113 0,0 2-91 15,-6 2-36-15,-1 3 76 0,-3-2 91 16,2 2-277-16,-7 6-324 0</inkml:trace>
  <inkml:trace contextRef="#ctx0" brushRef="#br0" timeOffset="142009.04">7148 3306 1520 0,'0'0'477'0,"0"0"-201"16,0 0-101-16,0 0-24 0,0 0 81 0,0 0 223 15,0 0-200-15,0 0-217 0,0 0-38 16,0-15-70-16,0 15-70 0,0 0-77 15,0 0-139-15,0 3-271 0,-2 1-404 16,-2-3-23-16</inkml:trace>
  <inkml:trace contextRef="#ctx0" brushRef="#br0" timeOffset="142483.54">7148 3306 661 0,'-70'16'720'0,"70"-16"-193"0,0 0-125 0,-2 0-79 16,2 1-98-16,0-1-64 0,-2 0-33 15,2 0 0-15,0 0 24 0,0 0 26 16,0 0-26-16,-4 0-32 0,4 0-17 15,0 0-11-15,0 0-5 0,0 1 1 0,0-1 14 16,0 0 10-16,0 0-19 0,0 0-41 16,0 0-32-16,0 0-20 0,0 0-16 15,0 0 13-15,0 0 1 0,0 0 2 16,0 0 15-16,0 0 13 0,0 0 3 16,0 0 6-16,0 0-3 0,0 0-7 15,0 0-5-15,0 0-10 0,0 0-9 16,0 0-1-16,0 0 0 0,0 0 17 15,-3 0 5-15,3 0 13 0,-4 0-3 0,2 0-1 16,-4 1-33-16,0 1-52 16,2-2 16-16,-2 1 20 0,6-1-2 0,0 0-10 15,0 0 4-15,0 0 8 0,0 0 16 16,0 0 0-16,0 0 25 0,0 0 6 16,0 0-7-16,0 0-21 0,0 0 0 15,0 0 10-15,0 0-1 0,0 0 0 0,0 2-12 16,0-2-1-16,0 0-14 15,0 0-4-15,12-5 19 0,11-3 3 0,10-5 22 16,14-4-1-16,13-2-22 0,11-5 1 16,9-4-3-16,17 0-12 0,9-1 0 15,7-2 10-15,-1 3-23 0,-7 4 1 16,-14 4-25-16,-22 4-19 0,-18 6-24 16,-18 3-41-16,-20 6-3 0,-3 1 5 15,-8 0-3-15,-2 0-27 0,0 5-24 16,0 0-75-16,0 2-154 0,0-3-321 15,-8 3-820-15</inkml:trace>
  <inkml:trace contextRef="#ctx0" brushRef="#br0" timeOffset="143002.18">7070 3120 2134 0,'0'0'588'0,"0"0"-421"16,0 0-99-16,0 0 66 0,0 0 61 16,0 0-35-16,0 0-24 0,0 0 38 15,0 0 21-15,0 0-28 0,-42 60-55 16,19-39-28-16,3-1-3 0,1 3 24 15,-1-4 22-15,5-2-44 0,-1-2-54 16,7-1-29-16,1 0-1 0,2-2 1 16,2 1-2-16,4-2 2 0,0-1-18 15,4-2-13-15,14-1 0 0,5-5 17 16,14-2 14-16,5 0 15 0,9-8 10 0,9-3 0 16,-2-1-24-16,0 2-1 15,-4-1-13-15,-9 2-24 0,-1 3-30 0,-9 1-100 16,2 2-66-16,-4-1-91 0,-2 3-217 15,-8 1-484-15,10 0-656 0</inkml:trace>
  <inkml:trace contextRef="#ctx0" brushRef="#br0" timeOffset="144416.16">26263 13227 1888 0,'0'0'816'16,"0"0"-517"-16,0 0-242 0,0 0 20 16,0 0 96-16,0 0 53 0,0 0-56 0,0 0-75 15,0 0-35-15,0 0 78 16,0 0 122-16,2 32-49 0,29-27-29 0,8-1-34 15,13-1-59-15,4-3-49 0,10 0-23 16,4-7-17-16,2-2-37 0,1-3-64 16,-1 1-87-16,-8-3-50 0,-6 1-51 15,-6-3-168-15,-11 1-193 0,-14 2-425 16,2-7-495-16</inkml:trace>
  <inkml:trace contextRef="#ctx0" brushRef="#br0" timeOffset="144682.62">26910 12935 2500 0,'0'0'560'16,"0"0"-304"-16,0 0-230 0,0 0-23 0,0 0 162 15,0 0 44-15,0 0-48 0,0 0-64 16,180 80-18-16,-141-59 3 0,6 1-14 15,1 0-6-15,-7 3 4 0,-6-1 2 16,-4 0-3-16,-12 1-34 0,-11-1-13 0,-6 2-14 16,-13-1-4-16,-20 0-14 0,-8 0-76 15,-15 2-83-15,-10-3-135 0,-12-2-229 16,20-7-653-16,-37 1-838 0</inkml:trace>
  <inkml:trace contextRef="#ctx0" brushRef="#br0" timeOffset="146332.51">9135 3021 1099 0,'0'0'644'0,"0"0"-306"16,0 0-137-16,0 0 6 0,0 0 67 16,0 0 82-16,0 0-75 0,0 0-103 15,0 0-64-15,0 0-61 0,-46-35-5 16,34 30-14-16,3-1 1 0,-3 1 3 15,0 2 2-15,3-2-11 0,-3 4 24 16,0-1 11-16,-1 2-15 0,-1 0-45 0,-5 2-4 16,-4 4-41-16,-1 2-10 0,-3 4 29 15,0 1 6-15,2 0 13 0,4-2-19 16,9 0 3-16,2-1-6 0,8-5-12 16,2 2-23-16,0-5-19 0,0 2 16 0,8-4 0 15,4 1 63-15,3-1 14 16,-3 0 36-16,7-1 7 0,-1-4 6 0,1-2-28 15,4 0-17-15,-1-4-15 0,1 1 9 16,2-1 7-16,0 0-6 0,-3 0-1 16,-3 2 10-16,0 1-22 0,-7 2-1 15,0 2-1-15,-5 2 2 0,-7 2 18 16,2 0 19-16,-2 0 5 0,2 0-42 16,-2 6-6-16,6 1 6 0,0 5 76 15,0 2-14-15,5 2-18 0,-1 1 18 16,0 0 25-16,-1 2 37 0,3 0-19 0,-4-1-34 15,-1 0-25-15,3-1-18 0,-4-2-25 16,0-1-3-16,0 0-1 0,-3-6-21 16,1-2-2-16,-2-1-19 0,0-2-32 15,-2-2-64-15,0-1-47 0,0 0-7 16,0 0-28-16,0 0-16 0,0 0-13 0,0 0-95 16,0 0-190-16,0 0-446 15,4-4-228-15</inkml:trace>
  <inkml:trace contextRef="#ctx0" brushRef="#br0" timeOffset="146674.06">9476 2981 46 0,'0'0'1315'0,"0"0"-911"16,0 0-115-16,0 0-66 0,0 0-71 15,0 0-39-15,0 0-12 0,0 0-31 16,0 0-28-16,0 0 84 0,0 0 66 15,-2 40-3-15,-5-22-20 0,1 1-17 16,-2 1-19-16,2 1-10 0,-5-3-13 16,11 0-38-16,0-5-25 0,0-1-47 0,5-5-61 15,9 0 24-15,7-3 25 16,3-4 12-16,10 0 31 0,-1-1-2 0,6-10 2 16,6-2-2-16,1-5-19 0,-3-3-10 15,-8 0 0-15,-8-1-2 0,-8 2 2 16,-13 1 0-16,-6 4 21 0,-6 1 7 0,-17 4 15 15,-6 2-43-15,-4 4-12 0,-2 1-23 16,-2 0 7-16,8 3-48 0,4 0-21 16,6 0-1-16,11 0-59 0,8 0-132 15,0 0-351-15,23 0-433 0,-4 0 262 16,24 0 74-16</inkml:trace>
  <inkml:trace contextRef="#ctx0" brushRef="#br0" timeOffset="146988.98">10197 2891 85 0,'0'0'1407'16,"0"0"-930"-16,0 0-195 0,0 0-10 16,0 0-4-16,0 0-72 0,0 0-46 0,0 0 0 15,0 0 3-15,0 0 12 0,-74 76-19 16,63-61-58-16,5-1-38 0,6 1-18 16,0-3-7-16,0 0 0 0,13-2-25 15,3-4 0-15,13 0-3 0,-2-5 3 16,6-1 14-16,2 0 8 0,4-5 16 0,1-5 19 15,-1-1-10-15,-6-3-10 0,-4 0-2 16,-6-2 24-16,-13 3 25 0,-4-1 58 16,-6-1 3-16,0 0-46 0,-16 0-41 15,-1 0-3-15,-6 1 7 0,-3 1-26 16,-1 3-14-16,-4 1-1 0,-2 2-21 16,-7 2-46-16,1 4-12 0,4 1-3 15,4 0-28-15,6 4-47 0,13 2-87 16,10-1-158-16,2 2-289 0,8-2-399 15,31 3-210-15</inkml:trace>
  <inkml:trace contextRef="#ctx0" brushRef="#br0" timeOffset="167047.92">1736 9429 859 0,'0'0'1135'0,"0"0"-986"16,0 0-81-16,0 0 49 0,0 0 219 16,0 0 18-16,0 0-86 0,0 0-99 15,0 0 21-15,0 0 91 0,7 56 17 16,15-42-37-16,5 0-76 0,2 3-29 15,0 0-48-15,-2-2-62 0,2 1-46 16,-2-1-1-16,-5 0-2 0,-3-2-28 16,2 0 3-16,-3-2-36 0,-5 1-139 15,1-4-66-15,-1-1-118 0,-3-3-112 16,-2-2-601-16,1-1-330 0</inkml:trace>
  <inkml:trace contextRef="#ctx0" brushRef="#br0" timeOffset="167251.57">2057 9429 1208 0,'0'0'586'0,"0"0"-25"0,0 0-135 15,0 0-44-15,0 0-70 0,0 0-46 16,0 0-93-16,0 0-60 0,-37 92-43 16,8-56-17-16,-11 4-22 0,-3-2 0 15,-5 1 1-15,-1-3-31 0,3-3-1 16,7-3-28-16,4-6-32 0,10-3-128 15,6-7-86-15,7-4-129 0,10-8-220 0,-2-1-485 16,4-3-143-16</inkml:trace>
  <inkml:trace contextRef="#ctx0" brushRef="#br0" timeOffset="167470.76">2030 9375 1243 0,'0'0'511'15,"0"0"-54"-15,0 0-43 0,0 0 8 16,0 0-163-16,0 0-161 0,0 0-37 0,-68 82-1 16,53-52 3-16,-3 1 13 0,-1 1 13 15,2 2-7-15,-7-2-32 0,5-3-16 16,-8 1-24-16,9-4-10 0,-3-5-22 16,6-6-79-16,5-5-66 0,4-4 8 15,6-5-31-15,0-1-191 0,-2 0-291 0,2 0-397 16,-6-8 42-16</inkml:trace>
  <inkml:trace contextRef="#ctx0" brushRef="#br0" timeOffset="167664.75">1476 9675 2261 0,'0'0'520'0,"0"0"-231"0,0 0-91 0,0 0-42 15,0 0 47-15,0 0 6 16,0 0 1-16,0 0 44 0,0 0-44 0,159 44-49 15,-95-44-72-15,6-4-37 0,5-5-24 16,-3 0-28-16,-4-1-9 0,-6-2-16 16,-6 4-36-16,-8-2-149 0,-3 3-103 15,-8 1-234-15,-10 1-761 0,-6 4-871 0</inkml:trace>
  <inkml:trace contextRef="#ctx0" brushRef="#br0" timeOffset="169836.59">30798 9549 186 0,'0'0'469'0,"0"0"-81"0,0 0-88 0,0 0 16 15,0 0-50-15,0 0 16 0,0 0-4 16,0 0-42-16,0 0-27 0,0 0 12 0,35-2 28 16,-35 2-2-16,4 0-20 0,-4 0-54 15,2 2-53-15,3 5-11 0,-3 0-35 16,2 2-33-16,-4-1-41 0,6 1-18 16,-6-3-35-16,4 1-124 0,2-2-147 15,0-1-276-15,1 0-656 0,3 0-591 0,-62-76 1731 16</inkml:trace>
  <inkml:trace contextRef="#ctx0" brushRef="#br0" timeOffset="170599.57">31001 10355 1298 0,'0'0'397'16,"0"0"-241"-16,0 0-152 0,0 0-2 16,0 0-2-16,0 0 65 0,0 0-17 15,0 0 24-15,0 0 28 0,0 0 4 16,0 0 19-16,117-4 58 0,-110 4 61 16,-5 0 8-16,2 0-35 0,-2 5-31 0,2 0-57 15,-4 1-48-15,0 1-28 0,0-2-13 16,0 3-22-16,0 1-15 0,0-1-1 15,-10 2-14-15,-3-1-36 0,-3 1 31 16,-3 3 16-16,3-4 1 0,-1 3 0 0,7-3 2 16,1 1 12-16,5-2 111 15,4-2-101-15,0-1-22 0,0 0 1 0,11-3 0 16,1 1 27-16,3-1 4 0,-1-1-1 16,5-1-28-16,-5 1-3 0,3-1-56 15,1 0-32-15,-7 0-210 0,1 0-174 16,-2-1-565-16,-10 0-715 0</inkml:trace>
  <inkml:trace contextRef="#ctx0" brushRef="#br0" timeOffset="171466.2">31058 11530 1216 0,'0'0'485'16,"0"0"-287"-16,0 0-45 0,0 0 15 0,0 0 20 15,0 0-52-15,0 0-101 0,0 0-33 16,0 0 66-16,0 0 54 0,0 0 17 15,11 26-21-15,20-26 4 0,2 0-7 16,0 0-32-16,0-3-45 0,-8 1-35 16,-4-1 0-16,-3 2-3 0,-10 1 0 15,3 0-12-15,-9 0-4 0,-2 0 0 16,0 1-25-16,0 4 40 0,-6 3 1 16,-7 1 0-16,-7-1-19 0,1 2 16 15,-8 0-19-15,4 1-7 0,-6-1-6 0,2 0 6 16,9-2 28-16,3-2-31 0,7-1 0 15,4-2-9-15,2 0-4 0,2-1 9 16,0 2 18-16,2 0 18 0,10 0 13 16,1 1 0-16,1 1 3 0,3 0 29 15,-1-2 0-15,-3-1-1 0,3 2-15 16,-9 1-13-16,1-1-14 0,-6-1-1 0,4-1-1 16,-6 3-48-16,0-1-73 0,0 1-56 15,-2-1-74-15,-4-2-251 0,-9 3-815 0</inkml:trace>
  <inkml:trace contextRef="#ctx0" brushRef="#br0" timeOffset="172042.89">31042 12329 1155 0,'0'0'784'0,"0"0"-427"16,0 0-192-16,0 0 54 0,0 0-22 16,0 0-85-16,0 0-42 0,0 0-48 15,4 71-22-15,-4-60-2 0,0 0-18 16,0-1 4-16,0 1 16 0,0-1 13 0,0-1-10 16,0 0 0-16,0 0 9 0,0 0-12 15,0-1-16-15,0-2-6 0,6-2-84 16,3-2-138-16,5-2 5 0,5-2 61 15,1-4 77-15,9-4 72 0,-6 3 29 16,2 0 13-16,-5-2-13 0,1 3-1 16,-4 1-28-16,-5 1-75 0,3 1-45 15,-3 1-95-15,0 1-127 0,-8-2-235 16,13 2 133-16</inkml:trace>
  <inkml:trace contextRef="#ctx0" brushRef="#br0" timeOffset="172265.75">31311 12387 460 0,'0'0'1281'0,"0"0"-879"16,0 0-185-16,0 0 45 0,0 0 5 15,0 0-20-15,-114 80-74 0,95-64-62 16,5-1-73-16,2 2-38 0,3-2-57 15,3-1-45-15,6 1-22 0,0-4-101 16,0 2-174-16,0-4-187 0,0-1-195 0</inkml:trace>
  <inkml:trace contextRef="#ctx0" brushRef="#br0" timeOffset="173241.17">6307 10353 919 0,'0'0'1094'0,"0"0"-673"16,0 0-95-16,0 0 14 0,0 0 87 16,0 0-108-16,0 0-118 0,0 0-84 15,76 75-52-15,-67-46-24 0,-3 1-32 16,-6 4-9-16,0-1-47 0,0 1-131 15,-6-2-143-15,-1-8-360 0,-3 8-798 0</inkml:trace>
  <inkml:trace contextRef="#ctx0" brushRef="#br0" timeOffset="174099.16">13963 10714 307 0,'0'0'1292'0,"0"0"-1016"16,0 0-250-16,0 0-25 0,0 0 100 15,0 0 119-15,0 0 10 0,0 0-23 16,0 0-21-16,0 0 4 0,155-39-14 16,-128 38-17-16,-2 1-22 0,-4 0-39 15,-7 0-28-15,-3 0 21 0,-5 6-15 0,0 4-16 16,-6 0-29-16,0 3-12 0,0 2-17 15,0 1-2-15,0-2 0 0,0 4 2 16,-4-4 17-16,2 1 15 0,-4-1 30 16,-1-2 27-16,3 1 70 0,4 0-18 0,-2-3-44 15,2 2-56-15,0-3-40 0,6-1-3 16,13-3 0-16,8-3-2 0,8-2 0 16,10 0-19-16,11-6-26 0,6-5-70 15,0-2-185-15,-14 1-345 0,24-6-998 0</inkml:trace>
  <inkml:trace contextRef="#ctx0" brushRef="#br0" timeOffset="174723.2">19939 10867 1759 0,'0'0'990'0,"0"0"-740"0,0 0-192 16,0 0 6-16,0 0 0 0,0 0 0 16,0 0-63-16,158-5 0 0,-134 7 0 15,-3 1 1-15,-7 1-2 0,-5 0 4 16,-3 2 31-16,-6 2 32 0,0 3 34 0,0 1-5 16,-17 2-46-16,1 1-50 15,-7 0 0-15,7-2-25 0,-1-1-38 0,5-2-17 16,1-2-9-16,11-2 35 0,-2-3 28 15,2 0 1-15,0 1 6 0,6-1 19 16,3 1 18-16,5-2 42 0,-1 3 52 16,-1 1 9-16,-2-1-17 0,-1 2 0 15,-3 3 73-15,-4 0-17 0,-2 1-44 16,0 1-13-16,0-1-29 0,0 2-27 16,0-4-47-16,0-1-7 0,0-2-30 15,0 1-22-15,0-3-65 0,0-2-109 0,4-2-116 16,-4 0-276-16,2 0-700 0</inkml:trace>
  <inkml:trace contextRef="#ctx0" brushRef="#br0" timeOffset="175278.13">25227 10597 2387 0,'0'0'455'0,"0"0"-355"0,0 0-39 16,0 0 9-16,0 0 90 0,-23 78-10 16,7-56-58-16,10-2-66 0,-1-2-10 15,7-2-15-15,0-2-1 0,5-3 0 16,7-1 12-16,5-2 17 0,1-3-27 0,7-3-2 15,0 1-41-15,2-3-13 0,2 0 6 16,6-1-28-16,0-4-52 16,2-3-54-16,-2 1-162 0,-2-1-206 0,-6 1-236 15,-4-3-370-15</inkml:trace>
  <inkml:trace contextRef="#ctx0" brushRef="#br0" timeOffset="175500.68">25488 10708 1664 0,'0'0'675'16,"0"0"-310"-16,0 0-9 0,0 0-4 15,0 0-70-15,0 0-87 0,8 77-104 0,-8-61-88 16,0 2-3-16,4 0-50 0,4-2-192 15,3-5-376-15,5 3-936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F750-CEC2-E4C0-6CCF-AD0145201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C9308-CE6A-09CD-CFD0-3F2604C40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C4CF-6421-3A1B-DA8A-15DA2898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0B2-78EC-4884-86F8-C59CFBC863E9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F7EF2-B34F-5869-011D-F3F7AF3B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1205F-041A-4F49-2407-A7A0A1CC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AA5-147F-45CB-98FC-DDF8312AB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40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A5C5-8FAB-F42D-FAC5-BA836EAE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23E61-CCD2-8F33-FB8F-B9776BDBD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D625-7AE2-4447-2ACD-349DDDAB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0B2-78EC-4884-86F8-C59CFBC863E9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D92E7-E396-A4E2-7D20-C9D873DB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730E-EF20-95D9-82BD-FFA12D4F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AA5-147F-45CB-98FC-DDF8312AB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94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2F367-9BFC-7EA9-0F89-3F8F3C55A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AE468-2D48-1C40-9582-0859CD558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D009-17AF-B87C-B794-034B4C78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0B2-78EC-4884-86F8-C59CFBC863E9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EA675-354B-FBBF-6F37-5F2C000D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8B81F-0C2F-A510-058B-37833E29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AA5-147F-45CB-98FC-DDF8312AB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1AA6-B0A6-D832-9944-DC115721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3183-9B0B-95D5-CA7D-911980585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CF8C-2CC3-F471-3071-E5A107B4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0B2-78EC-4884-86F8-C59CFBC863E9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23F34-72C6-EA9A-BE2E-C31129B4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500D7-BF00-E0A1-411D-50BCC18B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AA5-147F-45CB-98FC-DDF8312AB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1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1F8C-F22B-69DF-3468-92370AC2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C5954-EF1B-57ED-6532-91F2E2C5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283A-6A44-2D63-62AA-A274DFB4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0B2-78EC-4884-86F8-C59CFBC863E9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D8D9F-7E03-E941-DB61-C2C3D653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888A9-C486-51F3-0594-244572F7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AA5-147F-45CB-98FC-DDF8312AB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77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4BD4-514A-B05A-8382-CE2B966A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22E5-58B5-8EEF-AE00-556DB4736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2B88B-A905-E490-FF9C-1B833AA45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E12E-63CE-DE95-A9E0-6085C1B2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0B2-78EC-4884-86F8-C59CFBC863E9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80575-235E-2AB9-1F34-A7460E28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42D2D-09D3-8F3D-62A3-78FF0685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AA5-147F-45CB-98FC-DDF8312AB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45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D8F6-B071-D68E-87F5-2F56FA90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035FA-A7EA-E61F-70BD-B8DF3AD0C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1F427-E4C7-35DB-3B84-7504F0F1F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1697D-D53C-DF98-195B-F846EA56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2849B-BFEC-2479-4732-1705D9FDE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19C8D-764B-6C3E-29A7-F06ED3F9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0B2-78EC-4884-86F8-C59CFBC863E9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78526-6A11-2B9C-782A-8023F342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92BF7-D3B2-A2AA-2BEA-021C75CE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AA5-147F-45CB-98FC-DDF8312AB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50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B946-CB9A-3797-CE31-25A650DC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DBE20-2590-CA72-9F7F-FA59C0C0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0B2-78EC-4884-86F8-C59CFBC863E9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C452D-3501-9DEA-CCBF-206CA25A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00BD7-4BD1-B33D-6B43-86972434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AA5-147F-45CB-98FC-DDF8312AB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1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4EA52-C16D-CD1B-8F76-3F9A4618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0B2-78EC-4884-86F8-C59CFBC863E9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8CF62-D5D3-9F82-6CCA-DAE6BDCF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03C8E-7F8E-0FF6-93C2-FD32F1BB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AA5-147F-45CB-98FC-DDF8312AB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90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A591-6EA5-AAA4-9359-7A5F68B9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7A89-BC29-4AE2-C7AE-401AEAB1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DA614-788C-5DCB-4085-957A6DE40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70306-0D60-1840-B75D-879AC2B8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0B2-78EC-4884-86F8-C59CFBC863E9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8D91D-F257-36E0-9893-97F9E232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9BA00-5C6D-E036-BED4-0FB06503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AA5-147F-45CB-98FC-DDF8312AB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9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770E-1107-BEE8-2C52-574E9501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11904-2766-912E-2BBF-B40CB3EAA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084DB-D4B7-6926-CDB2-8E36CB1BB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78974-D24A-A885-44F5-5FC8CDBC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0B2-78EC-4884-86F8-C59CFBC863E9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90EF4-D809-1CC0-C48E-AE5444EF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77DC8-1680-CC6E-EE9E-4D066443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C3AA5-147F-45CB-98FC-DDF8312AB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23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14248-37A4-9CF1-45C7-CEF9EA6B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1E2FB-6FC8-89FF-6573-B490B031D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7A8EE-F942-2060-A28D-7B0C5BD3A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A0B2-78EC-4884-86F8-C59CFBC863E9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BDA7-0CCB-1298-3466-29C94759C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19737-0D06-5E06-E9A6-D09326700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3AA5-147F-45CB-98FC-DDF8312AB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87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81F83-44C7-EC09-204D-D6D7BEB2BB9D}"/>
              </a:ext>
            </a:extLst>
          </p:cNvPr>
          <p:cNvSpPr txBox="1"/>
          <p:nvPr/>
        </p:nvSpPr>
        <p:spPr>
          <a:xfrm>
            <a:off x="701335" y="301841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Review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565C67-0F43-1D9F-4332-7A91DAE7FBFE}"/>
                  </a:ext>
                </a:extLst>
              </p14:cNvPr>
              <p14:cNvContentPartPr/>
              <p14:nvPr/>
            </p14:nvContentPartPr>
            <p14:xfrm>
              <a:off x="657720" y="478080"/>
              <a:ext cx="11453760" cy="6017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565C67-0F43-1D9F-4332-7A91DAE7F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360" y="468720"/>
                <a:ext cx="11472480" cy="603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31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6A7858-DD98-B8A3-5A25-266B3378ABBE}"/>
                  </a:ext>
                </a:extLst>
              </p14:cNvPr>
              <p14:cNvContentPartPr/>
              <p14:nvPr/>
            </p14:nvContentPartPr>
            <p14:xfrm>
              <a:off x="805320" y="619920"/>
              <a:ext cx="10175040" cy="448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6A7858-DD98-B8A3-5A25-266B3378A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960" y="610560"/>
                <a:ext cx="10193760" cy="45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958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95D1-9E82-6040-E8EF-E3D478FD4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881A-27CD-8D3C-C8A9-CAA8B89D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1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9CCF7-A3BD-0A0B-726F-C78568C6B47E}"/>
              </a:ext>
            </a:extLst>
          </p:cNvPr>
          <p:cNvGraphicFramePr>
            <a:graphicFrameLocks noGrp="1"/>
          </p:cNvGraphicFramePr>
          <p:nvPr/>
        </p:nvGraphicFramePr>
        <p:xfrm>
          <a:off x="10334624" y="1129241"/>
          <a:ext cx="1654175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152755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9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84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89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53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97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04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89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1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26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2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673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87E87-0D64-865D-96EA-715DB580BA8A}"/>
              </a:ext>
            </a:extLst>
          </p:cNvPr>
          <p:cNvCxnSpPr/>
          <p:nvPr/>
        </p:nvCxnSpPr>
        <p:spPr>
          <a:xfrm flipV="1">
            <a:off x="11161711" y="1009650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350A8-3A65-03CF-7C45-A1C6396A6D7D}"/>
              </a:ext>
            </a:extLst>
          </p:cNvPr>
          <p:cNvCxnSpPr>
            <a:cxnSpLocks/>
          </p:cNvCxnSpPr>
          <p:nvPr/>
        </p:nvCxnSpPr>
        <p:spPr>
          <a:xfrm>
            <a:off x="11161711" y="5705475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435D-D564-955A-8EA4-FD4D1DC2C987}"/>
              </a:ext>
            </a:extLst>
          </p:cNvPr>
          <p:cNvSpPr txBox="1"/>
          <p:nvPr/>
        </p:nvSpPr>
        <p:spPr>
          <a:xfrm>
            <a:off x="9789586" y="275389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Memory (RAM)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C7BC1-CE9A-8512-B544-29E9BD63928B}"/>
              </a:ext>
            </a:extLst>
          </p:cNvPr>
          <p:cNvSpPr txBox="1"/>
          <p:nvPr/>
        </p:nvSpPr>
        <p:spPr>
          <a:xfrm>
            <a:off x="9650508" y="46958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899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356E9-D179-B10B-A0A0-CA74984C87D0}"/>
              </a:ext>
            </a:extLst>
          </p:cNvPr>
          <p:cNvSpPr txBox="1"/>
          <p:nvPr/>
        </p:nvSpPr>
        <p:spPr>
          <a:xfrm>
            <a:off x="9650508" y="432410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900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5E0E0-C5B8-86F8-5534-08771E731039}"/>
              </a:ext>
            </a:extLst>
          </p:cNvPr>
          <p:cNvSpPr txBox="1"/>
          <p:nvPr/>
        </p:nvSpPr>
        <p:spPr>
          <a:xfrm>
            <a:off x="9650508" y="39528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901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F6F6B-06FC-11AD-8222-D36E6EBE0168}"/>
              </a:ext>
            </a:extLst>
          </p:cNvPr>
          <p:cNvSpPr txBox="1"/>
          <p:nvPr/>
        </p:nvSpPr>
        <p:spPr>
          <a:xfrm>
            <a:off x="9650508" y="358115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902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13CAEB-8077-E0C2-35E3-A26FDB815C37}"/>
              </a:ext>
            </a:extLst>
          </p:cNvPr>
          <p:cNvCxnSpPr>
            <a:cxnSpLocks/>
          </p:cNvCxnSpPr>
          <p:nvPr/>
        </p:nvCxnSpPr>
        <p:spPr>
          <a:xfrm>
            <a:off x="9990136" y="5338762"/>
            <a:ext cx="0" cy="733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956C83-174F-8F11-4DEB-4E510996DDCD}"/>
              </a:ext>
            </a:extLst>
          </p:cNvPr>
          <p:cNvSpPr txBox="1"/>
          <p:nvPr/>
        </p:nvSpPr>
        <p:spPr>
          <a:xfrm>
            <a:off x="9831482" y="60307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1D768-0341-A38B-0EE6-7AB0EDD98F42}"/>
              </a:ext>
            </a:extLst>
          </p:cNvPr>
          <p:cNvSpPr txBox="1"/>
          <p:nvPr/>
        </p:nvSpPr>
        <p:spPr>
          <a:xfrm>
            <a:off x="9650508" y="32099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903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90E05-A758-BBB3-7483-A2F1287707CD}"/>
              </a:ext>
            </a:extLst>
          </p:cNvPr>
          <p:cNvSpPr txBox="1"/>
          <p:nvPr/>
        </p:nvSpPr>
        <p:spPr>
          <a:xfrm>
            <a:off x="9650508" y="283869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904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3AC16-517E-3312-C0D3-9D63A4236E8F}"/>
              </a:ext>
            </a:extLst>
          </p:cNvPr>
          <p:cNvSpPr txBox="1"/>
          <p:nvPr/>
        </p:nvSpPr>
        <p:spPr>
          <a:xfrm>
            <a:off x="9650508" y="24669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905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CFCAF-3781-CAC4-9D51-F24215BF17CA}"/>
              </a:ext>
            </a:extLst>
          </p:cNvPr>
          <p:cNvSpPr txBox="1"/>
          <p:nvPr/>
        </p:nvSpPr>
        <p:spPr>
          <a:xfrm>
            <a:off x="9650508" y="2083597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906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31736A-7264-46C5-69CF-B9402AF3288C}"/>
              </a:ext>
            </a:extLst>
          </p:cNvPr>
          <p:cNvSpPr txBox="1"/>
          <p:nvPr/>
        </p:nvSpPr>
        <p:spPr>
          <a:xfrm>
            <a:off x="9650508" y="171236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907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A843A0-40B1-825E-BBB3-21AB0FFA8517}"/>
              </a:ext>
            </a:extLst>
          </p:cNvPr>
          <p:cNvSpPr txBox="1"/>
          <p:nvPr/>
        </p:nvSpPr>
        <p:spPr>
          <a:xfrm>
            <a:off x="1245654" y="265254"/>
            <a:ext cx="4338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char</a:t>
            </a:r>
            <a:r>
              <a:rPr lang="en-GB" sz="2800" b="1" dirty="0"/>
              <a:t> - 1 byte (8 bits)  - Ascii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7C6F4A-EE9D-0E00-9E8F-5DC16A9A8E84}"/>
                  </a:ext>
                </a:extLst>
              </p14:cNvPr>
              <p14:cNvContentPartPr/>
              <p14:nvPr/>
            </p14:nvContentPartPr>
            <p14:xfrm>
              <a:off x="1463760" y="1039680"/>
              <a:ext cx="10509480" cy="3051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7C6F4A-EE9D-0E00-9E8F-5DC16A9A8E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4400" y="1030320"/>
                <a:ext cx="10528200" cy="30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759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9CCF7-A3BD-0A0B-726F-C78568C6B47E}"/>
              </a:ext>
            </a:extLst>
          </p:cNvPr>
          <p:cNvGraphicFramePr>
            <a:graphicFrameLocks noGrp="1"/>
          </p:cNvGraphicFramePr>
          <p:nvPr/>
        </p:nvGraphicFramePr>
        <p:xfrm>
          <a:off x="10334624" y="1129241"/>
          <a:ext cx="1654175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152755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9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84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89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53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97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04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89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1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26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2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673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87E87-0D64-865D-96EA-715DB580BA8A}"/>
              </a:ext>
            </a:extLst>
          </p:cNvPr>
          <p:cNvCxnSpPr/>
          <p:nvPr/>
        </p:nvCxnSpPr>
        <p:spPr>
          <a:xfrm flipV="1">
            <a:off x="11161711" y="1009650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350A8-3A65-03CF-7C45-A1C6396A6D7D}"/>
              </a:ext>
            </a:extLst>
          </p:cNvPr>
          <p:cNvCxnSpPr>
            <a:cxnSpLocks/>
          </p:cNvCxnSpPr>
          <p:nvPr/>
        </p:nvCxnSpPr>
        <p:spPr>
          <a:xfrm>
            <a:off x="11161711" y="5705475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435D-D564-955A-8EA4-FD4D1DC2C987}"/>
              </a:ext>
            </a:extLst>
          </p:cNvPr>
          <p:cNvSpPr txBox="1"/>
          <p:nvPr/>
        </p:nvSpPr>
        <p:spPr>
          <a:xfrm>
            <a:off x="9789586" y="275389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Memory (RAM)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C7BC1-CE9A-8512-B544-29E9BD63928B}"/>
              </a:ext>
            </a:extLst>
          </p:cNvPr>
          <p:cNvSpPr txBox="1"/>
          <p:nvPr/>
        </p:nvSpPr>
        <p:spPr>
          <a:xfrm>
            <a:off x="9650508" y="46958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899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356E9-D179-B10B-A0A0-CA74984C87D0}"/>
              </a:ext>
            </a:extLst>
          </p:cNvPr>
          <p:cNvSpPr txBox="1"/>
          <p:nvPr/>
        </p:nvSpPr>
        <p:spPr>
          <a:xfrm>
            <a:off x="9650508" y="432410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900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5E0E0-C5B8-86F8-5534-08771E731039}"/>
              </a:ext>
            </a:extLst>
          </p:cNvPr>
          <p:cNvSpPr txBox="1"/>
          <p:nvPr/>
        </p:nvSpPr>
        <p:spPr>
          <a:xfrm>
            <a:off x="9650508" y="39528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901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F6F6B-06FC-11AD-8222-D36E6EBE0168}"/>
              </a:ext>
            </a:extLst>
          </p:cNvPr>
          <p:cNvSpPr txBox="1"/>
          <p:nvPr/>
        </p:nvSpPr>
        <p:spPr>
          <a:xfrm>
            <a:off x="9650508" y="358115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902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13CAEB-8077-E0C2-35E3-A26FDB815C37}"/>
              </a:ext>
            </a:extLst>
          </p:cNvPr>
          <p:cNvCxnSpPr>
            <a:cxnSpLocks/>
          </p:cNvCxnSpPr>
          <p:nvPr/>
        </p:nvCxnSpPr>
        <p:spPr>
          <a:xfrm>
            <a:off x="9990136" y="5338762"/>
            <a:ext cx="0" cy="733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956C83-174F-8F11-4DEB-4E510996DDCD}"/>
              </a:ext>
            </a:extLst>
          </p:cNvPr>
          <p:cNvSpPr txBox="1"/>
          <p:nvPr/>
        </p:nvSpPr>
        <p:spPr>
          <a:xfrm>
            <a:off x="9831482" y="60307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1D768-0341-A38B-0EE6-7AB0EDD98F42}"/>
              </a:ext>
            </a:extLst>
          </p:cNvPr>
          <p:cNvSpPr txBox="1"/>
          <p:nvPr/>
        </p:nvSpPr>
        <p:spPr>
          <a:xfrm>
            <a:off x="9650508" y="32099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903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90E05-A758-BBB3-7483-A2F1287707CD}"/>
              </a:ext>
            </a:extLst>
          </p:cNvPr>
          <p:cNvSpPr txBox="1"/>
          <p:nvPr/>
        </p:nvSpPr>
        <p:spPr>
          <a:xfrm>
            <a:off x="9650508" y="283869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904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3AC16-517E-3312-C0D3-9D63A4236E8F}"/>
              </a:ext>
            </a:extLst>
          </p:cNvPr>
          <p:cNvSpPr txBox="1"/>
          <p:nvPr/>
        </p:nvSpPr>
        <p:spPr>
          <a:xfrm>
            <a:off x="9650508" y="24669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905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CFCAF-3781-CAC4-9D51-F24215BF17CA}"/>
              </a:ext>
            </a:extLst>
          </p:cNvPr>
          <p:cNvSpPr txBox="1"/>
          <p:nvPr/>
        </p:nvSpPr>
        <p:spPr>
          <a:xfrm>
            <a:off x="9650508" y="2083597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906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31736A-7264-46C5-69CF-B9402AF3288C}"/>
              </a:ext>
            </a:extLst>
          </p:cNvPr>
          <p:cNvSpPr txBox="1"/>
          <p:nvPr/>
        </p:nvSpPr>
        <p:spPr>
          <a:xfrm>
            <a:off x="9650508" y="171236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907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A843A0-40B1-825E-BBB3-21AB0FFA8517}"/>
              </a:ext>
            </a:extLst>
          </p:cNvPr>
          <p:cNvSpPr txBox="1"/>
          <p:nvPr/>
        </p:nvSpPr>
        <p:spPr>
          <a:xfrm>
            <a:off x="1245654" y="265254"/>
            <a:ext cx="545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bool</a:t>
            </a:r>
            <a:r>
              <a:rPr lang="en-GB" sz="2800" b="1" dirty="0"/>
              <a:t> - 1 byte (8 bits)  - true or false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60BB1B-1E7D-DB56-BC29-D43963E3D5E0}"/>
                  </a:ext>
                </a:extLst>
              </p14:cNvPr>
              <p14:cNvContentPartPr/>
              <p14:nvPr/>
            </p14:nvContentPartPr>
            <p14:xfrm>
              <a:off x="1308240" y="925200"/>
              <a:ext cx="10563840" cy="342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60BB1B-1E7D-DB56-BC29-D43963E3D5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8880" y="915840"/>
                <a:ext cx="10582560" cy="34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551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9CCF7-A3BD-0A0B-726F-C78568C6B47E}"/>
              </a:ext>
            </a:extLst>
          </p:cNvPr>
          <p:cNvGraphicFramePr>
            <a:graphicFrameLocks noGrp="1"/>
          </p:cNvGraphicFramePr>
          <p:nvPr/>
        </p:nvGraphicFramePr>
        <p:xfrm>
          <a:off x="10334624" y="1129241"/>
          <a:ext cx="1654175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152755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9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84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89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53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97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04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89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1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26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2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673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87E87-0D64-865D-96EA-715DB580BA8A}"/>
              </a:ext>
            </a:extLst>
          </p:cNvPr>
          <p:cNvCxnSpPr/>
          <p:nvPr/>
        </p:nvCxnSpPr>
        <p:spPr>
          <a:xfrm flipV="1">
            <a:off x="11161711" y="1009650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350A8-3A65-03CF-7C45-A1C6396A6D7D}"/>
              </a:ext>
            </a:extLst>
          </p:cNvPr>
          <p:cNvCxnSpPr>
            <a:cxnSpLocks/>
          </p:cNvCxnSpPr>
          <p:nvPr/>
        </p:nvCxnSpPr>
        <p:spPr>
          <a:xfrm>
            <a:off x="11161711" y="5705475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435D-D564-955A-8EA4-FD4D1DC2C987}"/>
              </a:ext>
            </a:extLst>
          </p:cNvPr>
          <p:cNvSpPr txBox="1"/>
          <p:nvPr/>
        </p:nvSpPr>
        <p:spPr>
          <a:xfrm>
            <a:off x="9789586" y="275389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Memory (RAM)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C7BC1-CE9A-8512-B544-29E9BD63928B}"/>
              </a:ext>
            </a:extLst>
          </p:cNvPr>
          <p:cNvSpPr txBox="1"/>
          <p:nvPr/>
        </p:nvSpPr>
        <p:spPr>
          <a:xfrm>
            <a:off x="9650508" y="46958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899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356E9-D179-B10B-A0A0-CA74984C87D0}"/>
              </a:ext>
            </a:extLst>
          </p:cNvPr>
          <p:cNvSpPr txBox="1"/>
          <p:nvPr/>
        </p:nvSpPr>
        <p:spPr>
          <a:xfrm>
            <a:off x="9650508" y="432410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900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5E0E0-C5B8-86F8-5534-08771E731039}"/>
              </a:ext>
            </a:extLst>
          </p:cNvPr>
          <p:cNvSpPr txBox="1"/>
          <p:nvPr/>
        </p:nvSpPr>
        <p:spPr>
          <a:xfrm>
            <a:off x="9650508" y="39528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901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F6F6B-06FC-11AD-8222-D36E6EBE0168}"/>
              </a:ext>
            </a:extLst>
          </p:cNvPr>
          <p:cNvSpPr txBox="1"/>
          <p:nvPr/>
        </p:nvSpPr>
        <p:spPr>
          <a:xfrm>
            <a:off x="9650508" y="358115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902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13CAEB-8077-E0C2-35E3-A26FDB815C37}"/>
              </a:ext>
            </a:extLst>
          </p:cNvPr>
          <p:cNvCxnSpPr>
            <a:cxnSpLocks/>
          </p:cNvCxnSpPr>
          <p:nvPr/>
        </p:nvCxnSpPr>
        <p:spPr>
          <a:xfrm>
            <a:off x="9990136" y="5338762"/>
            <a:ext cx="0" cy="733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956C83-174F-8F11-4DEB-4E510996DDCD}"/>
              </a:ext>
            </a:extLst>
          </p:cNvPr>
          <p:cNvSpPr txBox="1"/>
          <p:nvPr/>
        </p:nvSpPr>
        <p:spPr>
          <a:xfrm>
            <a:off x="9831482" y="60307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1D768-0341-A38B-0EE6-7AB0EDD98F42}"/>
              </a:ext>
            </a:extLst>
          </p:cNvPr>
          <p:cNvSpPr txBox="1"/>
          <p:nvPr/>
        </p:nvSpPr>
        <p:spPr>
          <a:xfrm>
            <a:off x="9650508" y="32099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903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90E05-A758-BBB3-7483-A2F1287707CD}"/>
              </a:ext>
            </a:extLst>
          </p:cNvPr>
          <p:cNvSpPr txBox="1"/>
          <p:nvPr/>
        </p:nvSpPr>
        <p:spPr>
          <a:xfrm>
            <a:off x="9650508" y="283869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904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3AC16-517E-3312-C0D3-9D63A4236E8F}"/>
              </a:ext>
            </a:extLst>
          </p:cNvPr>
          <p:cNvSpPr txBox="1"/>
          <p:nvPr/>
        </p:nvSpPr>
        <p:spPr>
          <a:xfrm>
            <a:off x="9650508" y="24669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905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CFCAF-3781-CAC4-9D51-F24215BF17CA}"/>
              </a:ext>
            </a:extLst>
          </p:cNvPr>
          <p:cNvSpPr txBox="1"/>
          <p:nvPr/>
        </p:nvSpPr>
        <p:spPr>
          <a:xfrm>
            <a:off x="9650508" y="2083597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906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31736A-7264-46C5-69CF-B9402AF3288C}"/>
              </a:ext>
            </a:extLst>
          </p:cNvPr>
          <p:cNvSpPr txBox="1"/>
          <p:nvPr/>
        </p:nvSpPr>
        <p:spPr>
          <a:xfrm>
            <a:off x="9650508" y="171236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907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91303-BA3E-1CB7-48BC-538F48A26364}"/>
              </a:ext>
            </a:extLst>
          </p:cNvPr>
          <p:cNvSpPr txBox="1"/>
          <p:nvPr/>
        </p:nvSpPr>
        <p:spPr>
          <a:xfrm>
            <a:off x="1245654" y="265254"/>
            <a:ext cx="573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int - 4 bytes (32 bit) - 2’s complement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5E1609-19A0-5448-E711-C5AA6C7FE349}"/>
                  </a:ext>
                </a:extLst>
              </p14:cNvPr>
              <p14:cNvContentPartPr/>
              <p14:nvPr/>
            </p14:nvContentPartPr>
            <p14:xfrm>
              <a:off x="531360" y="1023120"/>
              <a:ext cx="11563200" cy="4528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5E1609-19A0-5448-E711-C5AA6C7FE3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000" y="1013760"/>
                <a:ext cx="11581920" cy="45468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EE655E1-11B6-D39B-E1AB-73DD021ED4C7}"/>
              </a:ext>
            </a:extLst>
          </p:cNvPr>
          <p:cNvSpPr txBox="1"/>
          <p:nvPr/>
        </p:nvSpPr>
        <p:spPr>
          <a:xfrm>
            <a:off x="7790380" y="4481756"/>
            <a:ext cx="6169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0x7ffc62d6452c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E99F47-7056-B98E-CA21-10296C31D591}"/>
              </a:ext>
            </a:extLst>
          </p:cNvPr>
          <p:cNvSpPr txBox="1"/>
          <p:nvPr/>
        </p:nvSpPr>
        <p:spPr>
          <a:xfrm>
            <a:off x="7737389" y="4128353"/>
            <a:ext cx="698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0x7ffc62d6452d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F24514-C368-D9F5-F479-4A58F227AB9A}"/>
              </a:ext>
            </a:extLst>
          </p:cNvPr>
          <p:cNvSpPr txBox="1"/>
          <p:nvPr/>
        </p:nvSpPr>
        <p:spPr>
          <a:xfrm>
            <a:off x="7790380" y="3751057"/>
            <a:ext cx="736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0x7ffc62d6452e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F754E-CA97-4305-CA28-1B275EB7ABDF}"/>
              </a:ext>
            </a:extLst>
          </p:cNvPr>
          <p:cNvSpPr txBox="1"/>
          <p:nvPr/>
        </p:nvSpPr>
        <p:spPr>
          <a:xfrm>
            <a:off x="7872045" y="3339656"/>
            <a:ext cx="757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0x7ffc62d6452f</a:t>
            </a:r>
          </a:p>
        </p:txBody>
      </p:sp>
    </p:spTree>
    <p:extLst>
      <p:ext uri="{BB962C8B-B14F-4D97-AF65-F5344CB8AC3E}">
        <p14:creationId xmlns:p14="http://schemas.microsoft.com/office/powerpoint/2010/main" val="370596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9CCF7-A3BD-0A0B-726F-C78568C6B47E}"/>
              </a:ext>
            </a:extLst>
          </p:cNvPr>
          <p:cNvGraphicFramePr>
            <a:graphicFrameLocks noGrp="1"/>
          </p:cNvGraphicFramePr>
          <p:nvPr/>
        </p:nvGraphicFramePr>
        <p:xfrm>
          <a:off x="10334624" y="1129241"/>
          <a:ext cx="1654175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152755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9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84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89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53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97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04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89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1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26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2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673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87E87-0D64-865D-96EA-715DB580BA8A}"/>
              </a:ext>
            </a:extLst>
          </p:cNvPr>
          <p:cNvCxnSpPr/>
          <p:nvPr/>
        </p:nvCxnSpPr>
        <p:spPr>
          <a:xfrm flipV="1">
            <a:off x="11161711" y="1009650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350A8-3A65-03CF-7C45-A1C6396A6D7D}"/>
              </a:ext>
            </a:extLst>
          </p:cNvPr>
          <p:cNvCxnSpPr>
            <a:cxnSpLocks/>
          </p:cNvCxnSpPr>
          <p:nvPr/>
        </p:nvCxnSpPr>
        <p:spPr>
          <a:xfrm>
            <a:off x="11161711" y="5705475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435D-D564-955A-8EA4-FD4D1DC2C987}"/>
              </a:ext>
            </a:extLst>
          </p:cNvPr>
          <p:cNvSpPr txBox="1"/>
          <p:nvPr/>
        </p:nvSpPr>
        <p:spPr>
          <a:xfrm>
            <a:off x="9789586" y="275389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Memory (RAM)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C7BC1-CE9A-8512-B544-29E9BD63928B}"/>
              </a:ext>
            </a:extLst>
          </p:cNvPr>
          <p:cNvSpPr txBox="1"/>
          <p:nvPr/>
        </p:nvSpPr>
        <p:spPr>
          <a:xfrm>
            <a:off x="9650508" y="46958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899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356E9-D179-B10B-A0A0-CA74984C87D0}"/>
              </a:ext>
            </a:extLst>
          </p:cNvPr>
          <p:cNvSpPr txBox="1"/>
          <p:nvPr/>
        </p:nvSpPr>
        <p:spPr>
          <a:xfrm>
            <a:off x="9650508" y="432410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900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5E0E0-C5B8-86F8-5534-08771E731039}"/>
              </a:ext>
            </a:extLst>
          </p:cNvPr>
          <p:cNvSpPr txBox="1"/>
          <p:nvPr/>
        </p:nvSpPr>
        <p:spPr>
          <a:xfrm>
            <a:off x="9650508" y="39528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901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F6F6B-06FC-11AD-8222-D36E6EBE0168}"/>
              </a:ext>
            </a:extLst>
          </p:cNvPr>
          <p:cNvSpPr txBox="1"/>
          <p:nvPr/>
        </p:nvSpPr>
        <p:spPr>
          <a:xfrm>
            <a:off x="9650508" y="358115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902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13CAEB-8077-E0C2-35E3-A26FDB815C37}"/>
              </a:ext>
            </a:extLst>
          </p:cNvPr>
          <p:cNvCxnSpPr>
            <a:cxnSpLocks/>
          </p:cNvCxnSpPr>
          <p:nvPr/>
        </p:nvCxnSpPr>
        <p:spPr>
          <a:xfrm>
            <a:off x="9990136" y="5338762"/>
            <a:ext cx="0" cy="733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956C83-174F-8F11-4DEB-4E510996DDCD}"/>
              </a:ext>
            </a:extLst>
          </p:cNvPr>
          <p:cNvSpPr txBox="1"/>
          <p:nvPr/>
        </p:nvSpPr>
        <p:spPr>
          <a:xfrm>
            <a:off x="9831482" y="60307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1D768-0341-A38B-0EE6-7AB0EDD98F42}"/>
              </a:ext>
            </a:extLst>
          </p:cNvPr>
          <p:cNvSpPr txBox="1"/>
          <p:nvPr/>
        </p:nvSpPr>
        <p:spPr>
          <a:xfrm>
            <a:off x="9650508" y="32099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903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90E05-A758-BBB3-7483-A2F1287707CD}"/>
              </a:ext>
            </a:extLst>
          </p:cNvPr>
          <p:cNvSpPr txBox="1"/>
          <p:nvPr/>
        </p:nvSpPr>
        <p:spPr>
          <a:xfrm>
            <a:off x="9650508" y="283869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904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3AC16-517E-3312-C0D3-9D63A4236E8F}"/>
              </a:ext>
            </a:extLst>
          </p:cNvPr>
          <p:cNvSpPr txBox="1"/>
          <p:nvPr/>
        </p:nvSpPr>
        <p:spPr>
          <a:xfrm>
            <a:off x="9650508" y="24669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905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CFCAF-3781-CAC4-9D51-F24215BF17CA}"/>
              </a:ext>
            </a:extLst>
          </p:cNvPr>
          <p:cNvSpPr txBox="1"/>
          <p:nvPr/>
        </p:nvSpPr>
        <p:spPr>
          <a:xfrm>
            <a:off x="9650508" y="2083597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906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31736A-7264-46C5-69CF-B9402AF3288C}"/>
              </a:ext>
            </a:extLst>
          </p:cNvPr>
          <p:cNvSpPr txBox="1"/>
          <p:nvPr/>
        </p:nvSpPr>
        <p:spPr>
          <a:xfrm>
            <a:off x="9650508" y="171236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907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B82B8-7FBB-C118-1E88-9BE662635582}"/>
              </a:ext>
            </a:extLst>
          </p:cNvPr>
          <p:cNvSpPr txBox="1"/>
          <p:nvPr/>
        </p:nvSpPr>
        <p:spPr>
          <a:xfrm>
            <a:off x="1245654" y="265254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Multiple data types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94782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9CCF7-A3BD-0A0B-726F-C78568C6B47E}"/>
              </a:ext>
            </a:extLst>
          </p:cNvPr>
          <p:cNvGraphicFramePr>
            <a:graphicFrameLocks noGrp="1"/>
          </p:cNvGraphicFramePr>
          <p:nvPr/>
        </p:nvGraphicFramePr>
        <p:xfrm>
          <a:off x="10334624" y="1129241"/>
          <a:ext cx="1654175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152755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9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84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89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53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97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04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89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1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26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2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673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87E87-0D64-865D-96EA-715DB580BA8A}"/>
              </a:ext>
            </a:extLst>
          </p:cNvPr>
          <p:cNvCxnSpPr/>
          <p:nvPr/>
        </p:nvCxnSpPr>
        <p:spPr>
          <a:xfrm flipV="1">
            <a:off x="11161711" y="1009650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350A8-3A65-03CF-7C45-A1C6396A6D7D}"/>
              </a:ext>
            </a:extLst>
          </p:cNvPr>
          <p:cNvCxnSpPr>
            <a:cxnSpLocks/>
          </p:cNvCxnSpPr>
          <p:nvPr/>
        </p:nvCxnSpPr>
        <p:spPr>
          <a:xfrm>
            <a:off x="11161711" y="5705475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435D-D564-955A-8EA4-FD4D1DC2C987}"/>
              </a:ext>
            </a:extLst>
          </p:cNvPr>
          <p:cNvSpPr txBox="1"/>
          <p:nvPr/>
        </p:nvSpPr>
        <p:spPr>
          <a:xfrm>
            <a:off x="9789586" y="275389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Memory (RAM)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C7BC1-CE9A-8512-B544-29E9BD63928B}"/>
              </a:ext>
            </a:extLst>
          </p:cNvPr>
          <p:cNvSpPr txBox="1"/>
          <p:nvPr/>
        </p:nvSpPr>
        <p:spPr>
          <a:xfrm>
            <a:off x="9650508" y="46958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899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356E9-D179-B10B-A0A0-CA74984C87D0}"/>
              </a:ext>
            </a:extLst>
          </p:cNvPr>
          <p:cNvSpPr txBox="1"/>
          <p:nvPr/>
        </p:nvSpPr>
        <p:spPr>
          <a:xfrm>
            <a:off x="9650508" y="432410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900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5E0E0-C5B8-86F8-5534-08771E731039}"/>
              </a:ext>
            </a:extLst>
          </p:cNvPr>
          <p:cNvSpPr txBox="1"/>
          <p:nvPr/>
        </p:nvSpPr>
        <p:spPr>
          <a:xfrm>
            <a:off x="9650508" y="39528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901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F6F6B-06FC-11AD-8222-D36E6EBE0168}"/>
              </a:ext>
            </a:extLst>
          </p:cNvPr>
          <p:cNvSpPr txBox="1"/>
          <p:nvPr/>
        </p:nvSpPr>
        <p:spPr>
          <a:xfrm>
            <a:off x="9650508" y="358115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902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13CAEB-8077-E0C2-35E3-A26FDB815C37}"/>
              </a:ext>
            </a:extLst>
          </p:cNvPr>
          <p:cNvCxnSpPr>
            <a:cxnSpLocks/>
          </p:cNvCxnSpPr>
          <p:nvPr/>
        </p:nvCxnSpPr>
        <p:spPr>
          <a:xfrm>
            <a:off x="9990136" y="5338762"/>
            <a:ext cx="0" cy="733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956C83-174F-8F11-4DEB-4E510996DDCD}"/>
              </a:ext>
            </a:extLst>
          </p:cNvPr>
          <p:cNvSpPr txBox="1"/>
          <p:nvPr/>
        </p:nvSpPr>
        <p:spPr>
          <a:xfrm>
            <a:off x="9831482" y="60307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1D768-0341-A38B-0EE6-7AB0EDD98F42}"/>
              </a:ext>
            </a:extLst>
          </p:cNvPr>
          <p:cNvSpPr txBox="1"/>
          <p:nvPr/>
        </p:nvSpPr>
        <p:spPr>
          <a:xfrm>
            <a:off x="9650508" y="32099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903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90E05-A758-BBB3-7483-A2F1287707CD}"/>
              </a:ext>
            </a:extLst>
          </p:cNvPr>
          <p:cNvSpPr txBox="1"/>
          <p:nvPr/>
        </p:nvSpPr>
        <p:spPr>
          <a:xfrm>
            <a:off x="9650508" y="283869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904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3AC16-517E-3312-C0D3-9D63A4236E8F}"/>
              </a:ext>
            </a:extLst>
          </p:cNvPr>
          <p:cNvSpPr txBox="1"/>
          <p:nvPr/>
        </p:nvSpPr>
        <p:spPr>
          <a:xfrm>
            <a:off x="9650508" y="24669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905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CFCAF-3781-CAC4-9D51-F24215BF17CA}"/>
              </a:ext>
            </a:extLst>
          </p:cNvPr>
          <p:cNvSpPr txBox="1"/>
          <p:nvPr/>
        </p:nvSpPr>
        <p:spPr>
          <a:xfrm>
            <a:off x="9650508" y="2083597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906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31736A-7264-46C5-69CF-B9402AF3288C}"/>
              </a:ext>
            </a:extLst>
          </p:cNvPr>
          <p:cNvSpPr txBox="1"/>
          <p:nvPr/>
        </p:nvSpPr>
        <p:spPr>
          <a:xfrm>
            <a:off x="9650508" y="171236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907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36DC2-B278-A429-AB93-3E450AD6A7E6}"/>
              </a:ext>
            </a:extLst>
          </p:cNvPr>
          <p:cNvSpPr txBox="1"/>
          <p:nvPr/>
        </p:nvSpPr>
        <p:spPr>
          <a:xfrm>
            <a:off x="1245654" y="265254"/>
            <a:ext cx="6078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float - 4 bytes (32 bit) </a:t>
            </a:r>
            <a:r>
              <a:rPr lang="en-GB" sz="2800" b="1"/>
              <a:t>– Single-precision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53892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166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O'Neill</dc:creator>
  <cp:lastModifiedBy>Sam O'Neill</cp:lastModifiedBy>
  <cp:revision>2</cp:revision>
  <dcterms:created xsi:type="dcterms:W3CDTF">2023-10-04T19:01:00Z</dcterms:created>
  <dcterms:modified xsi:type="dcterms:W3CDTF">2023-10-05T09:46:29Z</dcterms:modified>
</cp:coreProperties>
</file>