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CFF1F-5BB2-4403-A2E0-8EB1070E1763}" v="1" dt="2023-10-12T09:46:43.937"/>
    <p1510:client id="{7E0F18C2-0CB6-49FF-9EFD-FE03421B354B}" v="229" dt="2023-10-11T17:19:08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O'Neill" userId="cb323814-a42a-4cfe-bc74-03f595e56f6e" providerId="ADAL" clId="{47ACFF1F-5BB2-4403-A2E0-8EB1070E1763}"/>
    <pc:docChg chg="modSld">
      <pc:chgData name="Sam O'Neill" userId="cb323814-a42a-4cfe-bc74-03f595e56f6e" providerId="ADAL" clId="{47ACFF1F-5BB2-4403-A2E0-8EB1070E1763}" dt="2023-10-12T09:46:43.936" v="0"/>
      <pc:docMkLst>
        <pc:docMk/>
      </pc:docMkLst>
      <pc:sldChg chg="addSp">
        <pc:chgData name="Sam O'Neill" userId="cb323814-a42a-4cfe-bc74-03f595e56f6e" providerId="ADAL" clId="{47ACFF1F-5BB2-4403-A2E0-8EB1070E1763}" dt="2023-10-12T09:46:43.936" v="0"/>
        <pc:sldMkLst>
          <pc:docMk/>
          <pc:sldMk cId="1597212174" sldId="256"/>
        </pc:sldMkLst>
        <pc:inkChg chg="add">
          <ac:chgData name="Sam O'Neill" userId="cb323814-a42a-4cfe-bc74-03f595e56f6e" providerId="ADAL" clId="{47ACFF1F-5BB2-4403-A2E0-8EB1070E1763}" dt="2023-10-12T09:46:43.936" v="0"/>
          <ac:inkMkLst>
            <pc:docMk/>
            <pc:sldMk cId="1597212174" sldId="256"/>
            <ac:inkMk id="2" creationId="{77163F85-0CF1-FE20-9332-106740257A1F}"/>
          </ac:inkMkLst>
        </pc:inkChg>
      </pc:sldChg>
      <pc:sldChg chg="addSp">
        <pc:chgData name="Sam O'Neill" userId="cb323814-a42a-4cfe-bc74-03f595e56f6e" providerId="ADAL" clId="{47ACFF1F-5BB2-4403-A2E0-8EB1070E1763}" dt="2023-10-12T09:46:43.936" v="0"/>
        <pc:sldMkLst>
          <pc:docMk/>
          <pc:sldMk cId="1589007040" sldId="258"/>
        </pc:sldMkLst>
        <pc:inkChg chg="add">
          <ac:chgData name="Sam O'Neill" userId="cb323814-a42a-4cfe-bc74-03f595e56f6e" providerId="ADAL" clId="{47ACFF1F-5BB2-4403-A2E0-8EB1070E1763}" dt="2023-10-12T09:46:43.936" v="0"/>
          <ac:inkMkLst>
            <pc:docMk/>
            <pc:sldMk cId="1589007040" sldId="258"/>
            <ac:inkMk id="2" creationId="{C70A3887-B777-FB8D-1650-6EE71D3B91BE}"/>
          </ac:inkMkLst>
        </pc:inkChg>
      </pc:sldChg>
      <pc:sldChg chg="addSp">
        <pc:chgData name="Sam O'Neill" userId="cb323814-a42a-4cfe-bc74-03f595e56f6e" providerId="ADAL" clId="{47ACFF1F-5BB2-4403-A2E0-8EB1070E1763}" dt="2023-10-12T09:46:43.936" v="0"/>
        <pc:sldMkLst>
          <pc:docMk/>
          <pc:sldMk cId="1964586934" sldId="259"/>
        </pc:sldMkLst>
        <pc:inkChg chg="add">
          <ac:chgData name="Sam O'Neill" userId="cb323814-a42a-4cfe-bc74-03f595e56f6e" providerId="ADAL" clId="{47ACFF1F-5BB2-4403-A2E0-8EB1070E1763}" dt="2023-10-12T09:46:43.936" v="0"/>
          <ac:inkMkLst>
            <pc:docMk/>
            <pc:sldMk cId="1964586934" sldId="259"/>
            <ac:inkMk id="3" creationId="{706E0171-F422-248A-A7A4-58BBB20E132B}"/>
          </ac:inkMkLst>
        </pc:inkChg>
      </pc:sldChg>
      <pc:sldChg chg="addSp">
        <pc:chgData name="Sam O'Neill" userId="cb323814-a42a-4cfe-bc74-03f595e56f6e" providerId="ADAL" clId="{47ACFF1F-5BB2-4403-A2E0-8EB1070E1763}" dt="2023-10-12T09:46:43.936" v="0"/>
        <pc:sldMkLst>
          <pc:docMk/>
          <pc:sldMk cId="3381117796" sldId="260"/>
        </pc:sldMkLst>
        <pc:inkChg chg="add">
          <ac:chgData name="Sam O'Neill" userId="cb323814-a42a-4cfe-bc74-03f595e56f6e" providerId="ADAL" clId="{47ACFF1F-5BB2-4403-A2E0-8EB1070E1763}" dt="2023-10-12T09:46:43.936" v="0"/>
          <ac:inkMkLst>
            <pc:docMk/>
            <pc:sldMk cId="3381117796" sldId="260"/>
            <ac:inkMk id="3" creationId="{992D158B-EC0C-9E0E-EDF9-5F91330629A3}"/>
          </ac:inkMkLst>
        </pc:inkChg>
      </pc:sldChg>
      <pc:sldChg chg="addSp">
        <pc:chgData name="Sam O'Neill" userId="cb323814-a42a-4cfe-bc74-03f595e56f6e" providerId="ADAL" clId="{47ACFF1F-5BB2-4403-A2E0-8EB1070E1763}" dt="2023-10-12T09:46:43.936" v="0"/>
        <pc:sldMkLst>
          <pc:docMk/>
          <pc:sldMk cId="28575963" sldId="261"/>
        </pc:sldMkLst>
        <pc:inkChg chg="add">
          <ac:chgData name="Sam O'Neill" userId="cb323814-a42a-4cfe-bc74-03f595e56f6e" providerId="ADAL" clId="{47ACFF1F-5BB2-4403-A2E0-8EB1070E1763}" dt="2023-10-12T09:46:43.936" v="0"/>
          <ac:inkMkLst>
            <pc:docMk/>
            <pc:sldMk cId="28575963" sldId="261"/>
            <ac:inkMk id="3" creationId="{1FA695CA-042E-B2D5-D720-F72A882B5DF8}"/>
          </ac:inkMkLst>
        </pc:inkChg>
      </pc:sldChg>
    </pc:docChg>
  </pc:docChgLst>
  <pc:docChgLst>
    <pc:chgData name="Sam O'Neill" userId="cb323814-a42a-4cfe-bc74-03f595e56f6e" providerId="ADAL" clId="{964D2B90-F0CC-43E1-A8AA-07E17A823FA3}"/>
    <pc:docChg chg="undo custSel addSld modSld">
      <pc:chgData name="Sam O'Neill" userId="cb323814-a42a-4cfe-bc74-03f595e56f6e" providerId="ADAL" clId="{964D2B90-F0CC-43E1-A8AA-07E17A823FA3}" dt="2023-10-10T15:23:21.541" v="100" actId="20577"/>
      <pc:docMkLst>
        <pc:docMk/>
      </pc:docMkLst>
      <pc:sldChg chg="addSp delSp new mod">
        <pc:chgData name="Sam O'Neill" userId="cb323814-a42a-4cfe-bc74-03f595e56f6e" providerId="ADAL" clId="{964D2B90-F0CC-43E1-A8AA-07E17A823FA3}" dt="2023-10-10T15:16:06.278" v="2" actId="22"/>
        <pc:sldMkLst>
          <pc:docMk/>
          <pc:sldMk cId="1597212174" sldId="256"/>
        </pc:sldMkLst>
        <pc:spChg chg="del">
          <ac:chgData name="Sam O'Neill" userId="cb323814-a42a-4cfe-bc74-03f595e56f6e" providerId="ADAL" clId="{964D2B90-F0CC-43E1-A8AA-07E17A823FA3}" dt="2023-10-10T15:16:05.985" v="1" actId="478"/>
          <ac:spMkLst>
            <pc:docMk/>
            <pc:sldMk cId="1597212174" sldId="256"/>
            <ac:spMk id="2" creationId="{FBFFBF9A-28B8-FFAB-5888-27FD94D01307}"/>
          </ac:spMkLst>
        </pc:spChg>
        <pc:spChg chg="del">
          <ac:chgData name="Sam O'Neill" userId="cb323814-a42a-4cfe-bc74-03f595e56f6e" providerId="ADAL" clId="{964D2B90-F0CC-43E1-A8AA-07E17A823FA3}" dt="2023-10-10T15:16:05.985" v="1" actId="478"/>
          <ac:spMkLst>
            <pc:docMk/>
            <pc:sldMk cId="1597212174" sldId="256"/>
            <ac:spMk id="3" creationId="{8B63A3C8-73BC-3AC2-6D24-C7835DB73019}"/>
          </ac:spMkLst>
        </pc:spChg>
        <pc:picChg chg="add">
          <ac:chgData name="Sam O'Neill" userId="cb323814-a42a-4cfe-bc74-03f595e56f6e" providerId="ADAL" clId="{964D2B90-F0CC-43E1-A8AA-07E17A823FA3}" dt="2023-10-10T15:16:06.278" v="2" actId="22"/>
          <ac:picMkLst>
            <pc:docMk/>
            <pc:sldMk cId="1597212174" sldId="256"/>
            <ac:picMk id="5" creationId="{EE73FAEE-3869-7942-933E-BB1772AD25B6}"/>
          </ac:picMkLst>
        </pc:picChg>
      </pc:sldChg>
      <pc:sldChg chg="addSp delSp modSp new mod">
        <pc:chgData name="Sam O'Neill" userId="cb323814-a42a-4cfe-bc74-03f595e56f6e" providerId="ADAL" clId="{964D2B90-F0CC-43E1-A8AA-07E17A823FA3}" dt="2023-10-10T15:17:05.211" v="9" actId="14100"/>
        <pc:sldMkLst>
          <pc:docMk/>
          <pc:sldMk cId="24860730" sldId="257"/>
        </pc:sldMkLst>
        <pc:spChg chg="del">
          <ac:chgData name="Sam O'Neill" userId="cb323814-a42a-4cfe-bc74-03f595e56f6e" providerId="ADAL" clId="{964D2B90-F0CC-43E1-A8AA-07E17A823FA3}" dt="2023-10-10T15:16:49.712" v="4" actId="478"/>
          <ac:spMkLst>
            <pc:docMk/>
            <pc:sldMk cId="24860730" sldId="257"/>
            <ac:spMk id="2" creationId="{8E008873-3606-EAE2-E0FD-93E1672DCA98}"/>
          </ac:spMkLst>
        </pc:spChg>
        <pc:spChg chg="del">
          <ac:chgData name="Sam O'Neill" userId="cb323814-a42a-4cfe-bc74-03f595e56f6e" providerId="ADAL" clId="{964D2B90-F0CC-43E1-A8AA-07E17A823FA3}" dt="2023-10-10T15:16:49.712" v="4" actId="478"/>
          <ac:spMkLst>
            <pc:docMk/>
            <pc:sldMk cId="24860730" sldId="257"/>
            <ac:spMk id="3" creationId="{AA881416-A23C-5033-01BB-F7813F30BD35}"/>
          </ac:spMkLst>
        </pc:spChg>
        <pc:picChg chg="add mod">
          <ac:chgData name="Sam O'Neill" userId="cb323814-a42a-4cfe-bc74-03f595e56f6e" providerId="ADAL" clId="{964D2B90-F0CC-43E1-A8AA-07E17A823FA3}" dt="2023-10-10T15:17:05.211" v="9" actId="14100"/>
          <ac:picMkLst>
            <pc:docMk/>
            <pc:sldMk cId="24860730" sldId="257"/>
            <ac:picMk id="5" creationId="{EFD08BEA-6526-1EBB-49E2-BF53AADC5B17}"/>
          </ac:picMkLst>
        </pc:picChg>
      </pc:sldChg>
      <pc:sldChg chg="addSp delSp new mod">
        <pc:chgData name="Sam O'Neill" userId="cb323814-a42a-4cfe-bc74-03f595e56f6e" providerId="ADAL" clId="{964D2B90-F0CC-43E1-A8AA-07E17A823FA3}" dt="2023-10-10T15:17:52.389" v="12" actId="22"/>
        <pc:sldMkLst>
          <pc:docMk/>
          <pc:sldMk cId="1589007040" sldId="258"/>
        </pc:sldMkLst>
        <pc:spChg chg="del">
          <ac:chgData name="Sam O'Neill" userId="cb323814-a42a-4cfe-bc74-03f595e56f6e" providerId="ADAL" clId="{964D2B90-F0CC-43E1-A8AA-07E17A823FA3}" dt="2023-10-10T15:17:52.200" v="11" actId="478"/>
          <ac:spMkLst>
            <pc:docMk/>
            <pc:sldMk cId="1589007040" sldId="258"/>
            <ac:spMk id="2" creationId="{A40CCFBD-4204-2100-64DA-553F3DAD1565}"/>
          </ac:spMkLst>
        </pc:spChg>
        <pc:spChg chg="del">
          <ac:chgData name="Sam O'Neill" userId="cb323814-a42a-4cfe-bc74-03f595e56f6e" providerId="ADAL" clId="{964D2B90-F0CC-43E1-A8AA-07E17A823FA3}" dt="2023-10-10T15:17:52.200" v="11" actId="478"/>
          <ac:spMkLst>
            <pc:docMk/>
            <pc:sldMk cId="1589007040" sldId="258"/>
            <ac:spMk id="3" creationId="{B022E701-05E9-7E2C-AD9D-22A95A3D6A9B}"/>
          </ac:spMkLst>
        </pc:spChg>
        <pc:picChg chg="add">
          <ac:chgData name="Sam O'Neill" userId="cb323814-a42a-4cfe-bc74-03f595e56f6e" providerId="ADAL" clId="{964D2B90-F0CC-43E1-A8AA-07E17A823FA3}" dt="2023-10-10T15:17:52.389" v="12" actId="22"/>
          <ac:picMkLst>
            <pc:docMk/>
            <pc:sldMk cId="1589007040" sldId="258"/>
            <ac:picMk id="5" creationId="{DB7034CD-B48C-52F0-D531-975D2F68B43B}"/>
          </ac:picMkLst>
        </pc:picChg>
      </pc:sldChg>
      <pc:sldChg chg="addSp delSp modSp new mod">
        <pc:chgData name="Sam O'Neill" userId="cb323814-a42a-4cfe-bc74-03f595e56f6e" providerId="ADAL" clId="{964D2B90-F0CC-43E1-A8AA-07E17A823FA3}" dt="2023-10-10T15:23:21.541" v="100" actId="20577"/>
        <pc:sldMkLst>
          <pc:docMk/>
          <pc:sldMk cId="1964586934" sldId="259"/>
        </pc:sldMkLst>
        <pc:spChg chg="del">
          <ac:chgData name="Sam O'Neill" userId="cb323814-a42a-4cfe-bc74-03f595e56f6e" providerId="ADAL" clId="{964D2B90-F0CC-43E1-A8AA-07E17A823FA3}" dt="2023-10-10T15:20:18.728" v="14" actId="478"/>
          <ac:spMkLst>
            <pc:docMk/>
            <pc:sldMk cId="1964586934" sldId="259"/>
            <ac:spMk id="2" creationId="{2FEDD511-44B4-9D46-9B1A-0FD4569106D9}"/>
          </ac:spMkLst>
        </pc:spChg>
        <pc:spChg chg="del">
          <ac:chgData name="Sam O'Neill" userId="cb323814-a42a-4cfe-bc74-03f595e56f6e" providerId="ADAL" clId="{964D2B90-F0CC-43E1-A8AA-07E17A823FA3}" dt="2023-10-10T15:20:18.728" v="14" actId="478"/>
          <ac:spMkLst>
            <pc:docMk/>
            <pc:sldMk cId="1964586934" sldId="259"/>
            <ac:spMk id="3" creationId="{F182B0E7-A891-2EF2-2278-980115425D22}"/>
          </ac:spMkLst>
        </pc:spChg>
        <pc:spChg chg="add mod">
          <ac:chgData name="Sam O'Neill" userId="cb323814-a42a-4cfe-bc74-03f595e56f6e" providerId="ADAL" clId="{964D2B90-F0CC-43E1-A8AA-07E17A823FA3}" dt="2023-10-10T15:23:21.541" v="100" actId="20577"/>
          <ac:spMkLst>
            <pc:docMk/>
            <pc:sldMk cId="1964586934" sldId="259"/>
            <ac:spMk id="9" creationId="{D9ECF890-6F92-9B79-AA15-AB8B4CA0CEC2}"/>
          </ac:spMkLst>
        </pc:spChg>
        <pc:graphicFrameChg chg="add del mod">
          <ac:chgData name="Sam O'Neill" userId="cb323814-a42a-4cfe-bc74-03f595e56f6e" providerId="ADAL" clId="{964D2B90-F0CC-43E1-A8AA-07E17A823FA3}" dt="2023-10-10T15:20:54.603" v="17" actId="478"/>
          <ac:graphicFrameMkLst>
            <pc:docMk/>
            <pc:sldMk cId="1964586934" sldId="259"/>
            <ac:graphicFrameMk id="4" creationId="{F6363F0A-BA0B-91D4-F760-EDEA424F6777}"/>
          </ac:graphicFrameMkLst>
        </pc:graphicFrameChg>
        <pc:picChg chg="add mod">
          <ac:chgData name="Sam O'Neill" userId="cb323814-a42a-4cfe-bc74-03f595e56f6e" providerId="ADAL" clId="{964D2B90-F0CC-43E1-A8AA-07E17A823FA3}" dt="2023-10-10T15:21:32.838" v="25" actId="1076"/>
          <ac:picMkLst>
            <pc:docMk/>
            <pc:sldMk cId="1964586934" sldId="259"/>
            <ac:picMk id="6" creationId="{2AFEE72A-19C1-4EA1-C80E-378286446D3F}"/>
          </ac:picMkLst>
        </pc:picChg>
        <pc:picChg chg="add mod">
          <ac:chgData name="Sam O'Neill" userId="cb323814-a42a-4cfe-bc74-03f595e56f6e" providerId="ADAL" clId="{964D2B90-F0CC-43E1-A8AA-07E17A823FA3}" dt="2023-10-10T15:21:48.397" v="26" actId="1076"/>
          <ac:picMkLst>
            <pc:docMk/>
            <pc:sldMk cId="1964586934" sldId="259"/>
            <ac:picMk id="8" creationId="{496314CB-FF80-6868-D996-6FA0AEE40215}"/>
          </ac:picMkLst>
        </pc:picChg>
      </pc:sldChg>
    </pc:docChg>
  </pc:docChgLst>
  <pc:docChgLst>
    <pc:chgData name="Sam O'Neill" userId="cb323814-a42a-4cfe-bc74-03f595e56f6e" providerId="ADAL" clId="{7E0F18C2-0CB6-49FF-9EFD-FE03421B354B}"/>
    <pc:docChg chg="undo custSel addSld modSld">
      <pc:chgData name="Sam O'Neill" userId="cb323814-a42a-4cfe-bc74-03f595e56f6e" providerId="ADAL" clId="{7E0F18C2-0CB6-49FF-9EFD-FE03421B354B}" dt="2023-10-11T17:19:08.687" v="230" actId="20577"/>
      <pc:docMkLst>
        <pc:docMk/>
      </pc:docMkLst>
      <pc:sldChg chg="addSp delSp modSp mod setBg">
        <pc:chgData name="Sam O'Neill" userId="cb323814-a42a-4cfe-bc74-03f595e56f6e" providerId="ADAL" clId="{7E0F18C2-0CB6-49FF-9EFD-FE03421B354B}" dt="2023-10-11T17:19:05.729" v="228" actId="26606"/>
        <pc:sldMkLst>
          <pc:docMk/>
          <pc:sldMk cId="1597212174" sldId="256"/>
        </pc:sldMkLst>
        <pc:spChg chg="add del">
          <ac:chgData name="Sam O'Neill" userId="cb323814-a42a-4cfe-bc74-03f595e56f6e" providerId="ADAL" clId="{7E0F18C2-0CB6-49FF-9EFD-FE03421B354B}" dt="2023-10-11T17:19:05.729" v="228" actId="26606"/>
          <ac:spMkLst>
            <pc:docMk/>
            <pc:sldMk cId="1597212174" sldId="256"/>
            <ac:spMk id="10" creationId="{F3060C83-F051-4F0E-ABAD-AA0DFC48B218}"/>
          </ac:spMkLst>
        </pc:spChg>
        <pc:spChg chg="add del">
          <ac:chgData name="Sam O'Neill" userId="cb323814-a42a-4cfe-bc74-03f595e56f6e" providerId="ADAL" clId="{7E0F18C2-0CB6-49FF-9EFD-FE03421B354B}" dt="2023-10-11T17:19:05.729" v="228" actId="26606"/>
          <ac:spMkLst>
            <pc:docMk/>
            <pc:sldMk cId="1597212174" sldId="256"/>
            <ac:spMk id="12" creationId="{83C98ABE-055B-441F-B07E-44F97F083C39}"/>
          </ac:spMkLst>
        </pc:spChg>
        <pc:spChg chg="add del">
          <ac:chgData name="Sam O'Neill" userId="cb323814-a42a-4cfe-bc74-03f595e56f6e" providerId="ADAL" clId="{7E0F18C2-0CB6-49FF-9EFD-FE03421B354B}" dt="2023-10-11T17:19:05.729" v="228" actId="26606"/>
          <ac:spMkLst>
            <pc:docMk/>
            <pc:sldMk cId="1597212174" sldId="256"/>
            <ac:spMk id="14" creationId="{29FDB030-9B49-4CED-8CCD-4D99382388AC}"/>
          </ac:spMkLst>
        </pc:spChg>
        <pc:spChg chg="add del">
          <ac:chgData name="Sam O'Neill" userId="cb323814-a42a-4cfe-bc74-03f595e56f6e" providerId="ADAL" clId="{7E0F18C2-0CB6-49FF-9EFD-FE03421B354B}" dt="2023-10-11T17:19:05.729" v="228" actId="26606"/>
          <ac:spMkLst>
            <pc:docMk/>
            <pc:sldMk cId="1597212174" sldId="256"/>
            <ac:spMk id="16" creationId="{3783CA14-24A1-485C-8B30-D6A5D87987AD}"/>
          </ac:spMkLst>
        </pc:spChg>
        <pc:spChg chg="add del">
          <ac:chgData name="Sam O'Neill" userId="cb323814-a42a-4cfe-bc74-03f595e56f6e" providerId="ADAL" clId="{7E0F18C2-0CB6-49FF-9EFD-FE03421B354B}" dt="2023-10-11T17:19:05.729" v="228" actId="26606"/>
          <ac:spMkLst>
            <pc:docMk/>
            <pc:sldMk cId="1597212174" sldId="256"/>
            <ac:spMk id="18" creationId="{9A97C86A-04D6-40F7-AE84-31AB43E6A846}"/>
          </ac:spMkLst>
        </pc:spChg>
        <pc:spChg chg="add del">
          <ac:chgData name="Sam O'Neill" userId="cb323814-a42a-4cfe-bc74-03f595e56f6e" providerId="ADAL" clId="{7E0F18C2-0CB6-49FF-9EFD-FE03421B354B}" dt="2023-10-11T17:19:05.729" v="228" actId="26606"/>
          <ac:spMkLst>
            <pc:docMk/>
            <pc:sldMk cId="1597212174" sldId="256"/>
            <ac:spMk id="20" creationId="{FF9F2414-84E8-453E-B1F3-389FDE8192D9}"/>
          </ac:spMkLst>
        </pc:spChg>
        <pc:spChg chg="add del">
          <ac:chgData name="Sam O'Neill" userId="cb323814-a42a-4cfe-bc74-03f595e56f6e" providerId="ADAL" clId="{7E0F18C2-0CB6-49FF-9EFD-FE03421B354B}" dt="2023-10-11T17:19:05.729" v="228" actId="26606"/>
          <ac:spMkLst>
            <pc:docMk/>
            <pc:sldMk cId="1597212174" sldId="256"/>
            <ac:spMk id="22" creationId="{3ECA69A1-7536-43AC-85EF-C7106179F5ED}"/>
          </ac:spMkLst>
        </pc:spChg>
        <pc:picChg chg="mod">
          <ac:chgData name="Sam O'Neill" userId="cb323814-a42a-4cfe-bc74-03f595e56f6e" providerId="ADAL" clId="{7E0F18C2-0CB6-49FF-9EFD-FE03421B354B}" dt="2023-10-11T17:19:05.729" v="228" actId="26606"/>
          <ac:picMkLst>
            <pc:docMk/>
            <pc:sldMk cId="1597212174" sldId="256"/>
            <ac:picMk id="5" creationId="{EE73FAEE-3869-7942-933E-BB1772AD25B6}"/>
          </ac:picMkLst>
        </pc:picChg>
      </pc:sldChg>
      <pc:sldChg chg="addSp delSp modSp mod setBg">
        <pc:chgData name="Sam O'Neill" userId="cb323814-a42a-4cfe-bc74-03f595e56f6e" providerId="ADAL" clId="{7E0F18C2-0CB6-49FF-9EFD-FE03421B354B}" dt="2023-10-11T17:19:04.009" v="226" actId="26606"/>
        <pc:sldMkLst>
          <pc:docMk/>
          <pc:sldMk cId="24860730" sldId="257"/>
        </pc:sldMkLst>
        <pc:spChg chg="add del">
          <ac:chgData name="Sam O'Neill" userId="cb323814-a42a-4cfe-bc74-03f595e56f6e" providerId="ADAL" clId="{7E0F18C2-0CB6-49FF-9EFD-FE03421B354B}" dt="2023-10-11T17:19:04.009" v="226" actId="26606"/>
          <ac:spMkLst>
            <pc:docMk/>
            <pc:sldMk cId="24860730" sldId="257"/>
            <ac:spMk id="10" creationId="{86FF76B9-219D-4469-AF87-0236D29032F1}"/>
          </ac:spMkLst>
        </pc:spChg>
        <pc:spChg chg="add del">
          <ac:chgData name="Sam O'Neill" userId="cb323814-a42a-4cfe-bc74-03f595e56f6e" providerId="ADAL" clId="{7E0F18C2-0CB6-49FF-9EFD-FE03421B354B}" dt="2023-10-11T17:19:04.009" v="226" actId="26606"/>
          <ac:spMkLst>
            <pc:docMk/>
            <pc:sldMk cId="24860730" sldId="257"/>
            <ac:spMk id="16" creationId="{2E80C965-DB6D-4F81-9E9E-B027384D0BD6}"/>
          </ac:spMkLst>
        </pc:spChg>
        <pc:spChg chg="add del">
          <ac:chgData name="Sam O'Neill" userId="cb323814-a42a-4cfe-bc74-03f595e56f6e" providerId="ADAL" clId="{7E0F18C2-0CB6-49FF-9EFD-FE03421B354B}" dt="2023-10-11T17:19:04.009" v="226" actId="26606"/>
          <ac:spMkLst>
            <pc:docMk/>
            <pc:sldMk cId="24860730" sldId="257"/>
            <ac:spMk id="18" creationId="{633C5E46-DAC5-4661-9C87-22B08E2A512F}"/>
          </ac:spMkLst>
        </pc:spChg>
        <pc:grpChg chg="add del">
          <ac:chgData name="Sam O'Neill" userId="cb323814-a42a-4cfe-bc74-03f595e56f6e" providerId="ADAL" clId="{7E0F18C2-0CB6-49FF-9EFD-FE03421B354B}" dt="2023-10-11T17:19:04.009" v="226" actId="26606"/>
          <ac:grpSpMkLst>
            <pc:docMk/>
            <pc:sldMk cId="24860730" sldId="257"/>
            <ac:grpSpMk id="12" creationId="{DB88BD78-87E1-424D-B479-C37D8E41B12E}"/>
          </ac:grpSpMkLst>
        </pc:grpChg>
        <pc:picChg chg="mod">
          <ac:chgData name="Sam O'Neill" userId="cb323814-a42a-4cfe-bc74-03f595e56f6e" providerId="ADAL" clId="{7E0F18C2-0CB6-49FF-9EFD-FE03421B354B}" dt="2023-10-11T17:19:04.009" v="226" actId="26606"/>
          <ac:picMkLst>
            <pc:docMk/>
            <pc:sldMk cId="24860730" sldId="257"/>
            <ac:picMk id="5" creationId="{EFD08BEA-6526-1EBB-49E2-BF53AADC5B17}"/>
          </ac:picMkLst>
        </pc:picChg>
      </pc:sldChg>
      <pc:sldChg chg="addSp delSp modSp mod setBg">
        <pc:chgData name="Sam O'Neill" userId="cb323814-a42a-4cfe-bc74-03f595e56f6e" providerId="ADAL" clId="{7E0F18C2-0CB6-49FF-9EFD-FE03421B354B}" dt="2023-10-11T17:19:08.687" v="230" actId="20577"/>
        <pc:sldMkLst>
          <pc:docMk/>
          <pc:sldMk cId="1964586934" sldId="259"/>
        </pc:sldMkLst>
        <pc:spChg chg="add mod">
          <ac:chgData name="Sam O'Neill" userId="cb323814-a42a-4cfe-bc74-03f595e56f6e" providerId="ADAL" clId="{7E0F18C2-0CB6-49FF-9EFD-FE03421B354B}" dt="2023-10-11T17:19:08.687" v="230" actId="20577"/>
          <ac:spMkLst>
            <pc:docMk/>
            <pc:sldMk cId="1964586934" sldId="259"/>
            <ac:spMk id="2" creationId="{83E8960E-328D-DC98-11DF-47ACE65409BB}"/>
          </ac:spMkLst>
        </pc:spChg>
        <pc:spChg chg="mod ord">
          <ac:chgData name="Sam O'Neill" userId="cb323814-a42a-4cfe-bc74-03f595e56f6e" providerId="ADAL" clId="{7E0F18C2-0CB6-49FF-9EFD-FE03421B354B}" dt="2023-10-11T17:19:04.685" v="227" actId="26606"/>
          <ac:spMkLst>
            <pc:docMk/>
            <pc:sldMk cId="1964586934" sldId="259"/>
            <ac:spMk id="9" creationId="{D9ECF890-6F92-9B79-AA15-AB8B4CA0CEC2}"/>
          </ac:spMkLst>
        </pc:spChg>
        <pc:spChg chg="add del">
          <ac:chgData name="Sam O'Neill" userId="cb323814-a42a-4cfe-bc74-03f595e56f6e" providerId="ADAL" clId="{7E0F18C2-0CB6-49FF-9EFD-FE03421B354B}" dt="2023-10-11T17:19:04.685" v="227" actId="26606"/>
          <ac:spMkLst>
            <pc:docMk/>
            <pc:sldMk cId="1964586934" sldId="259"/>
            <ac:spMk id="14" creationId="{5EF17487-C386-4F99-B5EB-4FD3DF4236B2}"/>
          </ac:spMkLst>
        </pc:spChg>
        <pc:spChg chg="add del">
          <ac:chgData name="Sam O'Neill" userId="cb323814-a42a-4cfe-bc74-03f595e56f6e" providerId="ADAL" clId="{7E0F18C2-0CB6-49FF-9EFD-FE03421B354B}" dt="2023-10-11T17:19:04.685" v="227" actId="26606"/>
          <ac:spMkLst>
            <pc:docMk/>
            <pc:sldMk cId="1964586934" sldId="259"/>
            <ac:spMk id="16" creationId="{A0DE92DF-4769-4DE9-93FD-EE31271850CA}"/>
          </ac:spMkLst>
        </pc:spChg>
        <pc:picChg chg="mod ord">
          <ac:chgData name="Sam O'Neill" userId="cb323814-a42a-4cfe-bc74-03f595e56f6e" providerId="ADAL" clId="{7E0F18C2-0CB6-49FF-9EFD-FE03421B354B}" dt="2023-10-11T17:19:04.685" v="227" actId="26606"/>
          <ac:picMkLst>
            <pc:docMk/>
            <pc:sldMk cId="1964586934" sldId="259"/>
            <ac:picMk id="6" creationId="{2AFEE72A-19C1-4EA1-C80E-378286446D3F}"/>
          </ac:picMkLst>
        </pc:picChg>
        <pc:picChg chg="mod ord">
          <ac:chgData name="Sam O'Neill" userId="cb323814-a42a-4cfe-bc74-03f595e56f6e" providerId="ADAL" clId="{7E0F18C2-0CB6-49FF-9EFD-FE03421B354B}" dt="2023-10-11T17:19:04.685" v="227" actId="26606"/>
          <ac:picMkLst>
            <pc:docMk/>
            <pc:sldMk cId="1964586934" sldId="259"/>
            <ac:picMk id="8" creationId="{496314CB-FF80-6868-D996-6FA0AEE40215}"/>
          </ac:picMkLst>
        </pc:picChg>
      </pc:sldChg>
      <pc:sldChg chg="addSp delSp modSp new mod">
        <pc:chgData name="Sam O'Neill" userId="cb323814-a42a-4cfe-bc74-03f595e56f6e" providerId="ADAL" clId="{7E0F18C2-0CB6-49FF-9EFD-FE03421B354B}" dt="2023-10-11T16:06:09.902" v="191" actId="1076"/>
        <pc:sldMkLst>
          <pc:docMk/>
          <pc:sldMk cId="3381117796" sldId="260"/>
        </pc:sldMkLst>
        <pc:spChg chg="mod">
          <ac:chgData name="Sam O'Neill" userId="cb323814-a42a-4cfe-bc74-03f595e56f6e" providerId="ADAL" clId="{7E0F18C2-0CB6-49FF-9EFD-FE03421B354B}" dt="2023-10-11T16:04:44.045" v="115" actId="404"/>
          <ac:spMkLst>
            <pc:docMk/>
            <pc:sldMk cId="3381117796" sldId="260"/>
            <ac:spMk id="2" creationId="{3F7CC2DF-BF76-54C3-41D6-A0CFF511AC31}"/>
          </ac:spMkLst>
        </pc:spChg>
        <pc:spChg chg="del">
          <ac:chgData name="Sam O'Neill" userId="cb323814-a42a-4cfe-bc74-03f595e56f6e" providerId="ADAL" clId="{7E0F18C2-0CB6-49FF-9EFD-FE03421B354B}" dt="2023-10-11T16:05:16.837" v="116"/>
          <ac:spMkLst>
            <pc:docMk/>
            <pc:sldMk cId="3381117796" sldId="260"/>
            <ac:spMk id="3" creationId="{3267F0E2-2B31-479D-79E7-184D453C97A5}"/>
          </ac:spMkLst>
        </pc:spChg>
        <pc:spChg chg="add mod">
          <ac:chgData name="Sam O'Neill" userId="cb323814-a42a-4cfe-bc74-03f595e56f6e" providerId="ADAL" clId="{7E0F18C2-0CB6-49FF-9EFD-FE03421B354B}" dt="2023-10-11T16:06:09.902" v="191" actId="1076"/>
          <ac:spMkLst>
            <pc:docMk/>
            <pc:sldMk cId="3381117796" sldId="260"/>
            <ac:spMk id="8" creationId="{11943E79-A590-531D-B505-56FB08E380D2}"/>
          </ac:spMkLst>
        </pc:spChg>
        <pc:picChg chg="add mod">
          <ac:chgData name="Sam O'Neill" userId="cb323814-a42a-4cfe-bc74-03f595e56f6e" providerId="ADAL" clId="{7E0F18C2-0CB6-49FF-9EFD-FE03421B354B}" dt="2023-10-11T16:05:31.705" v="120" actId="1076"/>
          <ac:picMkLst>
            <pc:docMk/>
            <pc:sldMk cId="3381117796" sldId="260"/>
            <ac:picMk id="5" creationId="{6E1086FF-D012-8109-0AA6-9F6BF11D24C3}"/>
          </ac:picMkLst>
        </pc:picChg>
        <pc:picChg chg="add mod">
          <ac:chgData name="Sam O'Neill" userId="cb323814-a42a-4cfe-bc74-03f595e56f6e" providerId="ADAL" clId="{7E0F18C2-0CB6-49FF-9EFD-FE03421B354B}" dt="2023-10-11T16:05:34.702" v="121" actId="1076"/>
          <ac:picMkLst>
            <pc:docMk/>
            <pc:sldMk cId="3381117796" sldId="260"/>
            <ac:picMk id="7" creationId="{6852EDFA-0235-7A64-3FCB-C07E847E09C2}"/>
          </ac:picMkLst>
        </pc:picChg>
      </pc:sldChg>
      <pc:sldChg chg="addSp delSp modSp new mod">
        <pc:chgData name="Sam O'Neill" userId="cb323814-a42a-4cfe-bc74-03f595e56f6e" providerId="ADAL" clId="{7E0F18C2-0CB6-49FF-9EFD-FE03421B354B}" dt="2023-10-11T16:09:35.120" v="209" actId="1076"/>
        <pc:sldMkLst>
          <pc:docMk/>
          <pc:sldMk cId="28575963" sldId="261"/>
        </pc:sldMkLst>
        <pc:spChg chg="mod">
          <ac:chgData name="Sam O'Neill" userId="cb323814-a42a-4cfe-bc74-03f595e56f6e" providerId="ADAL" clId="{7E0F18C2-0CB6-49FF-9EFD-FE03421B354B}" dt="2023-10-11T16:08:49.732" v="206" actId="2711"/>
          <ac:spMkLst>
            <pc:docMk/>
            <pc:sldMk cId="28575963" sldId="261"/>
            <ac:spMk id="2" creationId="{7EDB2F40-6373-CE64-AD3C-367EDF07D5E7}"/>
          </ac:spMkLst>
        </pc:spChg>
        <pc:spChg chg="del">
          <ac:chgData name="Sam O'Neill" userId="cb323814-a42a-4cfe-bc74-03f595e56f6e" providerId="ADAL" clId="{7E0F18C2-0CB6-49FF-9EFD-FE03421B354B}" dt="2023-10-11T16:09:27.177" v="207" actId="22"/>
          <ac:spMkLst>
            <pc:docMk/>
            <pc:sldMk cId="28575963" sldId="261"/>
            <ac:spMk id="3" creationId="{684A85A8-C543-8FF9-2D8B-953988435849}"/>
          </ac:spMkLst>
        </pc:spChg>
        <pc:picChg chg="add mod ord">
          <ac:chgData name="Sam O'Neill" userId="cb323814-a42a-4cfe-bc74-03f595e56f6e" providerId="ADAL" clId="{7E0F18C2-0CB6-49FF-9EFD-FE03421B354B}" dt="2023-10-11T16:09:35.120" v="209" actId="1076"/>
          <ac:picMkLst>
            <pc:docMk/>
            <pc:sldMk cId="28575963" sldId="261"/>
            <ac:picMk id="5" creationId="{FFE6F5E3-6F6D-D78C-D233-62E0DDAFF19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2T09:18:59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16777 11826 248 0,'0'0'267'0,"0"0"-22"16,0 0 35-16,0 0 42 0,0 0 30 16,0 0-44-16,0 0-65 0,0 0-45 15,0 0-46-15,0 0-30 0,0 2-19 16,0-1 9-16,0 0 14 0,6 2 17 16,0-1-15-16,-2-1-26 0,2 4-10 15,-1-5-3-15,1 5-7 0,-4-3-10 16,2 2-15-16,-2 0 3 0,4 0 2 0,-2 2 17 15,1 0-16-15,1 1-22 0,-2 1-29 16,2-1-9-16,0 0-1 0,1-2-2 16,-1 0-13-16,4-2-9 0,-4-1-3 15,5-1 7-15,-3-1-1 0,6 0-4 0,3-6-9 16,4-4 4-16,10-7 6 0,8-6 20 16,8-6-10-16,13-9-13 0,6-8-7 15,15-8-24-15,2-3-36 0,8-5-41 16,0-2-60-16,0 3-30 0,2 7-11 15,-9 5-43-15,-5 9-71 0,-15 11-149 16,-21 9-192-16,-3 5-100 0</inkml:trace>
  <inkml:trace contextRef="#ctx0" brushRef="#br0" timeOffset="8750.37">26188 13043 965 0,'0'0'482'0,"0"0"-244"15,0 0-131-15,0 0-62 0,0 0 27 16,0 0 22-16,0 0 52 0,0 0 13 16,0 0-24-16,-10 42 1 0,10-36 16 15,0 1 44-15,0-1 3 0,0 2-24 16,0 0-32-16,0 1-22 0,0 0-23 16,-6 1-9-16,0-2-1 0,1 1-28 15,-1-2-32-15,0 1-16 0,4-3-12 0,-2 0 0 16,4 0-37-16,0-4-10 0,6 0 12 15,0 0 10-15,7-1 24 0,1 0 1 16,9-1 53-16,6-6 4 0,4-5 21 16,12-4 5-16,7-7-33 0,10-7-32 15,4-7-14-15,9-5-3 0,7-5-1 0,3-2-31 16,0 0-29-16,-5 2-56 16,-3 3-85-16,-9 7-110 0,-6 3 8 0,-10 5-127 15,-9 3 35-15,-3 4 126 0,-5 1-212 16,-8 7-294-16,-5-4 8 0</inkml:trace>
  <inkml:trace contextRef="#ctx0" brushRef="#br0" timeOffset="11050.91">28266 6209 741 0,'0'0'447'0,"0"0"-278"0,0 0-149 0,0 0-17 16,0 0 46-16,0 0 136 0,0 0 49 16,0 0-33-16,0 0-94 0,-50 80-45 15,38-62-23-15,-5 1 103 0,1 2 184 0,-1-2-197 16,3 0-62-16,1 0-25 0,7 1 16 15,0-2-7-15,6-1-3 0,0-2-16 16,0 0-16-16,12-1-1 0,1-3-14 16,1-1 11-16,3 0 4 0,3-4-13 15,5-4 29-15,-4 1-16 0,6-3-3 16,-2 0-13-16,1-4 12 0,-3-2 8 16,6-5-1-16,-6 0-18 0,0-2 2 15,-1-1 13-15,-3-2-13 0,-5 2 16 16,-1-4-17-16,-3 5 1 0,-10 1 17 15,0 2 15-15,0 4 0 0,-10 2 6 16,-9 4-41-16,-10 0-73 0,-8 4-67 0,-8 8-14 16,-7 0 39-16,2 5 38 15,5 1-29-15,6-6-161 0,10 2-154 16,14-5-212-16,7-1-371 0</inkml:trace>
  <inkml:trace contextRef="#ctx0" brushRef="#br0" timeOffset="11565.44">29076 6327 470 0,'0'0'1307'0,"0"0"-873"15,0 0-210-15,0 0-79 0,0 0-26 16,0 0-28-16,0 0-14 0,0 0-16 16,-47 73-23-16,45-58 4 0,-5-1-23 15,7 2-15-15,0-5-4 0,0 1-25 0,0-1-20 16,0-2-58-16,7-4-112 16,-3 1-173-16,2-5-268 0,10-1-519 0</inkml:trace>
  <inkml:trace contextRef="#ctx0" brushRef="#br0" timeOffset="11875.5">29556 6125 1003 0,'0'0'489'0,"0"0"-307"0,0 0-33 15,0 0 39-15,-4 67 75 0,1-43-30 16,-7 0-39-16,4 4-56 0,0-1-45 16,-5 1-32-16,1 2-6 0,2-4-1 15,-3 1 0-15,5-2-6 0,0-3-48 16,2-1 0-16,4-4-60 0,-4-2-52 15,2-4-26-15,2-4-97 0,0 0-166 16,0-3-200-16,0-4-444 0</inkml:trace>
  <inkml:trace contextRef="#ctx0" brushRef="#br0" timeOffset="12103.67">29419 6403 1170 0,'0'0'544'0,"0"0"-421"16,0 0-87-16,0 0 61 0,0 0 40 15,0 0-14-15,0 0 16 0,0 0-45 16,0 0-30-16,153-18-31 0,-126 12-20 16,-2 0-13-16,0 0-1 0,0 0-22 0,-3 1-19 15,5-3-39-15,-4 2-100 0,0 0-137 16,-1 0-176-16,-11-1-301 0,7 2 157 0</inkml:trace>
  <inkml:trace contextRef="#ctx0" brushRef="#br0" timeOffset="12252.45">29971 6280 91 0,'0'0'0'0,"0"0"-39"15</inkml:trace>
  <inkml:trace contextRef="#ctx0" brushRef="#br0" timeOffset="12735.6">29971 6280 303 0,'-33'41'558'15,"33"-41"-236"-15,6 0-97 0,-2 0-49 0,5 0-17 16,-1 0-3-16,4-1-42 0,5-2 2 16,-1-2-2-16,7-1-27 0,0-4-9 15,6 2-49-15,-8-4-27 0,1 2-1 16,-3 0 31-16,-9 0 27 0,-2 3 28 16,-5-3 38-16,-3 4 7 0,0 0-48 15,-5-1-49-15,-5 1-32 0,-2-1-3 16,-1 1-16-16,3 0 13 0,-2 0 2 15,1 2-1-15,1 3-21 0,-7 1 11 16,5 0-14-16,-5 0 10 0,-5 8 16 16,1 3 21-16,-4 6 21 0,5 1 38 0,-1 1 39 15,6 4 82-15,-1-3-61 0,3 2-42 16,13-3-19-16,0 0-28 0,0-2-26 16,0 0-24-16,13-4-1 0,10-3-41 15,-7-2-48-15,11-3-25 0,4-1-19 16,0-3-36-16,4-1-75 0,2-3-236 15,-10-1-259-15,10-7-431 0</inkml:trace>
  <inkml:trace contextRef="#ctx0" brushRef="#br0" timeOffset="13274.16">30316 6311 3 0,'0'0'1293'16,"0"0"-919"-16,0 0-120 0,0 0 22 15,0 0-21-15,-29 67-51 0,29-54-59 16,0-6-75-16,5-1-42 0,7 0-28 0,0-2-32 16,-1-4-10-16,-1 0 27 0,-4 0 15 15,5-4 20-15,-3-4-1 0,0-3-19 16,5-1-55-16,-3-2-16 0,4-3 23 16,1 2 0-16,3-1 6 0,-3 1 0 15,1 3 6-15,-3 3 26 0,-3 4 10 0,-6 1 4 16,-2 2 22-16,-2 2 9 15,0 0 7-15,0 0 26 0,0 1-10 0,0 4-13 16,0 3 32-16,0 1 10 0,0 1 3 16,0 2 3-16,0-1 31 0,0-1-15 15,0 1-65-15,0-4-31 0,0 0-13 16,0-2-2-16,11-3-2 0,-5 1 2 16,6-2-33-16,-1-1 7 0,1 0 9 15,5-4 19-15,-1-2 1 0,7-2-1 16,-7-2-13-16,7 0-3 0,-2-1-3 0,-3 4 3 15,-1 0 0-15,-1 4 14 16,-3 0 2-16,-3 2 0 0,-4 1 13 0,1 0-1 16,3 0 14-16,-4 1 38 0,0 4-4 15,-2 0 23-15,3 2-1 0,-1-1-3 16,-6 3-25-16,0-2-26 0,0 1-3 16,0 2-12-16,0-2-2 0,0 1-11 15,0-2-19-15,4-2-16 0,-2-3-9 0,4 2-67 16,5-4-95-16,5 0-50 0,7-4 6 15,4-4-104-15,2-7-158 0,-4 6-210 16,12-14-281-16</inkml:trace>
  <inkml:trace contextRef="#ctx0" brushRef="#br0" timeOffset="13482.06">31294 6098 254 0,'0'0'809'15,"0"0"-288"-15,0 0-105 0,0 0-57 16,0 0-116-16,0 0-137 0,0 0-45 15,0 0 4-15,0 0-11 0,-151 62 10 16,122-41 17-16,7 1-1 0,3-3 12 0,7 1-5 16,5-2-5-16,7-1-24 0,0-1-11 15,9-3-8-15,9-3-36 0,3 0-3 16,10-1-14-16,6-1 11 0,-2-2-10 16,5 1 10-16,-1-2-26 0,-8 0-15 15,-6 1-4-15,-9 1-79 0,-10-1-20 16,-6 4-40-16,-6-1-212 0,-10 1-363 15,-46 5-648-15</inkml:trace>
  <inkml:trace contextRef="#ctx0" brushRef="#br0" timeOffset="14869.78">8959 7368 378 0,'0'0'2155'0,"0"0"-1653"15,0 0-262-15,0 0-183 0,0 0-31 16,0 0 15-16,0 0-3 0,0 0 22 0,0 0 1 16,0 0-20-16,157-59-41 0,-95 39 0 15,-2 1-13-15,-2 0-6 0,-6 2-54 16,-13 4-22-16,-6 1-192 0,-10 4-118 15,-7-1-102-15,-8 3-162 0,-3-3-453 0</inkml:trace>
  <inkml:trace contextRef="#ctx0" brushRef="#br0" timeOffset="15222.27">9037 7174 1547 0,'0'0'468'0,"0"0"-280"0,0 0-185 15,0 0 20-15,0 0 64 0,0 0 30 16,0 0-11-16,0 0-28 0,0 0-7 0,-59 75 51 16,40-59 23-16,2 2-24 15,-5-2-5-15,5 2-24 0,-6-4-44 0,7 2-32 16,-7-4-13-16,11 0 23 0,1-1-14 15,5-4-12-15,2-1 0 0,4-1-25 16,0-2-4-16,0 2 17 0,0 0 12 16,6 0 25-16,2-3 13 0,9 2 10 0,2-1 15 15,7-1 7-15,3-2 25 0,11 0-32 16,3 0-22-16,3-2-41 0,-1-4 0 16,3 0-31-16,1-1-17 0,-3 0-56 15,-3-4-121-15,3 1-194 0,-15 2-243 16,2-3-746-16</inkml:trace>
  <inkml:trace contextRef="#ctx0" brushRef="#br0" timeOffset="15609.49">10236 6978 1922 0,'0'0'693'0,"0"0"-295"0,0 0-244 16,0 0-52-16,0 0 10 0,0 0-7 15,0 0-7-15,0 0 0 0,0 0-13 16,0 0 35-16,23 81 37 0,-23-63-78 16,0 0-45-16,0 1-21 0,0-2-13 15,4-1-2-15,-2-2-26 0,5-1-32 0,-1-6-113 16,6-2-92-16,1-2-158 0,-1-3-345 15,0 0-558-15</inkml:trace>
  <inkml:trace contextRef="#ctx0" brushRef="#br0" timeOffset="16017.15">10569 6991 688 0,'0'0'1076'15,"0"0"-907"-15,0 0-92 0,0 0 14 16,0 0 91-16,0 0-1 0,0 0-65 16,0 0-32-16,81 73-29 0,-73-67-20 15,-2 1-12-15,-6-2-20 0,6-2 10 16,-6 0-10-16,0-3 10 0,0 0 6 16,0 0 20-16,0 0 64 0,5-4 50 15,-5-2-54-15,0-2-99 0,2-2-12 0,-2-2-7 16,4-1 3-16,-2 0-7 0,4 1 10 15,-2 1 13-15,0 2-1 0,3 0-1 16,-1 3-11-16,4 1-3 0,2-1-12 16,-1 4-4-16,5 1 28 0,5-2-5 15,0 3 9-15,6 0 25 0,-5 0 20 16,1 3 6-16,-6 3 45 0,-1 2 9 16,1 3 64-16,-5 2 15 0,-2 2-65 15,3 0-40-15,-3 2-41 0,0 1-17 0,1-3-18 16,-3 1-3-16,4-4-25 0,-3-1-19 15,3-2-95-15,-2-3-89 0,-1-3-90 16,3-3-250-16,-4 0-438 0,9-11-131 0</inkml:trace>
  <inkml:trace contextRef="#ctx0" brushRef="#br0" timeOffset="16220.29">11351 6781 1663 0,'0'0'445'0,"0"0"-241"0,0 0 19 16,0 0 96-16,12 65 5 0,4-43-50 15,1 2-33-15,0 2-65 0,-3 1-60 16,1 0-53-16,-3-1-21 0,2-3-30 0,-1-3-12 16,3-1-14-16,-1-4-66 0,-1-2-58 15,-3-5-98-15,-1-2-101 0,-4-2-214 16,-6-3-492-16,0-1-234 0</inkml:trace>
  <inkml:trace contextRef="#ctx0" brushRef="#br0" timeOffset="16361.74">11429 6976 1805 0,'0'0'460'15,"0"0"-430"-15,0 0-29 0,0 0-2 16,0 0-57-16,153-58-94 0,-120 46-153 0,-4 0-190 15,-6 3-156-15,-2-3 17 0</inkml:trace>
  <inkml:trace contextRef="#ctx0" brushRef="#br0" timeOffset="16686.13">12047 6698 939 0,'0'0'1143'0,"0"0"-780"0,0 0-196 16,0 0 4-16,0 0 16 0,0 0-14 16,0 0 5-16,0 0 20 0,0 0-100 15,0 0-73-15,-64 58-25 0,39-37 22 16,3 1 4-16,-1-3-11 0,6 3-5 0,1-3-10 16,5-2-13-16,5-3 13 0,6-1 16 15,0-2-14-15,0-4 0 0,15-1 0 16,3-2 24-16,5-1-14 0,6-1 16 15,-2 0 4-15,2-1-1 0,0 0-31 16,-13 2-2-16,1-2-20 0,-7 0-3 16,-6 2-6-16,-4 0 9 0,0 2-16 15,-4 1 19-15,-12 0-38 0,-7 5-60 16,-4-1-65-16,-2 2-41 0,0-2-130 16,2-1-349-16,-6-1-737 0</inkml:trace>
  <inkml:trace contextRef="#ctx0" brushRef="#br0" timeOffset="23866.84">16810 7364 2005 0,'0'0'447'16,"0"0"-211"-16,0 0-75 0,0 0-7 0,0 0-7 16,0 0-38-16,0 0-49 0,0 0-31 15,0 0 9-15,23-17 7 0,6 4-23 16,-1-4-19-16,6-1-3 0,-1-1-2 16,2-2-23-16,-2 2 2 0,-4 0-21 15,-2 0-26-15,2 1-49 0,-7-1-50 16,5 3-88-16,-4 2-63 0,-7-1-36 15,3 2-63-15,-2 6-131 0,-9-7-184 0</inkml:trace>
  <inkml:trace contextRef="#ctx0" brushRef="#br0" timeOffset="24255.74">16785 7179 163 0,'0'0'349'16,"0"0"-114"-16,0 0 22 0,0 0 10 15,0 0 36-15,0 0-14 0,0 0-19 16,0 0-15-16,0 0-32 0,0 0-33 0,0 0-6 15,-12 79-11-15,-1-62-27 0,3 1-25 16,-3 0-51-16,1 0-25 0,0-1-20 16,3-2-6-16,-1-1-19 0,4-1-1 15,4-4-24-15,2 0-4 0,0-4 13 16,0-1 4-16,2-1 8 0,2 0 3 16,4 0 1-16,3-3 1 0,-1 0 28 0,6 0 3 15,7 0-20-15,10-6-11 0,4-1-1 16,5-3-12-16,3-1-23 0,1 0-105 15,-1 0-182-15,-1 0-151 0,-15 2-321 16,10-3-578-16</inkml:trace>
  <inkml:trace contextRef="#ctx0" brushRef="#br0" timeOffset="24977.21">17589 6583 1714 0,'0'0'548'0,"0"0"-276"15,0 0-162-15,0 0 2 0,0 0 56 16,0 0-2-16,0 0-51 0,0 0-35 16,0 0-16-16,0 0-16 0,0 0-32 15,-14 74-16-15,10-63-1 0,4 1 1 16,-3-1 0-16,-1 0 3 0,4-2 0 15,0-2 16-15,0 0-19 0,0-2-13 0,0-1 12 16,0 0 1-16,11-3 12 0,-3 0 17 16,8-1-4-16,1 0 0 0,0 0-25 15,5-2-3-15,1-6-22 0,4 1 9 16,-4 0-3-16,8 1-19 0,-4-2-26 16,-1 2-19-16,3-1-16 0,-2-1-23 15,-4 2-15-15,2-1-73 0,0 0-161 16,-5 0-125-16,-5 2-155 0,-3-1-99 0</inkml:trace>
  <inkml:trace contextRef="#ctx0" brushRef="#br0" timeOffset="25203.34">17850 6579 1467 0,'0'0'438'0,"0"0"-184"16,0 0 21-16,0 0 5 0,0 0-61 16,0 0-62-16,2 73-67 0,-2-57-33 15,0 1-15-15,0 0-26 0,0-2-16 0,0 1-35 16,0-3-74-16,0 0-74 0,6-4-3 16,4 0-114-16,-2-4-277 0,3-3-187 15,-1-2-229-15</inkml:trace>
  <inkml:trace contextRef="#ctx0" brushRef="#br0" timeOffset="25797.8">18234 6325 1105 0,'0'0'501'0,"0"0"-279"0,0 0-132 16,0 0 27-16,0 0 52 0,0 0 35 15,0 0-30-15,0 0-19 0,0 0-42 0,0 0-62 16,-16 79-16-16,16-62-3 0,0 1-9 16,0 0-7-16,0-1-14 0,0-2 1 15,6-4-1-15,-2 2-2 0,-2-5-12 16,4-2-11-16,-2-2 10 0,-2-1-3 0,2-3 3 15,3 0-6-15,-3 0-22 0,6-6 21 16,3-4 1-16,-1 2 16 0,4-5-26 16,1 2 9-16,0-2 1 0,-1 1-13 15,3 3-13-15,-5 3-4 0,1 2 17 16,-1 1 21-16,3 2 11 0,-3 1 13 16,1 0 3-16,-3 1 14 0,5 5 34 15,-7-1 10-15,-4 1 3 0,0 1-3 16,-6 0-13-16,0 2-23 0,0 0 14 15,-12 0-20-15,2 0-3 0,-7-1-10 16,-2 0 3-16,9-3-22 0,-2-1-3 0,5 0-42 16,1-3-70-16,2-1-55 0,0 0 22 15,4 0-68-15,-6-1-111 0,2-5-79 16,4 4-238-16,0-8-168 0</inkml:trace>
  <inkml:trace contextRef="#ctx0" brushRef="#br0" timeOffset="26167.51">18681 6409 1000 0,'0'0'563'15,"0"0"-329"-15,0 0-149 0,0 0-11 16,0 0 14-16,0 0 19 0,0 0-7 0,0 0-15 16,0 0-40-16,0 0-45 0,0 0-30 15,39 25 1-15,-33-25 16 0,4 0 13 16,-1 0 29-16,-1 0 42 0,-2 0-32 15,0 0-19-15,-2-1-18 0,-1 0 19 16,1-2 5-16,2 2-26 0,4 0-46 16,1 1 1-16,3 0 32 0,0 0 13 15,3 0 12-15,0 0 4 0,1 2-12 16,-1 7 28-16,-7-1 16 0,0 5 33 0,-3 1-23 16,-1 1-6-16,-4-3-4 0,-2 5 19 15,0-3 14-15,0 0 5 0,-2-1-9 16,-9-1-3-16,5-4-4 0,-2 2-15 15,0-4-39-15,-3-1-16 0,5-2-26 16,-6-1-60-16,1 0-148 0,-7-2-127 16,-3-2-186-16,3-2-259 0,-13-8-342 0</inkml:trace>
  <inkml:trace contextRef="#ctx0" brushRef="#br0" timeOffset="26396.13">19034 6257 1823 0,'0'0'509'16,"0"0"-467"-16,0 0-25 16,0 0 80-16,0 0 58 0,0 0 57 0,0 0-16 15,0 0-49-15,56 81-26 0,-50-62-28 16,0 2-46-16,0-2-28 0,-1-2-19 0,1-3-41 15,4-1-23-15,-4-4-31 0,3 0-103 16,-5-5-91-16,0-2-196 0,-4-2-492 16,0 0-168-16</inkml:trace>
  <inkml:trace contextRef="#ctx0" brushRef="#br0" timeOffset="26741.76">19077 6360 851 0,'0'0'332'0,"0"0"-224"0,0 0-30 0,0 0 0 16,0 0-29-16,0 0 68 0,0 0-6 15,153 5-43-15,-117-10-26 0,-7-2-9 16,4-2-4-16,-2 0 3 0,0-3 10 16,-9 2 33-16,-1 0-36 0,-2 1-10 15,-3-1-29-15,-6 1-18 0,-3 2-8 0,-1 2 26 16,-6 0 23-16,0 4 9 0,0-2-6 15,0 3 3-15,0 0-29 0,-8 0 68 16,-5 0 10-16,-1 3-17 0,-3 3 14 16,1 1 31-16,-3 1 4 0,0 3 6 15,1 0 12-15,5 1 10 0,3-3 6 16,4 1-48-16,6-2-45 0,0 0 0 16,0-2 0-16,12 1-13 0,5-5-19 15,6 2-17-15,-7-4-2 0,11 0-1 16,2 0-15-16,4-6-63 0,2-5-116 0,4-2-99 15,7-3-161-15,-13 3-297 0,17-10-491 0</inkml:trace>
  <inkml:trace contextRef="#ctx0" brushRef="#br0" timeOffset="27012.13">19929 6102 1110 0,'0'0'472'0,"0"0"-277"0,0 0-49 15,0 0-7-15,0 0-2 0,0 0-72 16,0 0-65-16,-101 66-35 0,101-59 6 16,12 0 12-16,5-1 16 0,5-1 1 15,1 1 28-15,4-2-2 0,6-3-24 16,-4 1 21-16,-2 2-10 0,-2 1 19 16,-9-2-9-16,1 2 6 0,-7 0-3 15,-4 1 39-15,-6-1 54 0,0 1 30 0,0 2-21 16,0 1-28-16,0 0-49 0,-2 1-28 15,-6-1-10-15,-2 0-13 0,-3 0-20 16,1 0-102-16,-9-1-277 0,9-2-405 16,-15 1-797-16</inkml:trace>
  <inkml:trace contextRef="#ctx0" brushRef="#br0" timeOffset="32717.04">21326 10518 1588 0,'0'0'539'16,"0"0"-309"-16,0 0-162 0,0 0 13 16,0 0 61-16,0 0 16 0,0 0-43 0,0 0-28 15,0 0-4-15,0 0 13 0,0-10 10 16,0 10 18-16,0 4 3 0,0 2-51 15,-6 6-32-15,0 2-15 0,-4 4-13 16,-3 4 6-16,3 2-19 0,-2 5-3 0,5-1-13 16,3 3 11-16,-2-1-1 0,2-2 3 15,2 0-1-15,2-3-2 0,0-3-13 16,2-5-3-16,12-3-16 0,5-4 0 16,4-4 0-16,-1-2 35 0,9-1 18 15,-2-3 8-15,2 0-1 0,-4-5-6 16,0-2 3-16,-4-2-6 0,-7 0-15 15,1-2-1-15,-9-1-13 0,3 0-6 16,-11 1-3-16,0 0-19 0,-5-2-6 16,-13 2 18-16,-5 2 1 0,-10-1-11 15,-2 4-2-15,-6 3 0 0,-3 3-17 0,1 0-34 16,1 3 12-16,9 4 32 16,0 3-19-16,11 0-62 0,5-2-151 0,9 0-185 15,4-2-136-15,4-1-403 0</inkml:trace>
  <inkml:trace contextRef="#ctx0" brushRef="#br0" timeOffset="33014.32">21914 10644 1823 0,'0'0'419'0,"0"0"-322"0,0 0 16 16,0 0 123-16,0 0 56 0,0 0-29 16,0 0-56-16,0 0-74 0,0 0-48 15,163 56-37-15,-136-46-48 0,0 2-1 16,-1-1-1-16,-3 2-30 0,0-2 4 0,-4 0-39 15,1-3-66-15,-3-1-55 0,1 0-29 16,-7-1-101-16,5-3-57 0,-8-2-407 16,1-1-614-16</inkml:trace>
  <inkml:trace contextRef="#ctx0" brushRef="#br0" timeOffset="33251.31">22346 10638 1509 0,'0'0'799'0,"0"0"-386"15,0 0-210-15,0 0-85 0,0 0-47 16,0 0 12-16,0 0 3 0,0 0 6 16,-143 77 1-16,108-56-20 0,-2 1-16 0,-3 3 6 15,1-1-22-15,6-1-41 0,4-1-9 16,6-4-39-16,7-4-18 0,10-2-128 15,1-6-141-15,5-2-264 0,0-4-545 16,21 0-47-16</inkml:trace>
  <inkml:trace contextRef="#ctx0" brushRef="#br0" timeOffset="33617.91">22840 10626 2053 0,'0'0'569'0,"0"0"-389"0,0 0-35 15,0 0-23-15,0 0-32 0,0 0-20 16,-102 78-38-16,86-64-22 0,3-3-10 0,7 1-31 15,2-2-1-15,4 1 3 0,0-2 13 16,0 1 16-16,0-2 1 0,6 1 44 16,5-3 31-16,-1-2-73 0,6 0 13 15,3-2 13-15,2-2 3 0,4 0 6 16,-3 0 3-16,5 0-2 0,6-6-20 16,-2 2-19-16,2-2-13 0,0 1-60 15,0-2-74-15,1 1-3 0,1 0-4 16,-6 0-61-16,-3 0-263 0,-3 1-100 15,-12 1-239-15,-5-2 5 0</inkml:trace>
  <inkml:trace contextRef="#ctx0" brushRef="#br0" timeOffset="33835.61">23017 10708 1391 0,'0'0'974'0,"0"0"-706"0,0 0-62 16,0 0 22-16,0 0-20 0,0 0-59 15,0 79-60-15,-8-58-35 0,-10 3 47 16,1 1-34-16,0-2-67 0,1-1-10 16,10-3-107-16,2-3-124 0,4-4-175 15,0-4-238-15,8-1-316 0,13-7-160 0</inkml:trace>
  <inkml:trace contextRef="#ctx0" brushRef="#br0" timeOffset="34071.36">23731 10638 1649 0,'0'0'510'0,"0"0"-277"0,0 0 38 16,0 0 15-16,0 0-100 0,155-15-64 15,-116 11-71-15,0 0-26 0,0-1-25 16,-3 2 0-16,-3-1-54 0,-4 3-20 16,-7 1-79-16,-3 0-110 0,-7 0-387 15,-5 0-561-15</inkml:trace>
  <inkml:trace contextRef="#ctx0" brushRef="#br0" timeOffset="34290.58">23751 10854 2081 0,'0'0'611'0,"0"0"-312"0,0 0-8 15,0 0-2-15,0 0-27 0,0 0-64 16,0 0-84-16,164-11-102 0,-119 0-12 15,-6 3-50-15,7-2-104 0,-7 0-66 16,0 2-88-16,-1 1-136 0,-14 0-265 16,9 1-889-16</inkml:trace>
  <inkml:trace contextRef="#ctx0" brushRef="#br0" timeOffset="34702.08">24764 10638 1486 0,'0'0'695'0,"0"0"-255"0,0 0-109 15,0 0-103-15,0 0-94 0,0 0-16 16,0 0-10-16,0 0-48 0,0 0 3 15,0 0-9-15,0 0-1 0,186-63 7 0,-147 55 13 16,1 3-1-16,-5 1 7 0,2 1-26 16,-8 3-21-16,-10 0-20 0,-9 2-11 15,-4 4 18-15,-6 4 15 0,0 2-15 16,-12 5-19-16,-11 0-3 0,0 2-13 16,-4 1-18-16,-8 2-16 0,8-1 35 15,-6 0 14-15,11-2 2 0,-3-2 0 16,6 0 15-16,5-2-13 0,3-2 25 15,5-2 0-15,0-1 16 0,6-3 6 0,0-1-13 16,0 0 10-16,6-3-4 0,7-1 0 16,3-2-5-16,1 0-8 0,5 0-17 15,5-5-13-15,2-1-28 0,4-1-74 16,2 0-63-16,-2-2-64 0,3-1-139 0,3 0-189 16,0-1-223-16,-12 3-461 0</inkml:trace>
  <inkml:trace contextRef="#ctx0" brushRef="#br0" timeOffset="35035.66">25581 10584 1243 0,'0'0'719'0,"0"0"-243"0,0 0-37 15,0 0-30-15,0 0-28 0,0 0-38 16,0 0-79-16,0 0-69 0,0 0-62 15,68 78-50-15,-68-60-43 0,2 2-28 16,-2-2-9-16,0 1 9 0,0-1-12 16,0-2-1-16,0-1-12 0,-6-3 10 0,4-3-15 15,-3-4-16-15,3-1-28 0,2-3-5 16,0-1 8-16,0 0 12 0,13 0 10 16,3-5 19-16,13-2-1 0,-2 0-15 15,2-2-3-15,4 1-47 0,0-1 18 16,-4 1 7-16,0 1-42 0,-2 0-75 15,8 1-36-15,-6-1-80 0,8 2-73 16,-2-1-50-16,5 2 10 0,-7-1-745 16,12-1 423-16</inkml:trace>
  <inkml:trace contextRef="#ctx0" brushRef="#br0" timeOffset="35303.42">25969 10652 271 0,'0'0'1903'15,"0"0"-1389"-15,0 0-196 0,0 0 37 16,0 0-32-16,0 0-27 0,0 0-70 15,6 66-55-15,3-45-7 0,3-2-22 16,1 4-77-16,-1-3-47 0,-8 0-17 16,2 0-1-16,-6-4-18 0,0 1-28 0,0-3-96 15,0-1-50-15,0-3-88 0,6-1-304 16,-1-4-849-16,-3-2-615 0</inkml:trace>
  <inkml:trace contextRef="#ctx0" brushRef="#br0" timeOffset="96384.84">7607 9902 863 0,'0'0'1317'0,"0"0"-877"0,0 0-186 15,0 0-116-15,0 0 10 0,0 0 27 16,0 0-48-16,0 0-63 0,0 0-39 16,0 0 13-16,-17 10 29 0,13-2 43 0,2 0 76 15,-2-1-19-15,-2 5-30 16,-6-1-28-16,1 5-29 0,-5-2-30 0,-1 4-19 16,-6 0 9-16,-6 1-37 0,-2 3-3 15,-4 0-15-15,-6-1-16 0,0 3-19 16,-1-1-55-16,3-3-35 0,-2-2-25 15,6-1-50-15,3-4-22 0,10-5-134 0,-1-3-159 16,9-1-169-16,5-4-432 16</inkml:trace>
  <inkml:trace contextRef="#ctx0" brushRef="#br0" timeOffset="96967.21">7636 9890 699 0,'0'0'671'0,"0"0"-134"0,0 0-113 15,0 0-59-15,0 0-95 16,0 0-30-16,0 0-48 0,0 0-30 0,0 0-86 16,0 0-3-16,-74 18-29 0,59-11 25 15,3-1-6-15,-5 2 6 0,1-1 0 16,3 2-15-16,-3-1-13 0,-1 1-10 16,-4-1-6-16,7 1-6 0,-3 0-18 15,1-2-1-15,-1 3-13 0,5-3 1 16,-3 0 9-16,3 2-16 0,-2-2-3 15,1-4-25-15,7 2-10 0,0-4 10 0,6 1 0 16,0-2-7-16,0 0 4 0,0 0 3 16,6-6-7-16,11-1 35 0,-1-2-6 15,11-3 12-15,-2 1-6 0,2-1 0 16,2 1 16-16,-3-1 2 0,3 2 1 16,-2-1 28-16,-4 0 6 0,0 3-12 0,-7-1 1 15,3 3 2-15,-9 1 16 0,1 2 0 16,-5 2-4-16,0-1-15 0,0 2-9 15,-2 0 9-15,7 2 19 0,-3 3 28 16,2 4 22-16,1 1-3 0,-5 3-1 16,6 0-7-16,-2 0-14 0,-1 0-20 15,-1-2-15-15,4 0-30 0,-1-4-1 16,1-1-25-16,-4 0-24 0,1-2-78 16,1-2-42-16,-4 1-76 0,3-3-162 15,-1 0-261-15,-4 0-552 0,2-5-316 0</inkml:trace>
  <inkml:trace contextRef="#ctx0" brushRef="#br0" timeOffset="110033.39">7349 4153 2146 0,'0'0'388'0,"0"0"-172"0,0 0-116 0,0 0 18 16,0 0 68-16,0 0 47 0,0 0-55 15,0 0-51-15,0 0-39 0,-29 71-25 0,29-53-10 16,0 1-12-16,0 0-6 0,0 3-13 15,0-2-19-15,0 2-1 0,0-2-2 16,0 0-31-16,0-2-26 0,0-3-47 16,0-2-82-16,0-2-122 0,0-4-179 15,0-3-615-15,0-4-370 0</inkml:trace>
  <inkml:trace contextRef="#ctx0" brushRef="#br0" timeOffset="110451.44">7950 4100 1532 0,'0'0'558'0,"0"0"-240"15,0 0-102-15,0 0-23 0,0 0-61 16,0 0-103-16,0 0-27 0,0 0-2 16,0 0 0-16,0 0 3 0,-101 75 17 15,93-62-4-15,1 1 16 0,7-3 0 16,0 0-30-16,0-1 1 0,11-2 0 16,3-1 33-16,1-1-4 0,5 0 15 0,-1-1-11 15,2-2-1-15,-3 0-10 0,-1-1-23 16,-9 3 1-16,-6-2 9 0,2 2 36 15,-4 1 54-15,0 4-7 0,-12 1-3 16,-7 1-23-16,1 1-18 0,-3-2-23 16,0 1-25-16,-4 0-3 0,5-4-19 15,-5 3-31-15,8-5-121 0,5 0-58 0,6-6-55 16,6 0-166-16,0-2-315 0,2-12-496 0</inkml:trace>
  <inkml:trace contextRef="#ctx0" brushRef="#br0" timeOffset="110671.16">8395 3995 836 0,'0'0'1234'16,"0"0"-855"-16,0 0-224 0,0 0-104 15,0 0 30-15,0 0 41 0,0 0-16 16,0 74-6-16,0-49 2 0,-5 2-22 15,5-2 0-15,0 0-29 0,0 0 9 0,-6-2-6 16,6-1-54-16,0-4-16 0,0-3-82 16,0-3-65-16,-2-2-45 0,2-4-91 15,0-4-192-15,-4-2-237 0,4 0-93 16,-4 0 154-16</inkml:trace>
  <inkml:trace contextRef="#ctx0" brushRef="#br0" timeOffset="110807.71">8258 4228 1436 0,'0'0'644'0,"0"0"-65"0,0 0-75 16,0 0-141-16,0 0-183 0,0 0-147 0,0 0-31 16,0 0 27-16,0 0 1 0,0 0-30 15,176-36-57-15,-131 26-88 0,-3-1-128 16,-9 4-192-16,23-5-713 0</inkml:trace>
  <inkml:trace contextRef="#ctx0" brushRef="#br0" timeOffset="111838.27">11212 4074 1934 0,'0'0'460'0,"0"0"-292"0,0 0-152 16,0 0 16-16,0 0 59 0,0 0 5 15,0 0-15-15,0 0-17 0,0 0-16 16,157-30-16-16,-136 30-29 0,-3 0 16 16,-1 1 4-16,-7 6 41 0,-3 0 19 15,-3 3 0-15,-4 2-29 0,0 1 0 16,-4 3 0-16,-13 2-19 0,-8 0-9 16,-6 3-14-16,-2 0 1 0,0 1 15 15,2-1 1-15,2-3-1 0,6-3 33 16,9-2 52-16,1-1 13 0,7-3-32 0,4-3-12 15,-2-1-13-15,4-1-13 0,0-3-9 16,4 2-13-16,4-2 9 0,5 0 7 16,5 1-3-16,1-2-25 0,0 0-22 15,3 0-15-15,5-5-38 0,6 0-55 16,-2-3-33-16,2 1-13 0,1-2-66 16,3 1-138-16,-4-2-99 0,0 2-184 0,-8-1-405 15,8-4 65-15</inkml:trace>
  <inkml:trace contextRef="#ctx0" brushRef="#br0" timeOffset="112552.2">11756 4157 196 0,'0'0'1289'15,"0"0"-902"-15,0 0-296 0,0 0-46 16,0 0 114-16,0 0 149 0,0 0-15 0,0 0-42 16,0 0-11-16,0 0-81 15,0 0-35-15,39 68-23 0,-39-54 13 0,0 1-32 16,4-1-32-16,-2-2-15 0,-2-2-13 15,4-2 9-15,-2-2-31 0,3-2-2 16,-3-3-11-16,4 1 11 0,-2-2 0 16,2 0 0-16,2-7 2 0,1-1 10 15,7-4-10-15,1-3-34 0,-1 0-16 0,1-2-1 16,-1 3 20-16,-3 2 9 0,-3 1 3 16,2 3-9-16,-5 3 28 0,-3 2 15 15,-2 3-11-15,-2-2-1 0,0 2 31 16,4 0 4-16,-2 2 0 0,2 2 40 15,5 1 1-15,-1 4-12 0,-2 0-8 16,6 0-6-16,-1 1-25 0,-1-2-25 16,7 2-3-16,-1-3-3 0,7-1-22 15,0-1-12-15,8-3-60 0,2-2-11 16,0 0-2-16,0-1 19 0,0-5-16 16,0-1-30-16,-4-1-28 0,0-2-23 15,-4-1-20-15,-5 0-82 0,1 0-78 0,-2 3-41 16,-3-2 3-16,-8 2 100 0,-6 1 48 15,3 1 99-15,-5 3 119 0,0 2 40 16,0 1 59-16,-7 0 0 0,-1 6 91 0,-2 3-13 16,2 0-14-16,1 3 24 0,3 1 58 15,4-2 48-15,0 1-12 16,0-3-15-16,13-1-9 0,-1-3-43 0,2-2-23 16,5 1-41-16,2-4-17 0,-5 0-45 15,5-5 9-15,-2-1 1 0,-1-5-20 16,-1 0-16-16,5-4-22 0,1-3-3 15,4-3-22-15,4-4-36 0,2-3 0 16,0-4-61-16,0-4 13 0,4-3-16 16,-1 2 9-16,-7-2 3 0,-3 6 55 15,-5 3 58-15,-6 7 42 0,-9 5 74 16,-6 5 16-16,0 3-22 0,0 4 44 0,-6 1 5 16,-1 4-12-16,-1 1-26 0,-4 0 15 15,-1 10-132-15,-3 2-2 0,-3 6 23 16,1 6 23-16,-1 2 24 0,0 4 0 15,9 4-2-15,0-1-8 0,8 0 1 16,2-2 13-16,8-1-16 0,13-4-60 0,12-3 0 16,2-4-44-16,6-3-67 0,5-3-140 15,-1-6-129-15,-10-2-213 0,15-3-768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2T09:35:05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 7343 772 0,'0'0'407'15,"0"0"-127"-15,0 0-56 0,0 0 46 0,0 0-1 16,0 0-23-16,0 0-181 0,0 0-65 15,0 0 0-15,173-19 71 0,-144 16-13 16,-2-2-45-16,6-2 0 0,3 1-6 16,3-2-5-16,0 1 19 0,0 0-5 15,-4 0-16-15,-6 0 0 0,4 1-15 16,-6 1-40-16,-4-2-119 0,0 2-88 0,-7 0-115 16,-3 1-110-16,-9 0-295 0</inkml:trace>
  <inkml:trace contextRef="#ctx0" brushRef="#br0" timeOffset="233.37">1606 7276 1444 0,'0'0'423'0,"0"0"-238"0,0 0-117 15,0 0 97-15,0 0 68 0,0 0-65 16,0 0-78-16,0 0-16 0,-25 67-20 15,19-54-18-15,4-2-14 0,-4 2-20 16,2-2 0-16,-2 1 12 0,6-1-14 16,-7-1-2-16,7-1-20 0,0 1-30 0,0-2-76 15,-2 1-101-15,-4-2-166 0,4 0-183 16,-2-3-414-16,-4 0 410 0</inkml:trace>
  <inkml:trace contextRef="#ctx0" brushRef="#br0" timeOffset="646.27">1714 7456 329 0,'0'0'571'0,"0"0"-304"0,0 0-215 16,0 0-51-16,0 0 2 0,0 0 37 15,0 0-8-15,0 0-29 0,0 0 0 16,0 0-1-16,155-49-1 0,-122 39-1 15,-2-1-1-15,-2 0-22 0,2 0 21 16,-6-1-18-16,-5 0-6 0,-5 2-39 0,-9 2 65 16,-2 3 16-16,-4 1 141 0,0 2-21 15,-10 2 21-15,-5-2-8 0,-3 2-3 16,-3 0-55-16,-4 2 3 0,2 4-26 16,1 2 68-16,1 2 3 0,2 2-6 15,7-1-24-15,6 2-35 0,4-1-38 16,2 1 2-16,0-3 4 0,8 0 6 15,4-1-19-15,5 2-13 0,-1-4-15 16,1 1-1-16,-1-3-16 0,3-1 4 16,2-3-27-16,2-1 4 0,5 0-14 0,-3-4-8 15,8-2-40-15,0-2-42 0,0-1-26 16,-6-1-3-16,4-1-7 0,-4-2-49 16,0-2-118-16,4 0-136 0,-4-2 41 15,0-1 137-15,-11 5 68 0</inkml:trace>
  <inkml:trace contextRef="#ctx0" brushRef="#br0" timeOffset="913.56">2435 7270 55 0,'0'0'183'0,"0"0"55"16,0 0 16-16,0 0 76 0,0 0-70 16,0 0-218-16,0 0-39 0,0 0 16 15,0 0 82-15,0 0-7 0,0 0-6 16,-78-3-23-16,73 6-49 0,-1 2 20 16,4 1 36-16,-2 1 38 0,4 0 26 15,0 2 4-15,0-1-50 0,4 1-15 0,4-1 6 16,7-2-17-16,1 0-19 0,1 1-12 15,6-1-11-15,-1 1-9 0,1-2-11 16,-2 1-2-16,-7 1 0 0,3 0-2 16,-7 0 2-16,-4 0 19 0,1-1 17 15,-3-1-1-15,-4 0 4 0,0-1 6 16,0 3 19-16,-7-2-9 0,-9 2-49 16,-5 1-6-16,-6 1-32 0,-4-2 13 0,5-2-84 15,-1 1-77-15,2-2-8 0,8-3-74 16,1-1-46-16,10 0-203 0,6-1-186 15,0-10 33-15</inkml:trace>
  <inkml:trace contextRef="#ctx0" brushRef="#br0" timeOffset="1273.69">2789 7177 825 0,'0'0'459'16,"0"0"-62"-16,0 0-52 0,0 0-12 15,0 0-71-15,0 0-130 0,0 0-93 16,0 0 3-16,0 0 25 0,0 0 20 16,0 0 6-16,2 75 15 0,2-56-5 15,2 0-27-15,-4 0-28 0,6 1-46 0,-4-2-2 16,-2-1-19-16,5-3-32 0,-7-3-80 16,0 0-58-16,4-4-45 0,-4-1-50 15,0-5-39-15,0 0-5 0,0-1 32 16,0 0-130-16,-6-4-119 0,-5-4 226 15,3 1 139-15,2-4 180 0,-2 1 67 16,-3 0 57-16,5 1 176 0,0 1 91 0,4 3 22 16,0 2-45-16,2 3-40 0,0 0-127 15,0 0-88-15,0 0-9 0,10 0 18 16,2-1-3-16,5 1-32 0,4-3-32 16,-1 2-55-16,5-3-14 0,-2 1-50 15,2-3-207-15,-5 1-202 0,-1-1-310 16,8-3-355-16</inkml:trace>
  <inkml:trace contextRef="#ctx0" brushRef="#br0" timeOffset="1448.23">3533 7163 1664 0,'0'0'995'0,"0"0"-796"15,0 0-154-15,0 0 19 0,0 0 119 16,0 0 28-16,0 0-49 0,-13 68-67 0,7-50-67 15,-4 0-28-15,8 1-27 0,-2-1-24 16,4 0-104-16,0-1-123 0,6-4-330 16,4 1-813-16</inkml:trace>
  <inkml:trace contextRef="#ctx0" brushRef="#br0" timeOffset="2153.35">544 8962 2141 0,'0'0'343'16,"0"0"-233"-16,0 0-42 0,0 0 35 15,0 0 74-15,0 0-14 0,0 0-76 16,169-47-33-16,-132 39-19 0,3 0-35 0,-5 3-19 16,4 0-7-16,-6 1-9 0,2 0-83 15,-2 2-107-15,-4-1-116 0,-2 1-239 16,-8-1-220-16,-1 1 11 0</inkml:trace>
  <inkml:trace contextRef="#ctx0" brushRef="#br0" timeOffset="2363.78">943 8897 1831 0,'0'0'418'0,"0"0"-301"0,0 0-98 16,0 0 36-16,0 0 81 0,0 0-20 15,-2 75-23-15,2-57-32 0,0 2 29 16,0-1-13-16,0 1-32 0,-5-1-20 0,3-1-25 16,2 0-13-16,0 0-19 0,0-5-119 15,0-1-97-15,0-1-370 0,0-6-513 16</inkml:trace>
  <inkml:trace contextRef="#ctx0" brushRef="#br0" timeOffset="2730.86">1040 9106 297 0,'0'0'1857'0,"0"0"-1614"0,0 0-243 15,0 0-32-15,0 0 30 0,0 0 2 16,0 0-2-16,0 0-81 0,0 0-1 16,0 0 26-16,157 4-17 0,-130-10-29 15,4-1 52-15,0 0 4 0,-2-2 9 16,-5 0-26-16,1 0-42 0,-10 0-17 15,-1-2 7-15,-8 1 45 0,-6 2-6 0,0 1 29 16,-6 0-71-16,-8 3 120 0,-1 0 68 16,-1 3 39-16,-5 1 60 0,7 0-109 15,-5 0 17-15,0 5 26 0,3 3-69 16,-3 1 72-16,3 3 23 0,-1 1 16 16,1 1 9-16,1 0 13 0,9 1 19 15,0-2-6-15,4 3-37 0,2-4-16 0,6 0-12 16,4 0-21-16,13-5-18 0,0 1-27 15,6-4-47-15,0-3-51 0,4-1-12 16,6 0 15-16,0-6-13 0,1-2 0 16,-1-2-70-16,0-1-75 0,-2-3-101 15,-4 0-114-15,-6-1 44 0,-2-1-49 16,-11 1-86-16,-1 3 46 0</inkml:trace>
  <inkml:trace contextRef="#ctx0" brushRef="#br0" timeOffset="2999.14">1654 8995 375 0,'0'0'352'15,"0"0"-19"-15,0 0-63 0,0 0-65 16,0 0-39-16,0 0-59 0,0 0-32 16,0 0 3-16,0 0 61 0,0 0 62 15,-25 6 54-15,25-2-45 0,4-1-81 0,-2 4-49 16,2-1-13-16,-2 0-25 0,9 3-39 16,-3-2-3-16,6 0 2 0,-1 3-2 15,5-2 0-15,3-1-13 0,2 4 13 16,-7-4 0-16,3 3 0 0,-5-2-3 15,-3 2-13-15,-5-3 15 0,-4 1 0 16,2-2-1-16,-4-1 2 0,0-1 0 16,0-1 13-16,0 1-13 0,-10-4-1 15,-3 2-47-15,-1-2-103 0,-5 0-58 16,-1 0 8-16,1-2-22 0,-2-3-111 16,13-4-163-16,2 1-171 0,6-6 113 0</inkml:trace>
  <inkml:trace contextRef="#ctx0" brushRef="#br0" timeOffset="3228.53">2005 8899 1455 0,'0'0'533'0,"0"0"-151"0,0 0-130 16,0 0-68-16,0 0-40 0,0 0 4 16,0 0-8-16,0 0-41 0,0 0 16 15,0 0-33-15,19 85-40 0,-17-63-42 16,-2-3-4-16,4 0-21 0,0 0-16 15,2-4-48-15,7-1-19 0,3-3 15 16,-5-4-80-16,5 0-71 0,-4-3-117 16,-1-3-183-16,-5-1-185 0,-2-3-63 0</inkml:trace>
  <inkml:trace contextRef="#ctx0" brushRef="#br0" timeOffset="3345.22">1991 9032 711 0,'0'0'1056'0,"0"0"-816"0,0 0-84 0,0 0 87 15,0 0 2-15,0 0-81 0,0 0-83 16,173-31-80-16,-133 25-1 0,-9 1-213 16,0 3-262-16,-15-2-609 0,1-1-41 0</inkml:trace>
  <inkml:trace contextRef="#ctx0" brushRef="#br0" timeOffset="3712.39">2700 8971 1380 0,'0'0'325'16,"0"0"-201"-16,0 0 25 0,0 0 49 0,0 0-46 15,0 0-23-15,0 0-19 0,161-14 6 16,-136 14-48-16,-5 1-45 0,-1 5-11 16,-9 0 8-16,3 1 28 0,-13 1 32 15,0 2-9-15,0 3 19 0,-2 1-14 16,-15 2-9-16,-4 2-19 0,3 0-9 16,-9 0-20-16,4 0-16 0,-2-2 13 0,5-2-13 15,3 0 16-15,5-3 3 0,12 0 36 16,0-4-23-16,16-1 3 0,5-2 15 15,12-3 20-15,6-1-10 0,5 0-40 16,3-4-23-16,-1 1-117 0,-5-4-121 16,-6 1-284-16,-12 1-565 0,-6-1-638 0</inkml:trace>
  <inkml:trace contextRef="#ctx0" brushRef="#br0" timeOffset="4235.24">897 10566 2947 0,'0'0'562'0,"0"0"-334"0,0 0-225 15,0 0-3-15,0 0 0 0,0 0 42 0,0 0 18 16,0 0-35-16,0 0-13 16,188-12-12-16,-130 5-2 0,0 1-30 0,0-2-15 15,-2 0-117-15,-5 2-74 0,1 3-123 16,-9-1-199-16,-16 2-248 0,0-1-461 0</inkml:trace>
  <inkml:trace contextRef="#ctx0" brushRef="#br0" timeOffset="4409.78">1348 10629 2217 0,'0'0'462'16,"0"0"-330"-16,0 0-106 0,0 0-7 16,-40 76 52-16,32-58-4 0,2 0-22 15,4-1-45-15,2-4-22 0,0-1-87 16,8-1-117-16,13-5-236 0,-3-2-528 0,14-4-136 15</inkml:trace>
  <inkml:trace contextRef="#ctx0" brushRef="#br0" timeOffset="4796.87">1575 10726 1213 0,'0'0'673'16,"0"0"-559"-16,0 0-82 0,0 0 30 16,0 0-7-16,0 0 23 0,0 0-40 15,155-21-38-15,-126 12-20 0,2-1 20 16,-4-2 10-16,-6 1-10 0,-5 3-23 16,-10-1 23-16,-4 1 6 0,-2 1 66 0,-6 1-1 15,-8 1 23-15,-7 1 41 0,-4 3 4 16,-2 1-46-16,1 0-54 0,-3 5-20 15,2 1 0-15,6 6 13 0,2 1-16 16,7 1-3-16,6 1-11 0,6 2-1 16,0-1 28-16,0-1 16 0,6-2 32 0,11 0 35 15,-1-2 0-15,7 0-43 0,4-5-11 16,0-1-58-16,6-3-31 0,6-2-42 16,0 0-13-16,5-6-16 0,-5-1-158 15,2-5-20-15,-3 1-104 0,-3-2 121 16,-2-1 68-16,-11 5-420 0,7-9-151 0</inkml:trace>
  <inkml:trace contextRef="#ctx0" brushRef="#br0" timeOffset="5044.2">2295 10554 196 0,'0'0'1206'0,"0"0"-904"16,0 0-127-16,0 0-71 0,0 0 10 15,0 0 67-15,0 0 20 0,-79 67-11 16,79-55-16-16,0-2-36 0,12 1-25 15,3-3-21-15,-3 2-9 0,1-3-38 0,1 1-26 16,-1-2-6-16,-3 4-12 16,-2-3 1-16,5 0-2 0,-5 2 13 0,2-2 12 15,-4 1-6-15,-4 0 0 0,-2 0-3 16,0-2 7-16,0 0-1 0,-8 0-6 16,-2-1 3-16,-3-2-19 0,3 1-18 15,-6-1-49-15,3 0-41 0,5-3-36 16,0 0-61-16,1-1-46 0,3-8-146 15,2 2-265-15,-2-1-440 0</inkml:trace>
  <inkml:trace contextRef="#ctx0" brushRef="#br0" timeOffset="5275.78">2615 10499 2402 0,'0'0'513'15,"0"0"-266"-15,0 0-135 0,0 0-90 16,0 0-9-16,0 0 9 0,0 0-6 16,0 0 16-16,-17 75 12 0,17-55 4 15,0 1-16-15,0 1-31 0,11-2 12 16,5 1-13-16,5-2-4 0,-7-1-24 0,3-1-10 16,-7-2-86-16,-4 0-97 0,-6-2-13 15,0-5-150-15,0 1-199 0,0-5-172 16,0-1-249-16</inkml:trace>
  <inkml:trace contextRef="#ctx0" brushRef="#br0" timeOffset="5414.41">2615 10699 2209 0,'0'0'379'0,"0"0"-292"0,0 0-87 0,0 0-17 15,0 0 17-15,0 0 0 0,0 0-10 16,163-31-116-16,-117 24-113 0,-9 2-280 15,21-4-686-15</inkml:trace>
  <inkml:trace contextRef="#ctx0" brushRef="#br0" timeOffset="5867.35">3369 10579 1532 0,'0'0'1041'0,"0"0"-700"16,0 0-123-16,0 0-103 0,0 0-67 16,0 0-13-16,0 0-19 0,0 0-16 15,0 0-1-15,0 0-12 0,89-4 11 16,-83 4-17-16,1 4-4 0,-7 0 23 15,0 2 4-15,-2 2 21 0,-13 1-22 16,-8 0-3-16,3 2-16 0,-5 0-31 16,4 1-46-16,1-4-16 0,1 3 10 0,7-4 38 15,5 1 25-15,5-1 7 0,2-4 4 16,2 3-24-16,11-2 17 0,1-2 32 16,9 1 19-16,0 0 17 0,2 0-14 15,1 0-18-15,1 1 31 0,-2-2 7 16,-4 3 44-16,-3 0 1 0,-5 2 9 15,-5-1-10-15,-4 1 10 0,-4-2 6 16,0 4-16-16,-6-1-13 0,-6-1-32 16,-3 0-19-16,-3 0-22 0,-1-2 0 15,-4 1-86-15,0-1-120 0,-3-3-88 0,1-2-63 16,8 0-267-16,-6 0-704 0</inkml:trace>
  <inkml:trace contextRef="#ctx0" brushRef="#br0" timeOffset="6879.43">5689 5731 310 0,'0'0'257'0,"0"0"-25"15,0 0 35-15,0 0-29 0,0 0-72 0,0 0-65 16,0 0-30-16,0 0 1 0,0 0 77 16,0 0 56-16,-13 66-98 0,48-63-42 15,5-1 6-15,3-2-7 0,-2 0 21 16,-1 0 34-16,-1 0 7 0,-12 0-49 16,-11 0-32-16,-3 0-3 0,-7 0 32 15,-4 3 25-15,0 2 17 0,-2 0-1 16,0 4-4-16,0-1-25 0,-10 3-13 15,-7 1-29-15,1 1-15 0,-7-2-1 16,0 2-12-16,1-2-13 0,1-3-3 16,2-1-19-16,7-2-25 0,8-1-80 0,0-4-118 15,4 0-24-15,0 0-68 0,0-5-216 16,6 0-119-16,12-4-309 0</inkml:trace>
  <inkml:trace contextRef="#ctx0" brushRef="#br0" timeOffset="7094.85">6251 5639 1467 0,'0'0'458'0,"0"0"-286"0,0 0-42 15,0 0 83-15,0 0 45 0,0 0-55 16,0 0-55-16,-17 74-46 0,17-53-16 0,0-2-28 15,0 5-20-15,0-4-18 0,0 3-20 16,5-4-38-16,1 1-29 0,6-4-96 16,-1-1-45-16,7-5-76 0,1-2-198 15,-5-5-93-15,-3 1-164 0,-5-4 74 0</inkml:trace>
  <inkml:trace contextRef="#ctx0" brushRef="#br0" timeOffset="7412.01">6311 5811 186 0,'0'0'257'0,"0"0"-126"0,0 0-17 16,0 0 65-16,0 0-32 0,0 0-10 16,0 0-23-16,165-29 19 0,-148 29-16 15,-5 0-3-15,-4 3-3 0,1 3-33 16,-3-1-46-16,0 1-6 0,0-1 16 16,1 3 1-16,-5 0 38 0,4 0 23 15,0 2 15-15,-2-1 53 0,2 4-14 0,1-2-26 16,3 0-51-16,2 0-55 15,7-3-14-15,2-2-9 0,1 0 54 0,1-4-28 16,0 0-9-16,-3-2 2 0,-1 0-3 0,-2-4 4 16,-5-3-1-16,0 1 10 0,-3-5 13 15,-3 0 19-15,0 0-10 0,0-3-22 16,-2 0-31-16,3 3-1 0,-5 0-3 16,0 4-13-16,-2 0-6 0,4 1-33 15,-2 2-146-15,-2 0-73 0,6 0-113 16,5 0-171-16,-3 2-422 0,6-3 269 0</inkml:trace>
  <inkml:trace contextRef="#ctx0" brushRef="#br0" timeOffset="7795.98">7136 5741 733 0,'0'0'378'0,"0"0"-209"0,0 0-32 15,0 0-134-15,0 0 36 0,0 0 16 16,0 0-6-16,0 0 45 0,0 0 43 15,-97 72 25-15,92-61-22 0,5 0-27 0,0-4-9 16,0-2 6-16,0-2-39 0,9-3-3 16,-1 0-13-16,8 0 9 0,1-5 4 15,0-4-59-15,5-6-9 0,-3 0-16 16,8-6-16-16,-2 0-35 0,1-8-40 16,8-1-64-16,-1-2-69 0,0-1 42 15,-4 1-7-15,-7-1 33 0,1 5 172 16,-13 1 20-16,1 4 28 0,-9 7 73 15,-2 5 41-15,-2 5 59 0,-11 5 93 16,-1 1-124-16,-3 7-151 0,1 5 3 16,-1 6 22-16,5 5 46 0,-3 2 18 0,7 1-25 15,2 0-33-15,2 0-6 0,-2-2-3 16,4-3-26-16,-3 0-13 0,5-4-22 16,0-4-32-16,0 0-54 0,7-2-80 15,9-5-104-15,-1-1-169 0,3-3-102 16,-5-1-234-16,7-1-43 0</inkml:trace>
  <inkml:trace contextRef="#ctx0" brushRef="#br0" timeOffset="8036.56">7533 5803 23 0,'0'0'1153'0,"0"0"-919"0,0 0-81 15,0 0-42-15,0 0-17 0,0 0-19 16,0 0 3-16,0 0 6 0,0 0-19 0,0 0-26 15,91-53-20-15,-83 44-15 0,2-3-2 16,-6 1 0-16,-4 4-2 0,0 1 1 16,0 4 18-16,0 1-3 0,0 1-16 15,-2 0-20-15,-10 0-32 0,4 3 16 16,-5 2 36-16,5-2 25 0,-5 2 1 16,3-1-25-16,2 2 12 0,-2-3 4 15,-1 1 15-15,1 2 13 0,4-4-38 0,-1 2-7 16,7-3-84-16,0-1-299 0,0 0-620 15</inkml:trace>
  <inkml:trace contextRef="#ctx0" brushRef="#br0" timeOffset="8645.86">7652 5574 630 0,'0'0'629'0,"0"0"-183"0,0 0-128 0,0 0-23 16,0 0 32-16,0 0-54 15,0 0-61-15,0 0-8 0,0 0 28 0,0 0 2 16,0 0-58-16,25 60-50 0,-27-49-10 16,-14 2 17-16,1 2-33 0,-5 0-51 15,-1 1-46-15,-2 5-2 0,5 1 0 16,-3-2-1-16,8 4 0 0,5-2-46 16,6-3-7-16,2-1-24 0,2 2-76 15,13-5-64-15,3-4-202 0,1-3-358 16,12-3-653-16</inkml:trace>
  <inkml:trace contextRef="#ctx0" brushRef="#br0" timeOffset="9314.31">9391 5528 1706 0,'0'0'558'16,"0"0"-176"-16,0 0-54 0,0 0 24 16,0 0 9-16,0 0-115 0,0 0-152 0,0 0-94 15,0 0-20-15,0 0-2 0,-172 17-9 16,133-2 9-16,8 0-3 0,10 1 9 15,7 1-9-15,6-3-10 0,8 2 7 16,0-4 3-16,8 1 3 0,6-1 3 16,7-1 0-16,2 0-6 0,4-3-1 0,0 3 4 15,-1-4 20-15,1 2-11 0,2 0 13 16,-2-2-15-16,-4-1-1 0,2 1 15 16,-5-1 0-16,-7 2-2 0,-3-1-1 15,-8-1 4-15,-2 1 7 0,0-2 12 16,-6 4-3-16,-2-3-13 0,-9-1-3 15,7 2-34-15,-3-2-106 0,3-1-111 16,-2-2-198-16,3-2-246 0,3 0-555 0</inkml:trace>
  <inkml:trace contextRef="#ctx0" brushRef="#br0" timeOffset="9625.79">9808 5528 218 0,'0'0'1513'0,"0"0"-1033"16,0 0-175-16,0 0-144 0,0 0-36 15,0 0 1-15,0 0-11 0,0 0-15 16,-35 82-17-16,23-60-45 0,0 1-19 16,3 1-19-16,-1-4 0 0,2-1-19 15,1-1 0-15,5-1-23 0,-2-3-114 16,4 0 2-16,0-4-114 0,0-1-214 16,4-4-184-16,1-3-151 0,7-2 184 0</inkml:trace>
  <inkml:trace contextRef="#ctx0" brushRef="#br0" timeOffset="9968.89">9715 5745 320 0,'0'0'531'0,"0"0"-264"0,0 0-133 15,0 0-33-15,0 0-46 0,0 0-3 16,0 0 0-16,156-17 23 0,-134 16-10 16,-3 1 39-16,-5 0 7 0,3 0-1 0,-5 2-23 15,-1 1-31-15,-1 1-17 16,-2 2-10-16,-2 0-3 0,5 0 3 0,-1 1-29 15,-4-1-12-15,7 0 11 0,-3 2-1 16,0-1 0-16,-3-2 0 0,-1-1 2 16,0 1 2-16,0-1-2 0,2-3 0 15,-3 2 1-15,1-2 1 0,-4-1 17 16,4 0 10-16,0 0 33 0,5-1 35 16,-3-4 9-16,0 0-31 0,4-2-43 15,-1-1 23-15,-3 1 28 0,-6-1 59 0,4 2-14 16,-6-4-60-16,0 4-66 0,0 0-2 15,0 0-15-15,0 1 15 0,0 3 3 16,0 0-3-16,0 0-26 0,0 0-51 16,0 1-48-16,0 1-71 0,0 0-134 15,0 0-247-15,7 0-217 0,9 0 70 0</inkml:trace>
  <inkml:trace contextRef="#ctx0" brushRef="#br0" timeOffset="10346.87">10573 5635 1065 0,'0'0'456'0,"0"0"-180"0,0 0-136 15,0 0-127-15,0 0 26 0,0 0 22 16,0 0 17-16,0 0 84 0,0 0-6 16,-151 70-24-16,143-59 20 0,4-5-27 15,4 1-32-15,0-4-42 0,0 0 20 0,12-3 9 16,7 0 19-16,2 0-16 0,6-6-47 15,4-5-36-15,0-2-38 0,4-1-77 16,-2-6-51-16,6-2 28 0,-4-4 3 16,4-2-181-16,-3-4 41 0,1 0 83 0,-2 0 33 15,-4 3 47-15,-6 1 112 0,-9 7 20 16,1 7 55-16,-11 6 81 0,-6 6 6 16,0 2 32-16,0 1-26 0,-6 6-45 15,-11 5 9-15,1 5-6 0,-9 1-8 16,-2 4-9-16,2 0-16 0,1 2 6 15,5-3-48-15,9 1-51 0,-1-1-3 16,5-3-67-16,6-3-65 0,0 0-63 16,0-3-27-16,0-4-30 0,6-1-53 15,0-3 16-15,1-1-140 0,1-2-236 16,8-1 127-16</inkml:trace>
  <inkml:trace contextRef="#ctx0" brushRef="#br0" timeOffset="10617.25">11109 5572 919 0,'0'0'710'0,"0"0"-310"0,0 0-50 16,0 0 2-16,0 0-79 0,0 0-40 15,0 0-19-15,0 0-46 0,0 0-42 16,0 0-44-16,157-1-31 0,-132 3-17 16,-5 3-19-16,-7-1-15 0,-7 3 0 15,-6 1 26-15,0 0 5 0,-2 3-6 16,-11 1-9-16,-1 0 6 0,-9 0-20 15,11-2-1-15,-3-1-1 0,3-1 0 16,6-1 1-16,0 1 3 0,6-2-4 16,0-1-11-16,0 0-2 0,0-3 1 0,6-1 9 15,4-1-60-15,5 0-28 0,-1 0-111 16,9-2-103-16,4-5-194 0,-7 3-302 16,20-3-726-16</inkml:trace>
  <inkml:trace contextRef="#ctx0" brushRef="#br0" timeOffset="10982.61">12773 5711 2719 0,'0'0'647'0,"0"0"-422"16,0 0-111-16,0 0-51 0,0 0 0 0,0 0 10 16,0 0-73-16,0 0-94 0,0 0 6 15,0 0-42-15,0 0-159 0,105-9-214 16,-84 6-276-16,2-2-542 0</inkml:trace>
  <inkml:trace contextRef="#ctx0" brushRef="#br0" timeOffset="11179.09">13401 5695 2267 0,'0'0'413'16,"0"0"-339"-16,0 0 49 0,0 0 5 0,168-13-22 16,-113 10-14-16,14 0-76 0,3 0-16 15,-4 3-3-15,-6-2-67 0,-12 2-39 16,-9 0 16-16,-14 0 45 0,-13 0-87 15,-7 0-130-15,-5 2-240 0,-4-2-289 0</inkml:trace>
  <inkml:trace contextRef="#ctx0" brushRef="#br0" timeOffset="29629.11">19474 8284 440 0,'0'0'466'0,"0"0"-137"0,0 0-29 16,0 0 64-16,0 0-4 0,0 0-63 15,0 0-23-15,0 0-39 0,0 0-27 16,-12-9-17-16,8 9-14 0,4 0-22 16,0 0-1-16,0 0-15 0,0 0-33 0,0 0-35 15,0 0-39-15,0 0-32 0,0 0-25 16,10 0-25-16,0 0 15 0,9 0 4 15,14 0-53-15,4 0-67 0,5 0-38 16,3 0-52-16,-6 0-7 0,1 0 181 16,-3 0-52-16,-2-1-60 0,-4-4-21 15,0 2-91-15,-8-1-110 0,-5 1-67 16,-3 0 28-16,-5-2 108 0,-8 2 35 16,5-1 98-16,-7-2 10 0</inkml:trace>
  <inkml:trace contextRef="#ctx0" brushRef="#br0" timeOffset="29857.4">19817 8183 303 0,'0'0'274'0,"0"0"-101"16,0 0 13-16,0 0 100 0,0 0-15 15,0 0-63-15,0 0-65 0,0 0-33 16,0 0-19-16,0 0-3 0,0 0 6 0,-6-2 16 16,6 6-10-16,0 1-29 0,0 1-52 15,0 4 4-15,0-1-21 0,0 2 27 16,4 1-26-16,9-2 20 0,3 1-22 15,7 0-1-15,-2-1-13 0,-1-1 13 0,1 0 20 16,-4-3-20-16,-5 1-3 16,-2-1 0-16,-3-1-16 0,-1-1-65 15,-6-1-71-15,0 1-36 0,0-2-98 16,0 1-121-16,-13-1-609 0</inkml:trace>
  <inkml:trace contextRef="#ctx0" brushRef="#br0" timeOffset="31345.38">23679 5500 355 0,'0'0'261'0,"0"0"-75"16,0 0 46-16,0 0-21 0,0 0 33 15,0 0-32-15,0 0 5 0,0 0 7 16,0 0-7-16,0 0-10 0,0-29-26 16,0 29-43-16,0 0-42 0,0 0-32 15,0 0-9-15,0 6 15 0,0 3 29 0,0 5-6 16,4 6-30-16,-2 3-50 0,4 5-13 15,-2-1-35-15,3 0-44 0,-3-3-78 16,2-2-38-16,0-1-37 0,0-3-19 16,-2-3-154-16,3-1-128 0,-7-6-294 15,0 0 110-15</inkml:trace>
  <inkml:trace contextRef="#ctx0" brushRef="#br0" timeOffset="31629.31">23600 5711 798 0,'0'0'270'0,"0"0"-257"15,0 0 36-15,0 0 68 0,0 0 46 16,0 0 39-16,0 0-56 0,0 0-19 16,0 0-52-16,0 0-7 0,50 73-23 0,-38-62-43 15,-8 0 11-15,9 0 0 0,-3-4-13 16,7 0-16-16,-5-3-7 0,11-3 1 15,-9-1-40-15,1 0 45 0,-1-4 17 16,5-3 29-16,-3 0-3 0,-1-5 26 16,4-1-17-16,3-3-9 0,7-2 4 15,0-2-30-15,4 1-4 0,0 1-38 0,-4 1-29 16,0 3-163-16,-2 1-192 0,-10 5-314 16,5 1 98-16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2T09:41:06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9263 6946 2609 0,'0'0'447'15,"0"0"-316"-15,0 0-108 0,0 0-23 16,0 0 121-16,0 0 41 0,0 0-45 16,0 0-44-16,0 0 6 0,0 0 22 15,147-2 34-15,-114 2-3 0,10 0-29 16,-2 0-31-16,9 0-32 0,4 0-37 16,-1 0-3-16,-1 0-2 0,-2 0-29 0,1 0-31 15,-7 0-88-15,1 0-108 0,-1 0-93 16,-3-1-182-16,-4-2-193 0,-10 3-366 15,6-2 4-15</inkml:trace>
  <inkml:trace contextRef="#ctx0" brushRef="#br0" timeOffset="296.38">10245 6836 980 0,'0'0'1486'0,"0"0"-1154"15,0 0-133-15,0 0-38 0,0 0 84 16,0 0-42-16,0 0-98 0,0 0-90 0,0 0 7 16,0 0 60-16,0 0 13 0,-25 31 2 15,58-20-18-15,6 2-13 0,13 2-32 16,0-1 6-16,7 0-8 0,4 0-15 15,-1 0-17-15,-5-2-12 0,-7 0-10 16,-11 0-12-16,-18 0-35 0,-19-1-79 16,-8 2-25-16,-40 5-82 0,-26 0-246 0,4-2-613 15,-87 13-463-15</inkml:trace>
  <inkml:trace contextRef="#ctx0" brushRef="#br0" timeOffset="2071.26">5716 14339 457 0,'0'0'772'0,"0"0"-333"16,0 0-260-16,0 0-95 0,0 0-9 16,0 0 39-16,0 0 18 0,0 0-5 0,0 0 2 15,0 0 23-15,6 0 2 0,-6 0-16 16,0 0-25-16,0 0-1 0,0 0 15 16,0 4 45-16,2 1 25 0,2 1-27 15,-2 3-44-15,0 4-45 0,-2 2-30 16,6 2-13-16,-6 2-11 0,0 1-27 15,7 1-13-15,-7-1 1 0,4-1 9 16,-2-1-29-16,-2-3-25 0,4-4-59 0,-2-2-66 16,2-3-59-16,-2-2-26 0,-2-3-28 15,0-1-94-15,0 0-35 0,0-2-50 16,0-2-190-16,0-8-116 0</inkml:trace>
  <inkml:trace contextRef="#ctx0" brushRef="#br0" timeOffset="3223.25">5691 14348 950 0,'0'0'462'16,"0"0"-227"-16,0 0-154 0,0 0 16 0,0 0 114 15,0 0 23-15,0 0-43 0,0 0-40 16,0 0-51-16,0 0-48 0,-2-9-50 15,12 9 49-15,2 0-2 0,9 0 2 16,8 0-3-16,4 0 20 0,8 0-33 16,9-3-3-16,4-4 16 0,6 0-13 15,6-1 10-15,4 1-23 0,7-3-6 16,-3 2-15-16,3-3 15 0,-3 2-3 16,-2-1 30-16,-3 1-43 0,-7 1-3 15,-5 0-7-15,1 1 8 0,-4 0-9 16,8 0 10-16,-2-3-18 0,6 2-16 0,0-1 22 15,7-2 12-15,-1 1 1 0,7 0 2 16,-3-2 10-16,-4 2-12 0,-1-1 0 16,-3 4 9-16,-10 0-8 0,2 2 6 15,-9 0-7-15,5 2 0 0,-6-2-1 0,-5 1-12 16,7 4 11-16,-7-4-2 16,11 2-21-16,0-1-2 0,6 1 27 0,6-2 0 15,9 1-16-15,8-1 0 0,6-1 16 16,10 0 4-16,6 1-4 0,1 1 0 15,3 0 0-15,-3 3 12 0,-7 0 4 16,-6 0 0-16,-8 0-3 0,-10 0-13 16,-9 3-48-16,-6-2 13 0,-6 1-16 15,-5 2 25-15,1-1 7 0,2-2 16 16,-3 0-20-16,5-1 1 0,4 0 9 16,0 0 13-16,4 0 0 0,2-1 0 15,0 0 0-15,5-1-3 0,-3 1-10 0,8 0 13 16,1 0 2-16,-3-1-1 0,5 0 0 15,4 1 12-15,-3-2 3 0,5 2-14 16,4-1 21-16,4 0-7 0,4 0-16 0,8 1 19 16,5-3-16-16,4 2 20 0,4 2-22 15,6-3 21-15,4 2-6 0,-2 1-16 16,-2 0 0-16,-6 0 11 0,-7 1-11 16,-5 4 0-16,-3 3-10 0,-4 0 10 15,-2-2 13-15,-6 2-12 0,4-2 18 16,-6 2-18-16,2-1-1 0,0-2-1 15,-2 0 0-15,-4-2 1 0,-7-1-3 16,-9 1 0-16,-5-3-42 0,-13 1-26 16,-5-1 27-16,-11 0 21 0,-2 0 20 0,-10 0 0 15,-7 0-23-15,-9 0 26 16,-1-2 20-16,-6 0 25 0,0 2 29 0,0-2-25 16,0-1-49-16,0 0-13 0,-8-1-12 15,-3 4-1-15,3-3 7 0,2 0-4 16,4 3 11-16,2 0-24 0,0 0-99 15,6-1-16-15,10 1 45 0,7 0 51 0,4-2 13 16,0 2-10-16,0-1-6 0,0 0-13 16,0-1 29-16,-3 2 16 0,-3-1-3 15,-4 1-27-15,-5 0-2 0,-2 0-78 16,-4 0-88-16,1 0-72 0,-7 1 12 16,0 2 183-16,0 0 101 0,0-2 147 15,0 3-7-15,0-2-42 0,0 2-30 16,0-1 33-16,0 0 22 0,0-2 24 15,0 0-5-15,6 2-9 0,4-2-77 16,5 0-14-16,-1-1-23 0,-1 1-7 0,-5-1-11 16,2 3 0-16,-8-2 57 0,2 2 49 15,-4-1 67-15,0 0 10 0,0 1-43 16,0 0-28-16,0 1-20 0,0 1-33 16,0 1-25-16,2 0-9 0,-2 3 15 15,5 0-25-15,-5 2 13 0,2 2 0 16,-2 1-19-16,0 2-10 0,0-1-3 0,0 1 1 15,0-1-1-15,4 1 3 0,-2-1-4 16,-2 1 4-16,0 0 2 0,0 2 20 16,0 0 0-16,-2 0-20 0,-9-1-2 15,5-3-16-15,-6 0-63 0,1-3-52 16,1-3-35-16,-2 1-37 0,6-6-45 16,6 0-143-16,-3-2-372 0,3-3-629 0</inkml:trace>
  <inkml:trace contextRef="#ctx0" brushRef="#br0" timeOffset="4064.9">9397 8671 2842 0,'0'0'506'0,"0"0"-312"0,0 0-121 16,0 0 28-16,0 0-7 0,0 0-27 15,0 0-14-15,0 0 16 0,0 0-5 16,0 0-24-16,170 6-39 0,-108-6-1 0,6 0-13 16,10 0-38-16,1 0-68 15,-3 0-70-15,-5-1-74 0,-9 0-94 0,-13-2-242 16,5 0-704-16</inkml:trace>
  <inkml:trace contextRef="#ctx0" brushRef="#br0" timeOffset="4347.88">10356 8525 365 0,'0'0'1012'15,"0"0"-892"-15,0 0-95 0,0 0-24 16,0 0 50-16,0 0 89 0,0 0 9 15,155 50 36-15,-126-38 16 0,4-1-16 0,-4 2 8 16,-2 2-80-16,-4 1 10 0,-5-1 2 16,1-1 3-16,-4 2 25 0,-9-3-6 15,0-2-7-15,-6 0-30 0,0-1-43 16,0 0-36-16,0-3-31 0,0 0-19 0,-12 1-215 16,-5 0-158-16,0-2-817 0,-22 1-699 15</inkml:trace>
  <inkml:trace contextRef="#ctx0" brushRef="#br0" timeOffset="6322.2">14414 14450 912 0,'0'0'784'0,"0"0"-485"16,0 0-231-16,0 0-38 0,0 0 70 0,0 0 156 16,0 0-59-16,0 0-81 15,0 0-68-15,0 0 23 0,0 0 22 0,-118-13-23 16,118 13-28-16,0-1-13 0,0 1-10 16,0 0-17-16,0-2-2 0,0 1 0 15,4-5 16-15,7-1 10 0,5-2-1 16,3-4-22-16,-3-2-3 0,3-2-1 15,2-4 0-15,3 2-15 0,1-5 4 16,-2 2 8-16,6 0 2 0,-6-2-23 16,1 3-1-16,-5-1-6 0,-4 2-13 15,-5 1 10-15,-8 4 32 0,-2-1 3 16,0 2 16-16,0 2 13 0,-8 1 0 0,1 3 15 16,1 0 23-16,2 6-9 0,-2-2-31 15,6 4-27-15,0 0-32 0,0-1-26 16,0 1 22-16,0 0 36 0,0 0 57 15,0 0 11-15,0 3-27 0,0 1-12 16,4 0-4-16,4 1-12 0,3 2-12 0,-1-2-1 16,7 1-2-16,1-3 0 0,3 1-2 15,2-3 2-15,8 0 2 0,2-1 1 16,4 0 3-16,2 0 27 0,0 0-8 16,3-1-7-16,3-1-16 0,7-1-13 15,2 0 13-15,10-1-1 0,2 1-2 16,10-1 0-16,5 0 2 0,8 0 0 15,4 1 0-15,10 0-10 0,7 1 11 16,3 0 0-16,9 0-4 0,5 2 3 16,1 0-11-16,0 0 10 0,6 0-1 0,3 1 0 15,-3 0 0-15,7 1 2 0,-5 1-16 16,3-1 17-16,-3 1 2 0,0 0-2 16,-1-2-1-16,-1 2 1 0,3-2 0 15,1 1 0-15,-2-2 0 0,-1 0-1 0,-7 3-2 16,-8-2-26-16,-2 0-3 0,-9 1 13 15,-5-2 3-15,-7 0 16 0,-6 0 0 16,-7 0 1-16,-5 0 3 0,-5 0-1 16,-1 0 19-16,3-3-3 0,-1-1-17 15,-3-2-1-15,2 1 12 0,-7-2-10 16,-5 1-3-16,-5 1 0 0,-1 0-2 16,-6 0 1-16,-5-1 1 0,5 1 0 15,-2-1 0-15,3-1 0 0,3 2 0 16,2-2-2-16,6 0-1 0,2-1-12 15,2 2 14-15,4 0-14 0,1 2-20 0,-3 0 9 16,4-1 7-16,3 0 0 0,3 2 8 16,1-2 10-16,5 0 2 0,5 0-1 15,2 1 32-15,0 0-32 0,4-2 0 16,-6 4-2-16,-4-2-11 0,-7 3 11 0,1 0-1 16,-5-1 2-16,5 1 0 0,-5 0 0 15,9-2-1-15,-2 0-17 0,3 0-20 16,-1 0-54-16,-10-1-41 0,-5 1 37 15,-12 1 39-15,-9-1 56 0,-14 2 2 16,-6 0 1-16,-10 1 12 0,-5-1 42 16,-8 1 22-16,2-2 16 0,-2 0-26 15,-2-1-12-15,-2 1-1 0,0-1 10 16,-8 2-22-16,-6-2-11 0,-3 3 1 16,3 0 10-16,-5 0 2 0,7 0 26 15,-1 0-16-15,9 1 0 0,-6 3-54 16,8-1-13-16,2 0-18 0,0 0-4 0,0 0 19 15,0 1 13-15,0-2-13 0,2 1 14 16,2-2 1-16,-2 2 1 0,-2-1 3 16,0 1 22-16,0 1 1 0,0 0-1 15,0 0 0-15,0 0-22 0,0 0 1 16,0 3-1-16,0-1 9 0,0 2 7 0,4 2 7 16,-4 3 18-16,0 2 41 0,4 0 19 15,-4 3-41-15,7 2-50 0,-1 0-13 16,-2 2-12-16,-2-1-1 0,2 3-18 15,-2-1-54-15,-2-1-22 0,4 0 21 16,-2-2 10-16,2 0 10 0,3-2 18 16,-5-3-25-16,0-1-26 0,2-3-99 15,-4 2-17-15,0-4-52 0,-4 3-2 0,0-5-155 16,-15 1-390-16</inkml:trace>
  <inkml:trace contextRef="#ctx0" brushRef="#br0" timeOffset="7162.83">10114 9955 1949 0,'0'0'596'0,"0"0"-191"0,0 0-251 16,0 0-61-16,0 0-10 0,0 0 86 0,0 0 59 15,0 0-55-15,0 0-50 0,164 2-48 16,-119-2-61-16,3-1-14 0,1-2-2 15,3 2-11-15,-4-1-15 0,1-1-41 16,-5 1-111-16,1-1-111 0,-6 0-117 16,-4-1-284-16,9-2-559 0</inkml:trace>
  <inkml:trace contextRef="#ctx0" brushRef="#br0" timeOffset="7437.86">11074 9785 1023 0,'0'0'491'0,"0"0"-78"15,0 0-95-15,0 0-37 0,0 0-29 0,0 0-59 16,0 0-129-16,0 0-48 0,0 0-3 16,0 0 41-16,0 0 39 0,-56 50 15 15,74-35 29-15,7 2-4 0,2 0-19 16,10 1-7-16,3-2-25 0,-1 1-35 15,-4 1-30-15,-2-1-17 0,-4 0-21 0,-19-2 21 16,1 2 31-16,-9-1-18 0,-2 0-13 16,0 1-94-16,-15 1-95 0,-5 2-42 15,-5 0-79-15,0-6-304 0,-23 12-1012 0</inkml:trace>
  <inkml:trace contextRef="#ctx0" brushRef="#br0" timeOffset="7768.37">24433 14137 470 0,'0'0'0'16,"0"0"-330"-16</inkml:trace>
  <inkml:trace contextRef="#ctx0" brushRef="#br0" timeOffset="9238.87">23110 14482 1108 0,'0'0'264'0,"0"0"-160"15,0 0-19-15,0 0 113 0,0 0 127 16,0 0-34-16,0 0-106 0,0 0-59 0,0 0 12 16,0 0 19-16,-57-23-25 0,57 19-49 15,0-1-45-15,0-2-35 0,0 0 10 16,0-3 10-16,0 0 8 0,6-2-2 16,0-2-29-16,6-3-12 0,-1-1-29 15,-1-1-7-15,2-2-3 0,-1 2-3 16,1-2 15-16,-2-1 4 0,7-1 9 0,-3 0-12 15,1 0-26-15,-3 2-7 0,3-2-26 16,-3 7 27-16,-1 1 54 0,-9 4 16 16,4 4 67-16,-2 2 23 0,-4 1-6 15,0 1-42-15,0 0-30 0,0 2-11 16,0 1 12-16,0 0 3 0,0 0 10 16,2 0 3-16,0 0 13 0,-2 2 12 15,4 1 7-15,-2 3-33 0,-2-3 17 16,0 3-10-16,0-3 0 0,0 2-13 15,0 0-11-15,0 1-11 0,0-1-13 16,4-2-3-16,-1 1 0 0,7 0-17 16,2-1 31-16,5-2 0 0,6 1 1 0,-1-2 1 15,11 0 3-15,7 0 13 0,5-2-13 16,13-3-1-16,8-2-2 0,4 3-12 16,9-1-1-16,8-4 10 0,4 3 1 15,10-2 0-15,6 1-11 0,3-3-25 0,4 2 38 16,2-2-4-16,1 3-2 0,1-1-22 15,0 0 27-15,-6 5 2 0,-1 0-1 16,3 2 0-16,-7 1-16 0,5 0 16 16,6 0 0-16,0 0 0 0,6-2 0 15,6 1-13-15,6-3 13 0,7 0 9 16,2 1 4-16,-1-3-12 0,3 1 20 16,-6 1-20-16,-5 3 16 0,-6 0-16 15,-8 1-2-15,-4 0-8 0,-6 2 8 16,-7 3 0-16,-1-1-3 0,-3 2-2 15,6-3-7-15,-5 1 13 0,-1 0 0 0,0-3-16 16,-4 2-3-16,-2-3 4 0,-12 3 14 16,-2-2-20-16,-13 1 5 0,-8 2 16 15,-2-3 14-15,-2 2-11 0,-1 0 7 0,1-2 6 16,0 2-16-16,8-2-4 0,2-1-28 16,3 0 32-16,3 0 16 0,2 0-14 15,5 0-2-15,-1 0-24 0,-5 0 23 16,5 0-40-16,-3 0-16 0,-9 2 2 15,2 1-64-15,0-1 7 0,0 1 63 16,-1 1 48-16,1 0-18 0,-2-2 16 16,6 2-12-16,1-1 15 0,3 1 16 15,-3 0 3-15,-1-1 4 0,0 1-4 16,-8 1-19-16,-8-2 2 0,-4 1 50 16,-7-2-27-16,-8 2-9 0,-8-1-16 15,0-1 1-15,-14 0-1 0,-3-2 24 0,-6 1-22 16,-6-1 57-16,0 0 63 0,-6 0-51 15,-10 0-46-15,-5 0-23 0,-4 0 11 16,2 0 3-16,1 0 3 0,5 2 16 16,7-1 45-16,4-1-64 0,6 0-16 0,0 1-89 15,0-1-26-15,0 0 67 0,6 1 48 16,4 0 2-16,-2-1 20 0,1 2 9 16,-3-1-30-16,0 0 27 0,4-1 42 15,-1 1 1-15,-1 1-8 0,4-1-34 16,1 2-13-16,3 0 16 0,-5-1-13 15,5 3-18-15,1-1 0 0,6 2 31 16,-1 2 57-16,7 1 138 0,-2 0-88 16,2 1-70-16,0-1-48 0,-6 3 11 15,-3-1 6-15,-1 5 9 0,-9 4 9 0,-4 2-3 16,-6 6-18-16,0 1-23 0,-4 4-9 16,2 1-3-16,2 1-33 0,2-2-11 15,17-1-30-15,6-2-97 0,4-2-124 16,-4-8-201-16,8 6-796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2T09:43:38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6245 4785 160 0,'0'0'1403'15,"0"0"-1348"-15,0 0-55 0,-157 22-48 16,113-12 48-16,3 1 149 0,4-1-149 15,2 2 94-15,-1-3 322 0,7 2-251 16,-2 1-126-16,3 4-13 0,-1 2 32 0,2 5 6 16,0 2 17-16,0 2-4 15,-4 3 7-15,-2 1-26 0,4 1 12 0,-4 0 27 16,-8 2-24-16,7-2-2 0,-5 2-14 16,4-2 13-16,-2-1-16 0,-2 3 10 0,3-2-7 15,5 2-6-15,0-2 0 0,5 2-7 16,-1-2-28-16,2-2-15 0,8 1 0 15,1-1 12-15,3-1 6 0,9-1 6 16,0-1-6-16,4 1 6 0,0 2 13 16,6-1 0-16,7 2 12 0,1-1 22 15,5 1-16-15,1-1-11 0,7 0-20 16,4-1-22-16,7-4-3 0,3 0-1 16,0-2 1-16,5-3 3 0,-1 1 15 15,5-2-2-15,-9-2-4 0,5-2-8 16,-1 0-3-16,-1-2 20 0,1-4-8 0,-4 1-12 15,7-1 15-15,-3-4-13 0,7-1 6 16,0 0-9-16,8-3 0 0,2-1 0 16,0 0 0-16,10-3 0 0,2-4 2 15,1 0 11-15,-3-4-13 0,1 0 0 0,-9 1 2 16,0 0-2-16,-6-2 0 0,-5 1 0 16,-5 0 1-16,2-2 2 0,-5 0 0 15,0 0 0-15,5-3-3 0,0 1 0 16,-3-4 0-16,5-1 3 0,-2 1 0 15,-5-5 22-15,-2 2-6 0,3 1 3 16,-1-4-10-16,1 3-10 0,-1-5-2 16,5 1-3-16,0 0-9 0,1-3-4 15,-1 1 4-15,1-1 10 0,1 0-11 16,-10 0 10-16,-1 0 0 0,-10 2 1 16,0-1-14-16,-8-1 16 0,1 2-20 0,-3-2 20 15,4-2 0-15,-4 0-2 0,-3-1 0 16,-3 1-10-16,-3 0 9 0,-12 1-41 15,0 2 19-15,-8 1 0 0,-17-1 10 16,-10 1 2-16,-15 0 0 0,-8 3 13 16,-14 1-16-16,-13 1 16 0,-10 4 11 0,-14 3-1 15,-9 5-10-15,-4 2-30 0,-4 4-39 16,2 4-6-16,2 0-126 0,4 8-149 16,10 3-139-16,30-2-303 0,-17 8-696 0</inkml:trace>
  <inkml:trace contextRef="#ctx0" brushRef="#br0" timeOffset="4931.6">18681 10999 775 0,'0'0'241'0,"0"0"-140"0,0 0-6 15,0 0 87-15,0 0 75 0,0 0-88 16,0 0-68-16,0 0-23 0,0 0-4 0,0 0 4 16,-85-65-16-16,72 59-11 0,-7-1 17 15,1 4 7-15,-8-1 25 0,5 0 6 16,-14 1-41-16,-3 2-17 0,0 1-32 16,-7 0-13-16,-3 0-3 0,-7 0-33 15,0 0 32-15,-12 2-19 0,0 2 20 16,-5 0 26-16,-5 1-24 0,-1 2 1 15,-1 2-2-15,1 0-1 0,-6 3-10 16,3 4 9-16,-9 2 1 0,-4 1 29 16,-7 5-6-16,1 1 19 0,4 2 12 15,8 3-25-15,10 1-6 0,5 1-10 0,12 4-13 16,6 0-1-16,2 1-12 16,1 3 10-16,3 2 1 0,5-1 2 0,5 2 0 15,13 0 2-15,9 1 20 0,8-2 29 16,10 3 13-16,0-1 17 0,16 1 34 0,17-2-17 15,6-2-24-15,13-2-36 0,10-2-35 16,10-4-2-16,9-1-1 0,10-3-2 16,8-5-24-16,3-4 24 0,5 0 2 15,3-5 2-15,-1-2-2 0,3-5-3 16,-1 0-12-16,3-3 14 0,0 0 0 16,-9-1-27-16,3 0 2 0,-11-3-37 15,4-1-49-15,-12 0-55 0,0-6 87 16,-8-5 77-16,1-3-25 0,-7-1 28 0,-3-5 32 15,-2 1 16-15,-4-5-16 0,-4-4 10 16,-8 3-3-16,-6-5-38 0,-15-1 1 16,-4-1 23-16,-13-2-2 0,-3-3 15 15,-3-3 26-15,-2-1 51 0,1-2-4 16,-3 0-38-16,4-1-48 0,-4 2 7 16,-6 2-32-16,0 2 0 0,-4 3-16 15,-14 4 16-15,1 1 0 0,-6 3 3 0,1 2-3 16,-1 2-34-16,6 4-71 0,1 1-29 15,9 4-150-15,1 1-86 0,6 4-160 16,0 3-552-16,0 0 93 0</inkml:trace>
  <inkml:trace contextRef="#ctx0" brushRef="#br0" timeOffset="6114.8">23245 11154 795 0,'0'0'364'15,"0"0"-158"-15,0 0-60 0,0 0-35 16,0 0 67-16,0 0-25 0,0 0-49 16,0 0-55-16,0 0 58 0,0 0-33 15,0 0-48-15,62-65-23 0,-62 59 75 16,0 5 351-16,-8 0-249 0,-11 1-126 0,0 0-22 15,-8 0-32-15,1 0-3 0,-10 2 3 16,-3 5-2-16,-6-1 2 0,-11 1 22 16,2 4 10-16,-4 0-6 0,0 1 3 15,-4 6-27-15,0 2 0 0,2 3 23 16,-4 5-5-16,8 3 2 0,1 1-19 16,3 2-2-16,11 1 2 0,3-2 17 0,5 2-8 15,6 3 1-15,3-3-11 0,3 4 11 16,7-1-1-16,3 0-12 0,9 1 0 15,2-3 0-15,2-3 3 0,11-1 10 16,11-4-1-16,3-6 1 0,11-3 3 16,7-1 6-16,7-7-3 0,3-3 4 15,14-4-1-15,-3-4 10 0,8-2 2 16,3-7-34-16,1-3 0 0,3-7-2 16,-3-3 2-16,5-2-1 0,-2-4-24 15,-3-6-4-15,-3-4 1 0,-7-2-1 0,-8-7-6 16,-4-1 14-16,-11-2 20 0,-10-2-33 15,-8-1 2-15,-4 4-6 0,-11 1-10 16,-12 7-29-16,0 8-28 0,-29 7 8 16,-16 6-28-16,-15 11-136 0,-14 3-98 15,-17 6-79-15,-11 0-255 0,28 4 5 0,-48 6 310 16</inkml:trace>
  <inkml:trace contextRef="#ctx0" brushRef="#br0" timeOffset="9032.77">5654 4191 1053 0,'0'0'384'16,"0"0"-143"-16,0 0-7 0,0 0 42 15,0 0 38-15,0 0-24 0,0 0-72 16,0 0-74-16,0 0-48 0,0 0-29 15,0 4-13-15,0 3-6 0,0 0 28 0,0 4-6 16,-5 4 6-16,-1 0 16 0,-4 2-32 16,4 1-29-16,-7 1-9 0,5-1-19 15,0 1-1-15,-3-1-2 0,3 0-3 16,0-1-16-16,4-1 16 0,2-2-12 16,2-3 14-16,0 0-10 0,0-5 8 15,0-2-13-15,0-1 4 0,0-2 12 16,0-1 16-16,2 0 3 0,2 0-18 15,-4 0-1-15,4-1-3 0,2-6 0 0,5-4-16 16,3-4-3-16,7-3 3 16,1-1-3-16,1-1-3 0,-2 4 6 0,-3 0 18 15,-1 5-3-15,-3-1 1 0,-1 4 0 16,1 1-13-16,1 1 13 0,-3 2 0 16,5 0-13-16,-1 0 13 0,3 2-16 0,2 2 18 15,3 0-12-15,-3 0 13 0,-2 5-15 16,-5 1 15-16,-1 3 38 0,-7 3 23 15,-2 0 21-15,-4 2-4 0,0-1-8 16,-13 1-23-16,-3 1 3 0,-5-2-9 16,-4-3-12-16,3 1-10 0,-9 0-4 15,-2-1-13-15,-3 0-2 0,-7 1-24 16,-2-2-5-16,-1 4-27 0,7-6-26 16,10-2-50-16,6 1-20 0,11-6-47 15,6 0-40-15,6 0-50 0,0-6-10 0,0-1-135 16,10-4-82-16,2 4-112 0,17-4-86 0</inkml:trace>
  <inkml:trace contextRef="#ctx0" brushRef="#br0" timeOffset="9449.42">6133 4305 1451 0,'0'0'556'15,"0"0"-238"-15,0 0-134 0,0 0-35 16,0 0-30-16,0 0-55 0,0 0-16 15,0 0 7-15,0 0 6 0,0 0 0 16,0 0 6-16,-23 39 6 0,17-27 1 16,0 0-29-16,-2 0-14 0,6-3-5 15,-2 0-24-15,1-1-2 0,3-3-11 0,0-2 10 16,0 0 1-16,3-2-3 16,7-1-19-16,4 0 3 0,1 0-3 0,5-1-1 15,3-5 1-15,0 0-29 0,-7-4-23 16,1 2 10-16,-11 1 43 0,0-2 21 15,-1 1 29-15,-5 2 0 0,0-1 9 0,0 1-19 16,0 1 3-16,0 0-21 16,0 3 15-16,0 1 7 0,-5 0 6 0,5 1-4 15,0 0 1-15,0 0-14 0,0 2-11 16,7 5 73-16,-1-1-14 0,4 3 32 16,-2 0 6-16,-1 2 0 0,-1-3-41 15,-4 3-16-15,4-5-7 0,-2 2-5 16,2-3-29-16,1-1-18 0,-3-1-14 15,8-1-34-15,1 0-60 0,5-2-58 16,7-5-39-16,4-2-154 0,4-4-114 16,4-2-141-16,-10 2-360 0,12-7 376 0</inkml:trace>
  <inkml:trace contextRef="#ctx0" brushRef="#br0" timeOffset="9765.85">6815 4152 1327 0,'0'0'445'0,"0"0"-146"0,0 0-75 0,0 0-34 16,0 0 30-16,0 0-14 0,0 0-20 15,0 0-49-15,0 0-19 0,-103 79-38 16,86-65-17-16,1 2-9 0,6-3-6 16,-1 3-7-16,9-3-16 0,2-2-13 15,0-2-11-15,15 0 10 0,3-1 2 16,3 0-11-16,0-3-2 0,5 1-12 15,-1-2-4-15,-4 0 0 0,-3 0-6 0,-5-1 0 16,-7-1 6-16,-4 2 3 0,-2 0 13 16,0-1 0-16,-6 4 29 0,-4-1-7 15,-1 1-22-15,-1 2-15 0,-1-2-10 16,-3 1-67-16,-1 2-89 0,1-2-37 16,-7 0-38-16,2-1-177 0,9-4-173 0,-2-3-538 15</inkml:trace>
  <inkml:trace contextRef="#ctx0" brushRef="#br0" timeOffset="10115.46">7078 4331 1041 0,'0'0'407'15,"0"0"-205"-15,0 0-23 0,0 0-27 16,0 0-38-16,0 0-23 0,0 0-23 0,169-39-33 15,-146 32-18-15,0-5-17 0,-7 5 0 16,-1-4 11-16,-7 5 15 0,2-2 58 16,-8 3 91-16,-2-1 63 0,0 1-65 15,0 1-51-15,-6 1-64 0,-2-1-57 16,-2 3 18-16,-5-1-16 0,3 1 45 16,-1 1 3-16,-1 0-6 0,-5 1 15 0,-1 6-28 15,-5 0 6-15,4 4 3 0,-4 1 19 16,-2 1 23-16,5 1 49 0,-1 3-6 15,2 0-7-15,9 1-9 0,0-1 9 16,9 1-20-16,3 0-15 0,3-3-28 16,21 1-56-16,9-3-10 0,13-2-14 15,8-2-4-15,10-4-13 0,8-2-30 0,0-3-84 16,7 0-106-16,-5-6-207 0,-18 1-326 16,17-7-610-16</inkml:trace>
  <inkml:trace contextRef="#ctx0" brushRef="#br0" timeOffset="13559.03">14584 6715 111 0,'0'0'1532'0,"0"0"-1178"0,0 0-217 15,0 0-37-15,0 0 10 0,0 0-9 16,0 0-101-16,0 0-59 0,0 0 20 16,0 0 17-16,-67 41-1 0,53-29 22 15,-3 2 1-15,3 0 3 0,-5 1-1 0,1-1 2 16,-3 3 9-16,0 0-13 0,-3 1-3 15,1 1-26-15,0-1 0 0,0-1-61 16,7-3-138-16,10-1-100 0,4-3-206 0,2-2-111 16</inkml:trace>
  <inkml:trace contextRef="#ctx0" brushRef="#br0" timeOffset="13901.84">14877 6795 1342 0,'0'0'306'0,"0"0"-173"0,0 0 10 0,0 0 3 16,0 0-20-16,0 0-35 0,-109 83-42 15,92-60-11-15,0 1-12 0,1 0-14 16,-3 3-12-16,-3 3-1 0,-7 0-1 16,-9 4-17-16,-1 2-4 0,-2-1 22 15,-5 1-2-15,3-3-65 0,4-2-94 16,6-2-92-16,10-6-210 0,6-9-168 15,11 0 51-15</inkml:trace>
  <inkml:trace contextRef="#ctx0" brushRef="#br0" timeOffset="14255">15663 6858 729 0,'0'0'463'0,"0"0"-150"16,0 0-70-16,0 0-25 0,-118 67-23 16,78-44-27-16,1 4-38 0,-2 2 21 0,-9 3-22 15,1 4 32-15,-9 1-36 0,2 1-61 16,0 0-19-16,0-1-45 0,11-1-9 16,-1-1-88-16,11-4-70 0,2-3-93 15,12-2-171-15,3-8-160 0,-1 6-462 0</inkml:trace>
  <inkml:trace contextRef="#ctx0" brushRef="#br0" timeOffset="14598.16">16771 6858 36 0,'0'0'659'0,"0"0"-386"0,0 0-61 15,0 0-33-15,-131 87-42 0,94-60-4 16,-2 4-32-16,-7 1-3 0,-5 4 80 15,-5 6 49-15,-6-1-72 0,-4 2-38 16,4 1 12-16,0-2-32 0,2 0-65 16,8-2-32-16,5-4-84 0,9-5-93 0,5-3-85 15,8-5-53-15,9-4-143 0,6-8-226 16,10-2 2-16</inkml:trace>
  <inkml:trace contextRef="#ctx0" brushRef="#br0" timeOffset="14874.84">17442 6986 46 0,'0'0'179'16,"0"0"-130"-16,0 0 42 0,-128 92 222 16,83-59 75-16,-3 1-179 0,-1 0-66 15,-5 1 32-15,0 2-54 0,-2-2-1 16,3 0-45-16,5-3-40 0,9-3-35 16,10-5-90-16,8-5-174 0,9-6-165 15,10-2-253-15</inkml:trace>
  <inkml:trace contextRef="#ctx0" brushRef="#br0" timeOffset="15104.91">17589 7295 401 0,'0'0'502'0,"0"0"-323"0,0 0 10 16,0 0 55-16,-64 72 117 0,41-51-101 16,3-2-53-16,-9 2-58 0,2 0-56 15,0-2-12-15,-4 1-29 0,4 0-52 16,6-2-149-16,3-3-203 0,5 0-203 16,3-7-178-16</inkml:trace>
  <inkml:trace contextRef="#ctx0" brushRef="#br0" timeOffset="17484.38">19861 2160 2141 0,'0'0'524'0,"0"0"-344"0,0 0-135 0,0 0 29 16,0 0 3-16,0 0-47 0,0 0-30 15,0 0-16-15,0 0 16 0,0 0 58 16,18 34 12-16,-13-18-9 0,1 4 9 0,0 1 16 16,-2 3-10-16,-2 1-15 0,-2 2 2 15,0 2-31-15,0 4 40 0,0-3-40 16,-12 0-7-16,6-1-24 0,-5 0-1 15,-1-3 0-15,2-3-16 0,3-2 13 16,-3-3 2-16,4-1-1 0,-5-6-14 16,9-3-3-16,-2-3-15 0,4-3-11 15,0-1 14-15,0-1 12 0,0 0 3 16,0-3-25-16,0-6 15 0,4-4-18 0,-2-3 12 16,5-4 0-16,-1-2 10 0,0 0 3 15,0 0-13-15,3 2 3 0,-3 2 7 16,4 2 21-16,2 3-2 0,-1 5-17 15,1-1 4-15,5 4-6 0,-3 1 7 16,1-1 15-16,5 4 2 0,3-2 24 16,-2 3-7-16,-1 0-17 0,1 3 24 15,2 4 15-15,0 3 20 0,-1 3-39 16,-1-1-21-16,0 3 2 0,-3 0 8 0,-3-1-10 16,-3 3-1-16,-4 0 13 0,-8 1-11 15,0-2 36-15,0 0 0 0,-6 1 13 16,-10-4-7-16,-3 1-19 0,-6-3-9 0,0 0 6 15,-8-1-19-15,4-1 12 0,-8-2-15 16,8-2-12-16,-6-2-4 0,2-3-54 16,6 0-54-16,7-1-41 0,5-4-59 15,5 0-17-15,4-1-49 0,6 0-140 16,0 2-217-16,4-2-391 0</inkml:trace>
  <inkml:trace contextRef="#ctx0" brushRef="#br0" timeOffset="17884.93">20599 2470 157 0,'0'0'1178'0,"0"0"-888"0,0 0-150 15,0 0-56-15,0 0-3 0,0 0-3 0,0 0 55 16,0 0 36-16,-112 71 5 0,100-57-6 15,8 0-45-15,2-1-37 0,2-1-8 16,0-3-37-16,6 0 14 0,10-5-7 16,3-2-34-16,0-1-14 0,1-1-29 15,3 0 10-15,-2-6-26 0,1-2 0 16,-3-3 10-16,2-1 22 0,-3-1 13 16,1-3-1-16,-5 4 1 0,-3-1 22 15,-5 1 17-15,0 1 9 0,-6 4 38 16,0 0 10-16,2 3 13 0,-2 2-7 0,0 2-23 15,0 0-25-15,0 0 0 0,0 0-16 16,0 6-26-16,0 1 23 0,4 2 3 16,-2 0-6-16,0 2-17 0,5-3-15 15,-3 0-2-15,2 0-29 0,0-2 6 16,7-3-80-16,-3 1-107 0,2-2-47 0,7-2-65 16,2 0-154-16,-5-6-245 15,13-3-288-15</inkml:trace>
  <inkml:trace contextRef="#ctx0" brushRef="#br0" timeOffset="18152.66">21236 2300 1881 0,'0'0'463'0,"0"0"-327"0,0 0-71 0,0 0-36 15,0 0-10-15,0 0 20 0,0 0 28 16,0 0-15-16,0 0 9 0,22 65-9 15,-5-52 5-15,6-1-5 0,-1 1 9 16,1-2-10-16,0 2 13 0,-5 0-26 16,-3-1-25-16,-9-1 9 0,0 1 55 15,-2 0 3-15,-4-1 15 0,0 1-12 16,0-1-23-16,-10-2 0 0,2 2 0 0,-7-1-38 16,-1-2-22-16,-3-1 0 0,5 0-35 15,-1-2-18-15,3-1-74 0,4-3-70 16,1-1-81-16,7-1-156 0,0-4-350 15,0-8-530-15</inkml:trace>
  <inkml:trace contextRef="#ctx0" brushRef="#br0" timeOffset="18483.59">21634 2478 333 0,'0'0'606'0,"0"0"-257"15,0 0-96-15,0 0-113 16,0 0-84-16,158-29-56 0,-117 18-2 0,-2 0-1 16,-12 0 1-16,0-1 2 0,-6 1 18 15,-7-1 54-15,-8 2 107 0,0 1 77 16,-6 1-7-16,0 0-56 0,0 3-64 16,0 0-45-16,-8 2-1 0,-6 2-44 15,-3 1-33-15,-6 0-6 0,1 5-45 16,-1 4 32-16,-2 3-12 0,0 1 21 15,7 2 4-15,-3 2 58 0,9 0 3 16,6-2-10-16,6 1 7 0,0-3-1 16,0 1 17-16,6-1-14 0,10-1-15 15,5-2-45-15,4 0-35 0,2-3-102 0,6 0-55 16,2-3-81-16,4-3-98 0,0-1-239 16,-3 0-370-16,7-4 204 0</inkml:trace>
  <inkml:trace contextRef="#ctx0" brushRef="#br0" timeOffset="19361.46">20078 3184 1418 0,'0'0'582'0,"0"0"-320"0,0 0-68 0,0 0 36 15,0 0-21-15,0 0-55 0,0 0-20 16,0 0-16-16,0 0 38 0,0 0 0 15,0 0-11-15,4 62-10 0,-4-42-19 16,-6 1-58-16,0 3-24 0,-5-1-10 0,5-2-24 16,4 1-12-16,-2 0-13 0,4-4 0 15,0 0-61-15,0-4-62 0,0-1-44 16,12-2-62-16,1-3-130 0,1-2-147 16,3-4-202-16,1-2-449 0</inkml:trace>
  <inkml:trace contextRef="#ctx0" brushRef="#br0" timeOffset="19748.11">20477 3293 440 0,'0'0'1198'0,"0"0"-941"0,0 0-170 0,0 0 17 16,0 0 3-16,0 0 16 0,0 0-29 15,0 0 6-15,-41 68 16 0,41-56 20 16,2 1-40-16,10 0-22 0,2-1 10 16,3-2 37-16,0-1-41 0,-1-2-80 15,1-2-16-15,1-2 16 0,1-2 1 16,-5-1-1-16,-1 0 16 0,3 0 7 16,-5-3 2-16,1-2-3 0,-2-3-2 15,1-1-17-15,-5-3-3 0,0-1-1 16,0-1-2-16,-6 1 3 0,0 1 19 15,0 1 0-15,-6 1 9 0,-2 4 14 0,-7-1-20 16,-1 2-20-16,-1 0 15 0,-1 3-17 16,-1 0-22-16,0 2-4 0,7 0-31 15,0 0-19-15,8 0-33 0,-3 0-41 16,7 2-56-16,0-1-45 0,0 0-128 0,0 0-215 16,0-1-155-16,11 0 67 0</inkml:trace>
  <inkml:trace contextRef="#ctx0" brushRef="#br0" timeOffset="20105.09">20977 3300 871 0,'0'0'547'0,"0"0"-215"16,0 0-56-16,0 0 25 0,0 0-4 15,0 0-87-15,0 0-76 0,0 0-66 16,0 0-30-16,0 0-22 0,0 0-15 0,-39 69 19 15,33-57 8-15,2 1 14 0,1-1-17 16,3-4-2-16,0 3-7 0,0-4 3 16,7 0 7-16,7-2 18 0,1-1-26 0,5-2-18 15,3-2-2-15,0 0 1 0,-1 0 1 16,1-2-2-16,0-4-17 0,-6-1 16 16,5-4-20-16,-7-1-12 0,-1-1-19 15,-1 2 9-15,-7-2 29 0,-4 1 16 16,-2 2 19-16,0 1 10 0,-4 1 9 15,-9 2 30-15,-3 0-68 0,-7 4-20 16,0-2-24-16,1 4-4 0,-1 0 22 16,6 0-12-16,5 0-26 0,2 0-48 15,5 0-33-15,5 0-55 0,0 0-55 0,0 0-128 16,5 0-172-16,7 0-123 0,4 0 72 0</inkml:trace>
  <inkml:trace contextRef="#ctx0" brushRef="#br0" timeOffset="20448.73">21529 3270 388 0,'0'0'600'0,"0"0"-248"16,0 0-108-16,0 0 3 0,0 0 22 15,0 0-29-15,0 0-43 0,0 0-48 16,0 0-27-16,0 0 6 0,-27 47-6 0,15-37-10 15,-1 3-9-15,5 0 5 0,0 1-19 16,4 0-22-16,4-1-7 0,0-1-19 16,4-1-6-16,6-3 9 0,13-1-41 15,0-1-2-15,8-2-1 0,2-4 3 16,4 0 19-16,4 0 10 0,3-7-16 16,1-2-14-16,-3 0 10 0,-3-2-12 15,-8-2 0-15,-8-2-34 0,-7 0 12 16,-10 0 22-16,-6-2 28 0,0 2-3 15,-12 0-13-15,-9 2-12 0,-2 5-22 0,-5 1-51 16,-6 4-79-16,-3 3-19 16,-4 0-84-16,-5 0-118 0,11 4-286 0,-8 3-757 0</inkml:trace>
  <inkml:trace contextRef="#ctx0" brushRef="#br0" timeOffset="24949.53">23513 3216 1251 0,'0'0'731'15,"0"0"-287"-15,0 0-105 0,0 0-31 16,0 0-20-16,0 0-98 0,0 0-66 16,0 0-42-16,0 0-22 0,0 0-23 15,0 0-14-15,3-2-11 0,-3 2-10 16,0 0-2-16,0 2 1 0,0 3 23 16,6 5 20-16,0 3-12 0,4-1 8 15,-6 6-40-15,7 1 2 0,-3 0-1 16,2 0-1-16,-3-1-31 0,-3-1-88 0,2-2-42 15,6 0-29-15,-5-2-26 0,3-1-49 16,-8-3-72-16,0-1-112 0,-2-2-84 16,0-2-88-16,-2-2-54 0</inkml:trace>
  <inkml:trace contextRef="#ctx0" brushRef="#br0" timeOffset="25220.3">23398 3366 1495 0,'0'0'598'0,"0"0"-278"0,0 0-74 16,0 0-21-16,0 0-106 0,0 0-17 15,0 0 80-15,0 0 0 0,0 0-62 16,196-7-41-16,-138 2-41 0,2 0-34 0,-2 1-4 16,-7-1-35-16,-7 2-95 15,-9 0-99-15,-10 3-104 0,-13-3-191 0,-6 3-598 16</inkml:trace>
  <inkml:trace contextRef="#ctx0" brushRef="#br0" timeOffset="27012.13">24894 3262 395 0,'0'0'1152'15,"0"0"-749"-15,0 0-92 0,0 0-4 16,0 0-68-16,0 0-88 0,0 0-61 15,0 0-45-15,0 0-42 0,0 0-3 16,11-24-18-16,-9 20 14 0,8 1-12 0,-4-1 7 16,-2 0 9-16,3 0 2 0,3 1 1 15,2-3-2-15,-1 1-1 0,5 1 2 16,3-2 11-16,-3 0-11 0,7 1-2 16,0-1-1-16,4 2-12 0,2 0 13 15,-7 0 0-15,3 0 2 0,-4 1 2 0,-5 0-1 16,-5 2-1-16,-5 1-2 0,-2 0 2 15,-4 0 62-15,0 0 19 0,0 6-28 16,0 2 15-16,0 1-26 0,0 4-25 16,-4-1-17-16,-2 2 17 0,0 0-15 15,1 1 18-15,-5 0 0 0,-2-2-6 16,-1 2 16-16,3 0 0 0,-2-3 2 16,-1-1-12-16,1 2 1 0,-1-2-4 15,1-1 0-15,4 0 6 0,-1 0 3 16,-3-3 13-16,2 0 0 0,-3-1 13 15,9 1 9-15,-2-1-7 0,-4-1 7 0,3 2-9 16,1-1 2-16,-4 2-12 0,4 0-10 16,-5 0-3-16,5-1 44 0,0 1 55 15,0-1-74-15,6-5-32 0,0 2-11 16,0-4-12-16,0 0 14 0,0 0 10 16,0 0 6-16,0 0-10 0,0 0-8 0,0 0-12 15,6 0 1-15,0 0 13 0,11 0 22 16,-7 0-3-16,6 0-16 0,-1-3 1 15,-1 2-17-15,5-1 10 0,2 2-12 16,1 0-2-16,1 0-1 0,6 0 2 16,-6-2 1-16,4 1 1 0,2 0-1 15,-7 0 0-15,-3-1-19 0,-5 2-8 16,-3 0-4-16,-5 0-27 0,0-2-23 16,-6 2-20-16,0 0-42 0,0 0-63 15,0 0-99-15,0 0-112 0,0 0-220 16,0 0-413-16,-4-3-440 0</inkml:trace>
  <inkml:trace contextRef="#ctx0" brushRef="#br0" timeOffset="27924.93">25670 3245 1353 0,'0'0'734'16,"0"0"-323"-16,0 0-75 0,0 0-16 16,0 0-100-16,0 0-105 0,0 0-67 15,0 0 9-15,0 0-7 0,0 0-5 0,0 0-17 16,74 29 0-16,-51-18-28 0,-7-2 32 16,7 1-30-16,-7 0-2 0,7-1-15 15,-2 2 3-15,0-4-7 0,-1 0-19 16,3-1-41-16,-7-1-70 0,1-1-49 15,-5-1-61-15,-7-2-94 0,1 1-136 16,0-2-242-16,-6 0-272 0</inkml:trace>
  <inkml:trace contextRef="#ctx0" brushRef="#br0" timeOffset="28164.7">25891 3255 2352 0,'0'0'571'0,"0"0"-401"0,0 0-39 0,0 0 15 16,0 0 7-16,0 0-8 0,0 0-40 16,0 0-24-16,-56 76-18 0,43-61-9 15,-1 0-20-15,2-1-34 0,-3-1-19 16,7-1-56-16,-5 0-54 0,3-5-98 15,8 1-133-15,-2-3-218 0,4 0-493 16,0-4-310-16</inkml:trace>
  <inkml:trace contextRef="#ctx0" brushRef="#br0" timeOffset="31119.86">26465 3138 271 0,'0'0'309'0,"0"0"-51"0,0 0-10 15,0 0 12-15,0 0-22 0,0 0-24 16,0 0-9-16,0 0-20 0,0 0-20 15,0 0-33-15,0 0-44 0,17-1-21 16,-17 1-15-16,0 0-17 0,0 0-19 16,0 0-16-16,0 0 0 0,0 0-2 15,0 0-27-15,0 0-3 0,0 0 6 16,0 0 23-16,0 0 1 0,0 0 2 16,0 0 1-16,0 0 15 0,0 0-3 0,0 0 0 15,0 0 6-15,0 0 7 0,0 0 19 16,0 0-3-16,0 0-7 0,0 0-2 15,0 0 8-15,0 0 1 0,0 0-13 16,0 0-7-16,0 0 4 0,0 0 6 16,0 0 3-16,0 0 4 0,0 0-1 0,0 0-16 15,0 0-9-15,0 0-12 0,0 0 1 16,0 0 1-16,0 0 1 0,0 0-1 16,0 0-1-16,0 0 0 0,0 0-1 15,0 0-1-15,0 0-2 0,0 0 1 16,0 0 1-16,0 0 0 0,0 0 0 15,0 0 3-15,0 0 23 0,0 0-1 16,0 0 1-16,0 0-4 0,0 0-3 16,0 0 0-16,0 0-3 0,4 0 3 15,-2 0-6-15,-2 0 0 0,4 0-10 16,-4 0 13-16,0 0-13 0,2 0 0 16,-2 0-2-16,0-2-1 0,0 2-1 0,0 0-2 15,0 0-13-15,0 0 3 0,0 0 10 16,0 0-9-16,0 0 12 0,0 0 4 15,0 0 8-15,0 0 4 0,0 0 16 16,0 0-3-16,0 0-7 0,0 0-10 0,0 0 1 16,0 3 19-16,0 0-20 0,0 0 7 15,0 1 4-15,4 1 2 0,-4 2-6 16,2 0-7-16,3 3 11 0,-5-2 5 16,2 3-16-16,-2 0 11 0,0 1-11 15,0 1 10-15,0 0 22 0,0 1-28 16,-2 0-15-16,2-1 0 0,0-1-1 15,0-1 0-15,0-1-3 0,0-1-13 16,0 0 16-16,0 0-1 0,0 2 1 16,0 1 16-16,-7 0-13 0,-3 1 25 15,4 0 60-15,-7-1-27 0,9-3-33 0,-2 0-6 16,0-2-4-16,0-3-16 0,6 1-2 16,-4-3-3-16,4-2-9 0,0 0 11 15,0 0 1-15,0 0 22 0,0 0 9 16,0 0-9-16,0 0-10 0,0 0-9 15,0 0-3-15,0 0-1 0,4 0-17 16,-2 0-1-16,4 0 17 0,4-2-1 0,-1 0-13 16,3 0 13-16,0 1-10 0,5-1 11 15,2 0-13-15,1 1 12 0,-1 0 0 16,6 1-1-16,-1-3 2 0,-1 2 1 16,2 0-1-16,0 1 1 0,4 0 0 15,0-2 1-15,4 2 0 0,0-1 2 16,2-1 23-16,8 1-22 0,3 0 10 15,-1-2-1-15,1 2-12 0,-7 0-3 16,-10 0-9-16,-2 1-1 0,-9-2-6 16,-3 1 18-16,-9 1-17 0,0 0-1 0,-1 0-29 15,-3 0-52-15,2 0-14 0,-4 0-18 16,0 0-30-16,2 0-51 0,-2 0-68 16,0 0-60-16,0 0-73 0,0 0-241 15,-6-4-513-15</inkml:trace>
  <inkml:trace contextRef="#ctx0" brushRef="#br0" timeOffset="31393.34">26887 3312 1079 0,'0'0'771'15,"0"0"-375"-15,0 0-153 0,0 0-40 16,0 0 29-16,0 0 24 0,0 0-39 16,0 0-33-16,0 0 2 0,0 0-16 15,-48 70-37-15,42-52-36 0,0 1-29 16,0 0-21-16,4 1-23 0,-2 0-24 0,2 1-2 16,2-1-20-16,0-2-43 0,0-3-73 15,0 1-60-15,0-4-70 0,0-4-108 16,0 0-246-16,2-3-594 0</inkml:trace>
  <inkml:trace contextRef="#ctx0" brushRef="#br0" timeOffset="32859.26">26682 2569 1277 0,'0'0'585'0,"0"0"-322"16,0 0-111-16,0 0-13 0,0 0-6 16,0 0-36-16,0 0-39 0,0 0-26 15,0 0 10-15,0 0-16 0,0 0 6 16,-39 14 19-16,27-6 23 0,-3 2 16 15,3 1 3-15,-1 0-33 0,5 1-31 16,-4-2-16-16,6-1-13 0,1 0-3 0,5-1 0 16,0-2-23-16,0-2-6 0,0-2 32 15,7 0 13-15,3-1-10 0,2-1 26 16,5 0-13-16,2 0-13 0,1-5 10 16,3-1 6-16,0-3-19 0,-3-2 0 15,3 0 0-15,-4-1-13 0,-9 0-16 16,0 4 29-16,-8-3 2 0,3 4 34 15,-5 0-8-15,0 2-9 0,0 0-3 0,0 2 3 16,0-1 7-16,-5 3-23 0,-1 1-3 16,-6-2-52-16,1 2-53 0,-5 0-10 15,-3 0 22-15,-1 0-23 0,1 0-25 16,3 3-33-16,-1-2-78 0,11 2-173 16,6-1-274-16,0-2-282 0</inkml:trace>
  <inkml:trace contextRef="#ctx0" brushRef="#br0" timeOffset="33285.43">27207 2420 212 0,'0'0'1179'0,"0"0"-932"0,0 0-85 15,0 0 46-15,0 0 22 16,0 0 20-16,0 0-34 0,0 0-42 0,0 0-1 15,0 0-71-15,-16-19-102 0,4 25-9 16,-5 4-12-16,7 4 21 0,-3 4 23 16,7 0 22-16,2 4-7 0,4-1-3 15,0 2 3-15,0 0-12 0,6-1-1 16,11 1-23-16,-7-4-2 0,2-2-21 0,-1-3-14 16,1-2-32-16,-4-3 3 0,-1-6 26 15,-5 0 35-15,2 0-13 0,-4-3 16 16,0 0 35-16,0 0 6 0,0 0-41 15,0-3-73-15,0-2-43 0,-6-2 49 16,-5-4 3-16,1 0-4 0,0-1 49 16,-3 1 19-16,3 3 48 0,-1 0-35 15,3 3 3-15,4 1-14 0,2 3-2 0,2 0-44 16,0-2-78-16,12 0-39 0,11 0 90 16,6 0 29-16,4-1 41 0,0-1-22 15,7 1-94-15,-5-2-106 0,4 0-128 16,0 0-192-16,-14 1-116 0,6-2 157 0</inkml:trace>
  <inkml:trace contextRef="#ctx0" brushRef="#br0" timeOffset="34214.71">27753 2407 143 0,'0'0'154'0,"0"0"6"15,0 0 162-15,0 0 56 0,0 0-88 16,0 0-98-16,0 0 10 0,0 0 28 16,0 0-42-16,0 0-55 0,0 0 2 0,-6 0 46 15,6 0 73-15,0 0-7 0,0 0-56 16,0 0-58-16,0 0-44 0,0 0-38 16,0 0-13-16,0 0-10 0,0 0-9 15,0 0-7-15,0 0 1 0,0 0 0 0,0 0-11 16,0 0 14-16,0 0-4 0,0 0-12 15,0 0-3-15,0 0-10 0,0 0 1 16,0 0-4-16,0 0-3 0,0 0 18 16,0 0 1-16,0 0 25 0,0 0 4 15,0 0 8-15,0 0 1 0,0 0-3 16,0 0-10-16,0 0-6 0,0 0 9 16,0 0 0-16,0 0 4 0,0 0 6 15,0 0-1-15,0 0-5 0,0 0-11 16,0 0 4-16,0 0-3 0,0 0 6 15,0 0 3-15,0 0 7 0,0 0-17 0,0 0-21 16,0 0-18-16,0 0-20 0,0 0-8 16,0 0 2-16,0 0 7 0,0 2 35 15,0 2 2-15,0 2 3 0,0 0 8 16,0 0-11-16,0 0-1 0,0 0-14 16,0-3 2-16,0 2 12 0,0-3-11 15,0 1 11-15,0-1-1 0,0-1-13 0,0 0 2 16,0 1 12-16,0-1-11 0,0-1 9 15,0 1 3-15,0-1 12 0,0 0 7 16,0 0 3-16,0 0-7 0,0 0 1 16,0 0-16-16,0 0 0 0,0 0-25 15,0 0-12-15,0 0-4 0,0 0 26 16,0 0 15-16,0-2 22 0,0-1 10 16,0 0-20-16,2-2-12 0,-2 0 0 15,4 2-1-15,-2-1-33 0,2 0-14 0,-4 1 23 16,0 2 22-16,2-2-22 0,3 1-9 15,-5 1 16-15,0-1 18 0,0 0 16 16,0 1-16-16,0-2-2 0,0-1-23 16,0 1 13-16,0 0 12 0,0-1 25 15,0 2 7-15,0-1-1 0,-7 1-19 0,-3 1-11 16,2 0 3-16,-3 0-4 16,1 1 0-16,-6 0 0 0,-1 0-7 0,-2 2-5 15,3 1-4-15,-1 2 14 0,1 1-14 16,-1 1-12-16,1 2 16 0,1-2 12 15,3 2 0-15,-1 1 3 0,7-3 25 16,0 1-6-16,0 0-19 0,6-1 0 16,-2 3 0-16,0-2-2 0,2 3 0 15,0 0 2-15,0 2-2 0,0 1-1 16,0-3-3-16,0 1-18 0,0 1 5 16,4-1-22-16,2-1-28 0,0 0 22 0,0-2 16 15,5 0 3-15,-9-1-4 0,2-1 1 16,0 1 9-16,0 0-19 0,-2-2-38 15,5-2-35-15,-1 0-58 0,0-2-19 16,-2 0 1-16,2-1 1 0,-6-1 25 16,2 0 38-16,-2 0 23 0,2 0-62 0,-2 0-166 15,7-3-267-15,-1-5-197 0</inkml:trace>
  <inkml:trace contextRef="#ctx0" brushRef="#br0" timeOffset="36317.53">28076 2619 787 0,'0'0'788'0,"0"0"-307"0,0 0-154 16,0 0 2-16,0 0-55 0,0 0-117 16,0 0-78-16,0 0-18 0,0 0 19 15,0 0-20-15,0 0-37 0,-29 0 21 0,16 0 13 16,1 0-25-16,-1 0 25 0,1 0-45 16,0 0 14-16,5-1-4 0,-3-1 6 15,0-1 13-15,2-1-8 0,-5-2-33 16,-1 2-13-16,1-3-12 0,-3 2-16 0,5-1 29 15,-1 1 11-15,2 0 0 0,8 3-33 16,-3-1-11-16,5 3 10 0,0-2 7 16,0-2 12-16,0 1 0 0,0-1-12 15,0 0 2-15,13-2-12 0,-1-2 10 16,3 1 5-16,3-1-5 0,3-2 14 16,-2 2 14-16,-1-1 22 0,-3 1-21 15,1 1-1-15,-5 3-13 0,-5 0 11 16,4 1-17-16,-4 0-16 0,0 1-22 15,-3 2-20-15,1 0-38 0,-2 0-46 16,2 0-96-16,-4 1-99 0,4 5-65 0,0-1-217 16,4 2-167-16</inkml:trace>
  <inkml:trace contextRef="#ctx0" brushRef="#br0" timeOffset="36733.12">27518 2606 775 0,'0'0'1022'0,"0"0"-671"16,0 0-47-16,0 0 25 0,0 0-104 16,157-12-100-16,-112 6-77 0,-6 2-48 15,1 1-1-15,-13 0-50 0,-3 1-58 16,-9-1-42-16,-3 3-62 0,1-2-100 16,-11 1-203-16,0 1-650 0</inkml:trace>
  <inkml:trace contextRef="#ctx0" brushRef="#br0" timeOffset="37210.71">28034 2659 329 0,'0'0'986'16,"0"0"-710"-16,0 0-71 0,0 0 19 15,0 0-29-15,0 0 9 0,0 0-53 16,0 0-22-16,0 0-9 0,0 0-30 15,0 0-36-15,0 48-19 0,-10-41-32 16,-2 1 13-16,1 0-4 0,-5 1-12 0,3-2-3 16,-1 3-106-16,-1-4-97 0,1-2-159 15,8 0-423-15,-11-2-642 0</inkml:trace>
  <inkml:trace contextRef="#ctx0" brushRef="#br0" timeOffset="37715">28334 2639 650 0,'0'0'570'0,"0"0"-173"0,0 0-94 16,0 0-50-16,0 0-108 0,0 0-54 16,163-21-39-16,-148 15-14 0,-3-1-12 15,1 1-13-15,-3-2 0 0,-4 0 0 16,-2 2 35-16,-2-1 52 0,-2 3 3 0,0-2 10 15,-6 3-1-15,-6 3-9 0,-9 0-75 16,2 0-28-16,-7 0-54 0,-3 3 37 0,-4 3 17 16,-3 4 16-16,3-2 61 0,0 4-36 15,0 1 13-15,10-2 26 0,1 2 38 16,5-1-7-16,7-2-29 0,4 1-19 16,4 0-6-16,2-1 40 0,0 2 41 15,6-2-33-15,6 1-46 0,5-3-56 16,5 2-3-16,5-3-2 0,0-1-11 15,2 0 10-15,-4-4-19 0,0-1-15 16,0-1-32-16,-3 0-70 0,5-2-27 16,2-5-43-16,0 0 5 0,-2-2-99 15,8-1-164-15,-12 1-255 0,14-8-456 0</inkml:trace>
  <inkml:trace contextRef="#ctx0" brushRef="#br0" timeOffset="37942.65">28847 2413 274 0,'0'0'1535'0,"0"0"-1139"0,0 0-111 15,0 0 11-15,0 0-125 0,0 0-130 16,0 0-38-16,0 0 102 0,0 0 26 16,0 0 0-16,-7 78-23 0,7-50-19 15,0 1-7-15,0 1-6 0,5 2-29 16,3-1-28-16,2-3-18 0,-6-1-1 15,3-2-2-15,5-5-51 0,-6-4-55 16,4-3-101-16,1-5-104 0,-5-3-130 0,0-1-117 16,0-4-184-16,-6 0-41 0</inkml:trace>
  <inkml:trace contextRef="#ctx0" brushRef="#br0" timeOffset="38070.47">28789 2651 1459 0,'0'0'828'0,"0"0"-418"15,0 0-223-15,0 0-49 0,0 0 16 16,0 0-62-16,0 0-92 0,0 0-60 16,0 0-319-16,163-20-426 0,-157 10-969 0</inkml:trace>
  <inkml:trace contextRef="#ctx0" brushRef="#br0" timeOffset="38813.87">25339 2378 1805 0,'0'0'787'0,"0"0"-366"0,0 0-123 16,0 0-28-16,0 0-5 0,0 0-41 15,0 0-68-15,0 0-35 0,0 0-25 0,0 0-21 16,0 0-26-16,0-1-15 0,0 6 6 16,-2 4-3-16,-7 7 6 0,3 4-21 15,-6 5-22-15,1 1-37 0,3 2-19 16,0-1-33-16,-2-1-50 0,3-2-38 15,1-1-68-15,0-3-66 0,0-2-54 16,2-3-132-16,0-2-107 0,1-7-393 0,-3 1-80 0</inkml:trace>
  <inkml:trace contextRef="#ctx0" brushRef="#br0" timeOffset="39164.71">25089 2635 893 0,'0'0'619'0,"0"0"-264"16,0 0-50-16,0 0 5 0,0 0-20 16,0 0-84-16,0 0-87 0,0 0-43 0,0 0 8 15,0 0-5-15,0 0-15 0,-9 20 6 16,3-7-3-16,2 0-7 0,2 2-25 15,2 1-20-15,0-1 4 0,0 1-6 16,2-2-11-16,8 0 0 0,-1-2-2 16,-1-2-16-16,4-3 14 0,5 0 2 15,-3-4 2-15,5-1 14 0,-3-2 3 16,7 0 13-16,0-6-13 0,4-2-19 16,8-7-1-16,-6 2-28 0,-2-3-21 15,2 0-39-15,-7 0-6 0,-5 2-4 16,-7 2-44-16,1 3-17 0,-9 3-39 0,-2 2-71 15,0 2-134-15,0 2-681 0</inkml:trace>
  <inkml:trace contextRef="#ctx0" brushRef="#br0" timeOffset="45664.8">25080 1619 4 0,'0'0'26'16,"0"0"128"-16,0 0 51 0,0 0 128 15,0 0-40-15,0 0 33 0,0 0-7 16,0 0-66-16,0 0 7 0,0 0-1 15,-24 16 18-15,24-14 16 0,0-2 4 16,0 1-1-16,0 0-44 0,0 1-48 16,0 1-41-16,0-1 2 0,0 3-25 15,2 3-48-15,4 2-46 0,0 4-46 0,9 1-23 16,-3 0-39-16,0-1-49 0,-1-5 74 16,-5-1-97-16,-2-1-56 0,2-1-96 15,-6 1 11-15,6 1-37 0,-6 0-18 16,0-3-180-16,0-1-148 0,0-2-406 15,0-2 445-15</inkml:trace>
  <inkml:trace contextRef="#ctx0" brushRef="#br0" timeOffset="46013.61">25244 1676 382 0,'0'0'1023'0,"0"0"-721"16,0 0-97-16,0 0 22 0,0 0 22 16,0 0-39-16,0 0-81 0,0 0-55 0,0 0-54 15,4 65 2-15,-4-61-9 0,4 0-13 16,-2-1-29-16,-2-2-16 0,6-1-23 16,0 0-12-16,1 0 57 0,5-4 23 0,2-3 33 15,-1-1-33-15,3-1 0 0,-5 1-13 16,-1 1 13-16,-4 2 0 0,1 3 0 15,-1-1 3-15,-4 2 16 0,4 1 14 16,2-1 12-16,3 1 19 0,1 0 10 16,-2 0-13-16,7 0-16 0,-5 2-3 15,-1 2-20-15,1 1 42 0,-6-1 6 16,0 2 17-16,-1 1-4 0,-3 0-32 16,2-1-51-16,0 0-20 0,2 1-94 15,4-2-110-15,5-3-78 0,6-1-150 16,-5-1-126-16,13-1-509 0</inkml:trace>
  <inkml:trace contextRef="#ctx0" brushRef="#br0" timeOffset="46385.68">25829 1688 1144 0,'0'0'583'0,"0"0"-369"15,0 0-110-15,0 0 0 0,0 0 3 16,0 0-4-16,0 0-31 0,0 0-34 15,0 0 1-15,0 0-7 0,-29 65-9 16,31-65 9-16,2 0 26 0,2-1 16 16,-2-6 0-16,7-4-9 0,1-2-42 15,0-3-23-15,5-2-32 0,6-2-26 16,-1-5 13-16,3-1-32 0,2-2 9 16,-2-1 17-16,0 1 9 0,-9 5 35 15,-5 4 7-15,-3 6 65 0,-4 6 54 0,-4 3 65 16,0 3 18-16,0 1 66 0,0 0-65 15,0 0-63-15,0 1-80 0,0 6-57 16,-6 2 0-16,0 4 25 0,-1 5 10 16,1 0 0-16,2 3 6 0,0-1-11 15,4 0-33-15,0-2-3 0,0-1-38 0,4-4-19 16,8 1-75-16,5-3-45 0,4 0-34 16,3-5-144-16,-1 0-109 0,4-4-191 15,-4 0-398-15,6-2 300 0</inkml:trace>
  <inkml:trace contextRef="#ctx0" brushRef="#br0" timeOffset="46715.71">26341 1657 1079 0,'0'0'784'0,"0"0"-424"0,0 0-172 0,0 0-17 16,0 0 23-16,0 0-5 0,0 0-86 15,0 0-58-15,0 0-13 0,0 0-29 16,0 0 19-16,139-43 7 0,-131 36 6 15,-2-1 13-15,0 1-13 0,1-1-16 16,-5 2-19-16,4-2 3 0,-2 1 10 16,-2 3 0-16,-2 0 22 0,0 2-6 0,0 1 6 15,0 1 38-15,-12 0 53 0,-3 1-41 16,-3 5-56-16,-3 1 18 0,2 2 0 16,3 1 4-16,-1 1 2 0,9 1-12 15,4-1-41-15,4 1 2 0,0-2 33 16,19 1 15-16,1-1-22 0,9-2-28 15,-2-1-59-15,8-3-24 0,-2-2-11 0,11-2-25 16,-3 0-11-16,2 0-57 0,-1-5-106 16,-3-2-247-16,-10 3-496 0,0-8-241 0</inkml:trace>
  <inkml:trace contextRef="#ctx0" brushRef="#br0" timeOffset="46876.08">27050 1537 1793 0,'0'0'538'0,"0"0"-331"0,0 0-55 16,0 0 2-16,0 0 4 0,0 0-91 15,62 71-45-15,-41-60-22 0,0 0 0 16,-1-3-44-16,5-1-66 0,-4-1-82 16,0 0 27-16,-3-5-103 0,1-1-258 0,-7 0-492 15,3-3 250-15</inkml:trace>
  <inkml:trace contextRef="#ctx0" brushRef="#br0" timeOffset="47028.85">27259 1494 2165 0,'0'0'656'0,"0"0"-335"0,0 0-130 16,0 0-51-16,0 0-19 0,-153 86-36 15,116-58-47-15,-4-1-38 0,1 2-13 16,1 1-101-16,4-5-216 0,8 0-196 0,10-10-628 15,-5 2-426-15</inkml:trace>
  <inkml:trace contextRef="#ctx0" brushRef="#br0" timeOffset="74332.52">8233 15737 1079 0,'0'0'0'15,"0"0"153"-15,0 0 792 0,0 0-450 16,0 0-126-16,0 0-183 0,0 0-78 16,0 0 7-16,0 0 12 15,0 0 6-15,4-6-20 0,-1 6-22 0,-3 0-16 16,4 2-21-16,2 2-19 0,4 2 15 16,3 2 6-16,3 4-9 0,1 3-22 0,1 1-15 15,3 2-10-15,-4 2-15 0,-1-1-7 16,3 0-15-16,-3 0-20 0,-1-2-21 15,-3-3-67-15,0-2-37 0,-3-3-88 16,-1-1-71-16,-2-2-125 0,-6-2-25 16,4 0-48-16,-4-2-158 0,0-1 130 15</inkml:trace>
  <inkml:trace contextRef="#ctx0" brushRef="#br0" timeOffset="74560.67">8452 15656 391 0,'0'0'515'0,"0"0"-130"0,0 0-105 0,0 0 74 16,0 0 161-16,0 0-15 0,0 0-164 15,0 0-241-15,0 0-57 0,0 0-6 16,-35 73-16-16,25-46 16 0,-2 4-13 16,1 1-3-16,5 1-15 0,-2-1-1 15,0-2-15-15,1-1-13 0,3-5-4 16,-2-2-3-16,0-4-3 0,2-3-23 15,-1-6-54-15,3-1-80 0,2-6-117 16,0-2-114-16,0 0-146 0,0-7-180 16,0-1 231-16,-4-9 136 0</inkml:trace>
  <inkml:trace contextRef="#ctx0" brushRef="#br0" timeOffset="75032.05">8136 15834 430 0,'0'0'258'15,"0"0"-170"-15,0 0 26 0,0 0 114 16,-14-65 13-16,14 52-81 0,0 2-46 15,4 4 12-15,-2 0 33 0,2 5 20 16,-4-1-14-16,0 2-26 0,4 0-42 0,2-1-29 16,5-1 10-16,1 0 9 0,5-1-20 15,-1 3-9-15,1 1-22 0,-5 0-11 16,1 0 14-16,1 5 22 0,-2 3-10 16,-1 1-13-16,1 0-18 0,-4 1-4 15,1-2-16-15,-3 0-2 0,0-3-26 0,0-3 2 16,5 1-3-16,-3-3-19 0,0 0-3 15,5-3 22-15,-1-3 13 0,-4-5-77 16,3-2-52-16,-3 1 45 0,-4-5 45 16,-2 3 26-16,-2 0 13 0,0 2 16 15,0 2 10-15,-2 2 26 0,-8 2-7 16,3 2-26-16,5 3 20 0,-2-1 3 16,4 2-26-16,0 0-65 0,0-1-48 15,0 1-16-15,0 0 129 0,6 0 13 16,-1 0 19-16,-3 0 49 0,8 4 61 0,-4 3 29 15,5 6-68-15,5 3-39 0,1 4-13 16,1 3 17-16,-1 2 15 0,-1-1-13 16,1 2-34-16,-3-3-17 0,-5 1-16 15,1-3-3-15,-4 0-2 0,-4-3-14 16,-2 0 13-16,0-2-1 0,0-3-15 0,0 0-3 16,-2-1-29-16,-4-3-45 0,0-1-42 15,-5-2-75-15,7-5-81 0,-8-1-205 16,1 0-256-16,-1-3 94 0,-2-5 237 15</inkml:trace>
  <inkml:trace contextRef="#ctx0" brushRef="#br0" timeOffset="75168.1">8403 15949 57 0,'0'0'228'16,"0"0"137"-16,0 0 108 0,0 0-93 15,0 0-74-15,0 0-43 0,0 0-59 16,0 0-78-16,0 0 4 0,0 0 150 0,-64-19 12 16,76 15-75-16,-1 0-51 0,5-3-33 15,3 1-76-15,1-3-57 0,9-2-1 16,0 0-37-16,-2 0-70 0,8-1-60 15,-8 0-110-15,2-1-208 0,-6 5-226 16,-1-8-629-16</inkml:trace>
  <inkml:trace contextRef="#ctx0" brushRef="#br0" timeOffset="76380.3">6912 7010 1763 0,'0'0'334'0,"0"0"-136"0,0 0-127 15,0 0 23-15,0 0-14 0,0 0 1 16,0 0 51-16,0 0 42 0,0 0-1 16,0 0-58-16,-2 36-64 0,-16-14-32 0,-3 5-3 15,-8 2 7-15,0 1 5 0,-4 1-25 16,0-2-3-16,-2 2-31 0,2-2-8 16,0-4-63-16,10-3-42 0,4-3-58 15,9-3-227-15,4-6-294 0,6-4-490 0</inkml:trace>
  <inkml:trace contextRef="#ctx0" brushRef="#br0" timeOffset="76616.09">7440 6895 1630 0,'0'0'384'16,"0"0"-67"-16,0 0-100 0,0 0 2 15,0 0 70-15,0 0-100 0,0 0-106 16,0 0-29-16,-75 95 3 0,42-57 26 0,0-1 9 16,-2 4 9-16,-2-2-38 0,6 1-13 15,-2-1-18-15,6-4-32 0,0-1 0 16,12-6-70-16,5-6-78 0,10-2-138 16,0-6-206-16,12-7-274 0,5-2-395 15</inkml:trace>
  <inkml:trace contextRef="#ctx0" brushRef="#br0" timeOffset="76831.62">8186 6981 2489 0,'0'0'537'0,"0"0"-393"0,0 0-86 15,0 0 34-15,-184 90-34 0,134-59 2 16,3 3 20-16,-3 4 18 0,11 2-19 15,0-3-33-15,12-3-46 0,14-3-47 16,11-7-58-16,2-3-88 0,19-5-85 0,14-9-91 16,8-3-41-16,5-4-44 0,7-5 34 15,5-8-120-15,-12 1 18 0</inkml:trace>
  <inkml:trace contextRef="#ctx0" brushRef="#br0" timeOffset="76992.84">8717 7033 636 0,'0'0'414'0,"0"0"-23"0,0 0 12 15,0 0-43-15,0 0-72 0,0 0-62 16,0 0-52-16,66 67-62 0,-89-36-61 16,-8 3-28-16,-2 4-4 0,-4 0 6 15,2 1-5-15,4-3 31 0,8-4 3 16,7-2-54-16,16-6-77 0,0-5-141 16,18-4-181-16,20-9-213 0,-10-5-159 0,39-5-44 15</inkml:trace>
  <inkml:trace contextRef="#ctx0" brushRef="#br0" timeOffset="77136.16">9432 7142 65 0,'0'0'2230'0,"0"0"-1743"0,0 0-349 0,0 0-73 15,0 0 28-15,0 0 50 0,-29 92 49 16,7-63-27-16,-1 6-1 0,-4-3 12 16,4 2-75-16,5-3-101 0,5-6-3 15,9-2-180-15,4-5-282 0,0-5-638 16,6-6-787-16</inkml:trace>
  <inkml:trace contextRef="#ctx0" brushRef="#br0" timeOffset="80912.95">16496 16887 988 0,'0'0'1734'0,"0"0"-1345"0,0 0-246 16,0 0-107-16,0 0 40 0,0 0 96 15,0 0 65-15,0 0-71 0,0 0-75 16,2 21-27-16,-2-7-5 0,0 1 7 16,0 6 2-16,0-3-9 0,0 3-37 15,0 1-22-15,0-1-18 0,0-3-28 16,0-1-91-16,4-2-118 0,0-3-133 0,8-2-129 15,1-4-224-15,3-2-409 0,5-4 127 0</inkml:trace>
  <inkml:trace contextRef="#ctx0" brushRef="#br0" timeOffset="81214.55">16746 16930 1289 0,'0'0'449'0,"0"0"-280"0,0 0-111 0,0 0 30 16,0 0-17-16,0 0-16 0,0 0 23 15,0 0 9-15,-9 78 30 0,9-56-17 16,0 4 10-16,0-2 38 0,0 1 22 16,7-3-23-16,1-4-54 0,4-5-63 15,1-4-30-15,3-4-45 0,1-5 30 0,1 0 15 16,-3-2 3-16,-1-6 13 0,1-3 0 16,-9-2 7-16,0-2-7 0,-6-2-16 15,0 1 0-15,0-4 1 0,-12 2 0 16,-3 2 18-16,-3 0 6 0,3 4-21 15,3 1-4-15,-1 2-16 0,7 2-36 16,4 3-8-16,2 2-59 0,0 2-147 16,0 0-102-16,2 2-37 0,9 6-72 0,-5-2-275 15,2 5-5-15</inkml:trace>
  <inkml:trace contextRef="#ctx0" brushRef="#br0" timeOffset="81576.67">17132 16952 1415 0,'0'0'611'0,"0"0"-242"16,0 0-14-16,0 0-79 0,0 0-119 15,0 0-93-15,0 0-64 0,0 0 0 16,0 0-26-16,-16 70-6 0,16-56-3 16,10-3 10-16,0 0 2 0,3-4-12 15,-3-2-13-15,9-1 16 0,-7-3 13 16,3-1 3-16,-3 0 16 0,-2 0 9 15,1-1 30-15,1-1-10 0,1-1 0 16,3-3-10-16,1-1 0 0,-1-2-19 0,1-2-1 16,-1-3-31-16,-3 1 19 0,-5 2-8 15,-6 1 21-15,-2 1 12 0,0 0 27 16,-6 5 19-16,-11 0-4 0,1 0-19 16,-7 1-9-16,0 0 2 0,-4 3-12 0,5 0 7 15,-1-2-8-15,6 2 8 0,5 0-1 16,2 2-22-16,3 4-30 0,7-3-40 15,0 2-48-15,0-1-20 0,0 2-25 16,7-2-53-16,-1 0-17 0,4-3-13 16,0 0-65-16,-3-1-141 0,3 0-262 15,2 0 21-15</inkml:trace>
  <inkml:trace contextRef="#ctx0" brushRef="#br0" timeOffset="81916.38">17575 16873 1861 0,'0'0'467'0,"0"0"-338"15,0 0-90-15,0 0-10 0,0 0 26 16,0 0-32-16,0 0-21 0,0 0 14 0,0 0 16 16,0 0 4-16,0 0 25 0,-58 68 10 15,56-57 51-15,2 4-3 16,0 1-52-16,0 2-19 0,2 0-16 0,10 0 0 15,3-3-30-15,5 1 17 0,-1-6-19 16,6-3-42-16,-5-4 1 0,7-3-20 16,-4 0 48-16,4-8 10 0,-4-2 3 15,1-2 23-15,-3-6-1 0,-2 0-22 16,-3-2 0-16,-12-1-2 0,-4-2-17 16,0 0 15-16,0 2-20 0,-16 4 24 15,-3 1 29-15,-1 3 6 0,-3 2-35 0,0 4-48 16,0 0-96-16,7 0-114 0,3 2-171 15,3 1-607-15</inkml:trace>
  <inkml:trace contextRef="#ctx0" brushRef="#br0" timeOffset="82765.78">20932 16669 470 0,'0'0'1311'0,"0"0"-964"15,0 0-123-15,0 0 34 0,-97 82 45 16,78-54-40-16,7 2-47 0,5 1-47 16,7-1-36-16,4 0-7 0,13-5-35 15,8-1-38-15,2-5-24 0,6-3-26 16,2-6-2-16,-2-3 0 0,-4-4 0 0,2-3 13 16,-2 0 8-16,0-6 26 0,-6-4-10 15,1-5 9-15,-3 0-13 0,-4-8-12 16,-1-1 3-16,-10-4-23 0,0 0-2 15,-6-3 0-15,0 0 0 0,-6-1 12 16,-10 2 10-16,-9 4-9 0,-2 4-1 16,0 4 3-16,-8 5 26 0,2 4-20 0,-2 3-21 15,-4 4 0-15,5 2-43 0,3 1-31 16,7 8-29-16,7 5-58 0,5 3-75 16,8 4-118-16,4-6-312 0,6 10-703 0</inkml:trace>
  <inkml:trace contextRef="#ctx0" brushRef="#br0" timeOffset="86715.05">23313 16790 2304 0,'0'0'658'0,"0"0"-405"16,0 0-109-16,0 0-39 0,0 0 12 16,0 0 9-16,0 0-18 0,-79 73-67 15,71-53-29-15,-4 1 4 0,-1 2 9 0,5 0 28 16,-2 0 32-16,8-1 35 0,-2-1-27 16,4-3-37-16,0-4-31 0,6-2-25 15,10-4-2-15,7-3-23 0,6-3 22 16,10-1 3-16,1-1 0 0,-1 0 0 15,6 0-19-15,-1 0-15 0,1-2 0 0,-6-3-19 16,5-1-31-16,-9 1-52 16,0-5-59-16,-6 2 18 0,-2-2-42 0,-2 0-149 15,-7-1-173-15,-5 0-68 0,-7 3-182 16,-4-3-11-16</inkml:trace>
  <inkml:trace contextRef="#ctx0" brushRef="#br0" timeOffset="86902.72">23542 16919 2319 0,'0'0'632'0,"0"0"-359"16,0 0-15-16,-22 67-11 0,18-40-21 16,-3 3-53-16,5 1-54 0,-2 1-57 0,4 2-62 15,0-1-9-15,0 0-69 0,0-2-66 16,0-1-80-16,0-6-120 0,6-6-308 15,1-1-708-15</inkml:trace>
  <inkml:trace contextRef="#ctx0" brushRef="#br0" timeOffset="87464.85">25907 16634 2741 0,'0'0'529'0,"0"0"-452"0,0 0 50 15,0 0-32-15,0 0 0 0,186-7-50 0,-130 2-45 16,2-2-54-16,2-2-6 0,-2 3-89 16,0 3-55-16,-7 0-91 0,-5 3-204 15,-17 0-208-15,0 5-669 0</inkml:trace>
  <inkml:trace contextRef="#ctx0" brushRef="#br0" timeOffset="87632.77">26155 16873 2636 0,'0'0'613'0,"0"0"-422"0,0 0-191 15,0 0 22-15,0 0 17 0,0 0 49 16,0 0-81-16,0 0-7 0,190-8-95 16,-132 0-90-16,6 0-103 0,3-3-146 15,-1 0-54-15,-15 2-263 0,16-5-524 0</inkml:trace>
  <inkml:trace contextRef="#ctx0" brushRef="#br0" timeOffset="87835.37">27253 16564 2209 0,'0'0'1257'0,"0"0"-1036"15,0 0-139-15,0 0 76 0,0 0-19 16,0 0-27-16,-52 69-53 0,50-44-24 15,2 2 2-15,0 5 19 0,2-2 6 16,4 1-13-16,7-3-39 0,-3-1-10 0,-4-5-62 16,5-4-69-16,-5-4-71 0,10-3-129 15,-5-5-148-15,7-5-292 0,-1-1-562 16</inkml:trace>
  <inkml:trace contextRef="#ctx0" brushRef="#br0" timeOffset="88137.31">27668 16631 2730 0,'0'0'612'0,"0"0"-472"16,0 0-36-16,0 0-12 0,0 0 18 15,-95 68 10-15,85-44-48 0,4-2-47 16,6 1-12-16,0-1-11 0,6-3 0 16,11-3-1-16,5-4 11 0,5-3-9 15,6-6-3-15,0-3 0 0,2-5-4 16,1-7-24-16,-3-5 25 0,-4-1-31 0,-5-2-26 15,-9-1 7-15,-3 2 12 0,-8 0 3 16,-4 0 0-16,-10 1 16 0,-9 2 9 16,-9 0 11-16,-6 2 2 0,-5 2-12 15,-4 5-20-15,-3 2 0 0,7 5-15 0,0 0 2 16,6 6-9-16,8 4-47 0,4 3-100 16,9 1-213-16,6 1-190 0,6-5-202 15,6 1-332-15</inkml:trace>
  <inkml:trace contextRef="#ctx0" brushRef="#br0" timeOffset="88465.7">28119 16629 2024 0,'0'0'1017'0,"0"0"-930"16,0 0-7-16,0 0 50 0,0 0 17 15,0 0 17-15,-167 77-95 0,154-58-69 16,7-1-38-16,6-1-6 0,0-2-16 15,10 0-4-15,9-4 17 0,4-1 43 16,1-1 4-16,3-4 13 0,0-1 3 16,2-2 6-16,-2-2 16 0,2-2 3 15,-2-5 1-15,8-4-8 0,-8 1-2 0,2-3-31 16,0-1-1-16,-7 2-2 0,-1-1-11 16,-2 4 13-16,-3-2-15 0,-12 4 2 15,3 0 13-15,-7 0 54 0,-2 4 24 16,-13-3-11-16,-10 2-39 0,-2 2-12 15,-6-1-14-15,0 3-2 0,0-2-25 0,-2 2-45 16,6-1-27-16,4-1-58 0,7 1-4 16,1 0-49-16,11-1-106 0,0 1-231 15,6 0-140-15,0-1-444 0,12 1 614 0</inkml:trace>
  <inkml:trace contextRef="#ctx0" brushRef="#br0" timeOffset="88820.11">28586 16562 20 0,'0'0'384'0,"0"0"79"16,0 0 16-16,0 0-105 0,0 0-75 15,0 0-7-15,-4 72-40 0,0-54-43 16,-2 2-35-16,4-1-30 0,-2-1-38 15,4-1-23-15,0-2-3 0,6-5-4 16,8-1-32-16,5-4-15 0,8-2 19 16,2-3 12-16,4 0 35 0,6-8 21 15,-6 0-31-15,2-2-22 0,-2-3 3 16,0-1-12-16,-4-2-1 0,0-2-19 16,-4-1-6-16,-6 0 10 0,-1-2 2 15,-7 0 7-15,-5 1-7 0,-6 1-15 16,0 0-23-16,0-1 10 0,-17 3-10 0,-6 3-2 15,1 2-2-15,-13 4-38 0,2 3-87 16,-7 5-80-16,1 0-92 0,-6 10-116 16,11 0-349-16,-17 9-668 0</inkml:trace>
  <inkml:trace contextRef="#ctx0" brushRef="#br0" timeOffset="97568.32">25971 12560 2541 0,'0'0'432'0,"0"0"-240"0,0 0-32 16,0 0-71-16,0 0 54 0,0 0 18 0,0 0-32 16,0 0-50-16,-53 82-17 0,53-62-2 15,0 4-3-15,0 2-4 0,2 3-6 16,-2 1-13-16,0-1-18 0,-2 0-16 15,-9-5-16-15,1 0-55 0,0-4-80 0,1-3-50 16,3-4-24-16,2-2-86 0,-2-2-183 16,6-3-282-16,0-4-697 0</inkml:trace>
  <inkml:trace contextRef="#ctx0" brushRef="#br0" timeOffset="97931.51">26292 12673 927 0,'0'0'609'0,"0"0"-212"0,0 0-135 0,0 0-25 15,0 0 43-15,-69 75-16 0,53-54-69 16,1 3-54-16,3 0-23 0,4-1-29 15,2 2 2-15,6-5 23 0,0-2 6 16,6-6-60-16,10-3-60 0,1-4-15 16,6-4-16-16,-1-1 9 0,5-1 22 15,-2-9 0-15,2-2 25 0,-4-3-23 16,6-3-2-16,-13-4-13 0,7-1 11 16,-13-2 1-16,-4 3 0 0,-6-2-1 15,0 3 1-15,0 3 0 0,-10 4-11 16,-9 3-7-16,3 4-18 0,1 2-26 15,1 5-32-15,-3 0-51 0,3 0-71 0,2 2-112 16,-1 8-200-16,9-3-501 0,-8 7-115 0</inkml:trace>
  <inkml:trace contextRef="#ctx0" brushRef="#br0" timeOffset="98297.66">26827 12673 352 0,'0'0'1792'0,"0"0"-1358"16,0 0-228-16,0 0-7 0,0 0 64 16,0 0 61-16,0 0-49 0,0 0-90 15,0 0-159-15,0 0-26 0,0 0-23 16,-25 41 8-16,19-23 15 0,2 0 1 16,-2 1 14-16,0-1 8 0,6-1 21 15,0-2 3-15,0-5-10 0,6-2-35 0,4-5 1 16,9 0 9-16,1-3 10 0,9 0-3 15,-2-8-1-15,2 1 1 0,0-4-19 16,-6-2-18-16,0 0 6 0,-9 0 9 16,-2-3-10-16,-5 4 10 0,-1-3 1 15,-6 1 2-15,0 0 0 0,0 1 3 16,-6 1 13-16,-7-2 9 0,-3 4-7 0,-1-1-17 16,1 4-1-16,-1 0-1 0,5 3-14 15,-5 3-32-15,7 1-50 16,-3 0-48-16,-3 1 23 0,8 2-32 0,-1 0-65 15,3 3-90-15,2-3-143 0,4 1-150 16,0 1-226-16,4-3-196 0</inkml:trace>
  <inkml:trace contextRef="#ctx0" brushRef="#br0" timeOffset="98615.14">27348 12660 2115 0,'0'0'534'16,"0"0"-305"-16,0 0-56 0,0 0-36 0,0 0 67 16,0 0-60-16,-143 83-59 0,129-64-38 15,2 5 4-15,7-5-13 0,5-1-7 16,0-2-10-16,17-4-21 0,6-4-13 16,4-2 13-16,8-5 12 0,4-1 17 15,6-5 37-15,5-6 12 0,6-5 14 0,2-3-42 16,-9-3-34-16,-3-2-16 0,-7 2-2 15,-10 1-20-15,-12 0 6 0,-13 5 13 16,-4 0 3-16,0 2 10 0,-17 1 12 16,-4 2 6-16,-3 3-9 0,-3 3-3 15,-2 2-16-15,-4 3-28 0,-4 3-89 16,-5 5-18-16,3 3-60 0,0 2-186 16,10-3-399-16,8 3-922 0</inkml:trace>
  <inkml:trace contextRef="#ctx0" brushRef="#br0" timeOffset="99137.39">25874 13227 2285 0,'0'0'757'0,"0"0"-358"0,0 0-202 16,0 0-134-16,0 0 0 0,0 0-3 15,-6 73-22-15,6-50-19 0,0 4-18 0,0 2 2 16,0-1-3-16,-8 1-15 0,-1 1-16 16,-1-1-17-16,4-6-49 0,4-4-106 15,2-5-119-15,0-4-314 0,2-3-644 16,10-6 27-16</inkml:trace>
  <inkml:trace contextRef="#ctx0" brushRef="#br0" timeOffset="99447.78">26159 13343 1835 0,'0'0'574'0,"0"0"-367"15,0 0-111-15,0 0-31 0,0 0 37 16,0 0-102-16,0 0-26 0,0 0 15 15,-43 79 11-15,49-63 29 0,0-1-3 16,5-2 28-16,-3-3 17 0,0-3 0 16,5-3-8-16,1-3 14 0,5-1 63 15,3-3 57-15,1-6-73 0,4-3-58 0,-2-4-44 16,0-2-22-16,-7 3-18 0,-7-2 15 16,-5-1-13-16,-6 4 16 0,0 0 29 15,-6 2 18-15,-11 2-12 0,-6 1-10 16,1 0 0-16,-1 4 13 0,0 1-4 0,2 4-31 15,-1 0-3-15,1 5-53 0,2 2-51 16,-1 3-35-16,1 1-76 0,7 3-78 16,1-2-189-16,5 1-252 0,6-1-562 0</inkml:trace>
  <inkml:trace contextRef="#ctx0" brushRef="#br0" timeOffset="100166.99">26707 13295 329 0,'0'0'2012'0,"0"0"-1547"0,0 0-257 0,0 0-63 15,0 0-46-15,0 0-32 0,0 0-67 16,0 0-58-16,0 0 7 0,0 0 45 16,-23 15 6-16,17-9 35 0,0 0 3 15,2-1 10-15,-2 0 35 0,-5-1 22 0,5 0 47 16,4-1-1-16,-2-2-32 0,4 0-34 15,0-1-37-15,0 0-10 0,0 0 2 16,0 0 10-16,0 0 22 0,0 0 11 16,0 0-36-16,0 0-35 0,0 0-11 15,0 0-1-15,0 0-2 0,0 0-1 16,0 0-15-16,0 0-1 0,0 0-3 16,0 0 1-16,0 0 18 0,0-1 0 15,0 1 0-15,0 0-12 0,0 0 12 0,0 0-13 16,0 0 4-16,0 0 9 0,0 0 3 15,0 0 2-15,0 0 23 0,0 0-7 16,0 0-2-16,0 0 5 0,0 0 1 16,0 0-9-16,0 0-13 0,0 0-13 15,0 0 11-15,0 0 2 0,0 0 1 16,0 0 18-16,0 0-1 0,0 0-18 16,0 0-2-16,0 0-16 0,0 0 15 15,0 0 2-15,0 0-1 0,0 0 2 0,0 0 0 16,0 0 13-16,0 0 6 0,0 0 8 15,0 0-5-15,0 0-9 0,0 0-13 16,0 1-28-16,0-1-13 0,0 0-5 16,0 0 21-16,0 0 25 0,0 0 2 15,0 0 17-15,0 0 12 0,-2 0-3 0,2 1-7 16,0-1-21-16,-4 4-26 0,4 0-11 16,0 3-3-16,0 1 12 0,0 3 9 15,0 0-9-15,10 2 0 0,3 1 16 16,-1-3-7-16,4 0 0 0,1-1-2 15,6-3-4-15,-1-5-3 0,5 0-49 16,2-2 34-16,4-7 41 0,2-2-12 16,-1-6 14-16,-5 1 2 0,-5-2-1 15,-5 1-2-15,-5-1-10 0,-9 4 11 16,-5 1 0-16,0 1 37 0,-19 2-12 16,-2 2-22-16,-1 0-3 0,-7 5-12 0,4 0-16 15,0 1-26-15,2 0 7 0,0 1-38 16,11 2-35-16,2 0-124 0,10-3-187 15,0 0-326-15,6 0-723 0</inkml:trace>
  <inkml:trace contextRef="#ctx0" brushRef="#br0" timeOffset="100365.91">27590 13240 2070 0,'0'0'534'16,"0"0"-277"-16,0 0-77 0,0 0 3 16,0 0 71-16,0 0-54 0,-10 78-83 0,10-56-32 15,0 2-7-15,0 3-21 0,0-2-57 16,0-1-35-16,0-2-50 0,0-1-97 16,6-3-173-16,-6-4-228 0,0 4-1044 0</inkml:trace>
  <inkml:trace contextRef="#ctx0" brushRef="#br0" timeOffset="100886.55">25891 13863 2421 0,'0'0'660'0,"0"0"-297"16,0 0-77-16,0 0-63 0,-75 81-6 15,67-57-96-15,2 2-74 0,6-2-47 0,0 2-12 16,0-2-15-16,0-3-17 0,0-1-25 16,4-2-62-16,-2 0-39 0,2-3-101 15,0-2-121-15,0-4-198 0,-2-3-431 16,9-1-131-16</inkml:trace>
  <inkml:trace contextRef="#ctx0" brushRef="#br0" timeOffset="101248.17">26228 13948 378 0,'0'0'1724'15,"0"0"-1290"-15,0 0-173 0,0 0 15 16,0 0 12-16,0 0-25 0,0 0-108 0,0 0-89 16,-79 74-22-16,73-52-3 0,2 2-7 15,4-1 1-15,0-1 12 0,0-6 7 16,0 0-32-16,14-6-22 0,5-1 17 16,4-4-15-16,1-4 36 0,3-1-16 15,6-1-21-15,-2-10 1 0,2 0 11 16,-2-4-13-16,-2-2-17 0,-2-2 4 15,-4 0 1-15,-7 0 10 0,-9 2 0 16,-7 1 2-16,0-1 0 0,-7 3 15 0,-13 0 4 16,-1 2-17-16,-4 3 10 0,9 1-12 15,-7 3-47-15,4 3-50 0,9-1-61 16,0 2-62-16,4 0-88 0,6-1-168 16,0 1-302-16,4 1-619 0</inkml:trace>
  <inkml:trace contextRef="#ctx0" brushRef="#br0" timeOffset="101698.19">26972 13860 2383 0,'0'0'782'0,"0"0"-501"15,0 0-155-15,0 0-15 0,0 0 97 16,0 0-34-16,0 0-78 0,-114 73-49 0,91-51 6 15,3 3-12-15,1-1-7 0,11-1-6 16,6-2-27-16,2-7-1 0,0-1-37 16,14-4-4-16,5-7 22 0,8-2 19 15,2 0 2-15,2-6-1 0,2-6-1 16,0-3-1-16,-2-4-28 0,0-1-2 0,-11-1 6 16,-1 0-15-16,-11 2 2 0,-6 2 17 15,-2 3 21-15,0 0 3 0,-14 1-1 16,-1 0-1-16,-1 4-2 0,6 2-14 15,-7 2-39-15,11 1-37 0,-2 3-54 16,6 0-60-16,2 1-171 0,0 0-350 16,0 0-585-16,0 1 185 0</inkml:trace>
  <inkml:trace contextRef="#ctx0" brushRef="#br0" timeOffset="102049.39">27749 13836 2902 0,'0'0'604'0,"0"0"-392"15,0 0-77-15,0 0 4 0,0 0 9 16,0 0-148-16,0 0-13 0,0 0-6 16,0 0 19-16,0 0 2 0,60 10 19 15,-54-6-2-15,0 3 28 0,-6 2 37 16,0 3-3-16,0 1 9 0,-12 1 5 15,2 0-5-15,-7 3-47 0,-4-1-43 16,1 3-1-16,-1 0-24 0,-8 0-12 16,2 2-12-16,0-3 21 0,3 0 28 15,3-4 0-15,6-1 19 0,5-5-19 0,6-5 1 16,4 0 2-16,0-2-2 0,8-1 39 16,11 0 31-16,4 0 3 0,1-4-19 15,3 1-27-15,0-1-28 0,2 2-22 16,-6-3-27-16,4 1-46 0,-2-2-137 15,1-1-171-15,3 0-263 0,-6 2-641 0,4 1-608 16</inkml:trace>
  <inkml:trace contextRef="#ctx0" brushRef="#br0" timeOffset="102604.5">25754 14578 78 0,'0'0'1998'0,"0"0"-1412"16,0 0-213-16,0 0 19 0,0 0 64 15,0 0-43-15,60 79-106 0,-60-50-107 16,0 0-77-16,-6 1-59 0,-6 1-64 16,-1-2-26-16,3-2-16 0,4-3-11 15,-5-2-72-15,5-4-70 0,6-5-83 16,0-6-193-16,0-2-257 0,6-1-409 0,15-4-284 0</inkml:trace>
  <inkml:trace contextRef="#ctx0" brushRef="#br0" timeOffset="102950.24">26304 14676 1585 0,'0'0'762'0,"0"0"-400"0,0 0-227 0,0 0-90 16,0 0 26-16,0 0-13 0,-21 67-58 15,34-56-7-15,1-1 7 0,5-4 3 16,2 1 42-16,3-2 3 0,5-3 23 15,-2-2 25-15,8 0 12 0,-2-7-10 0,-10 0-21 16,2 0-27-16,-11-2-12 0,-3 3 3 16,-5-1 4-16,-6 0 40 0,0 0 37 15,0-2-37-15,0 0-31 0,-17-2 2 16,1 2 10-16,-9-1-7 0,-6 0-15 16,-4 3-4-16,2 3-6 0,0 3-3 15,-4 1-31-15,6 1-33 0,4 5-32 16,2 2-35-16,10 0-56 0,3-2-65 15,12 2-104-15,0-4-227 0,0 2-271 0,23-5-480 16</inkml:trace>
  <inkml:trace contextRef="#ctx0" brushRef="#br0" timeOffset="103333.21">27094 14668 1436 0,'0'0'744'15,"0"0"-278"-15,0 0-161 0,0 0-55 16,0 0-1-16,0 0-27 0,0 0-49 0,0 0-22 15,0 0-16-15,-122 80-13 0,105-60-7 16,1 0-25-16,1 2-13 0,3 0-9 16,4-3-13-16,8-2-8 0,0-4-47 15,0-5-19-15,10-2-36 0,13-5 30 16,4-1 14-16,4-5 11 0,2-5 2 16,2-6-2-16,-2-1 9 0,-6-2-9 0,-5-2 0 15,-9 2 15-15,-9 2 10 0,-4 2 0 16,-2-1-11-16,-11 4-14 0,-1-1-21 15,0 2-10-15,-3 3-22 0,5 2-24 16,-1 2-53-16,3 3-106 0,0 1-133 16,3 0-218-16,1 4-413 0,-2 8-434 0</inkml:trace>
  <inkml:trace contextRef="#ctx0" brushRef="#br0" timeOffset="103783.74">27776 14631 378 0,'0'0'1042'0,"0"0"-610"15,0 0-13-15,0 0-41 0,0 0-60 16,0 0-45-16,0 0-12 0,157-37-2 15,-134 34-30-15,-7 2-74 0,-3 1-52 16,-7 0-1-16,4 2 38 0,-4 3 26 16,-6 3-55-16,0 1-56 0,0 2-30 15,0 1-13-15,-16 1-12 0,1 3-1 16,-5 0-20-16,-7 2 2 0,-2 2-11 16,2-1-10-16,4 0 24 0,1-2 16 0,9-4 0 15,5-4-21-15,6-4-22 0,2-2-4 16,0-2 1-16,4-1 6 0,13 0 40 15,1 0 0-15,5 0 19 0,4-2-4 16,4 0-12-16,-4 1-3 0,-1 1 0 0,-1 0 0 16,-4 0-2-16,2 4 2 0,-7 1 0 15,1 3 10-15,-5 0 15 0,-8 3 18 16,-4 2 0-16,0 0-12 0,0 0 3 16,-14-1-16-16,1 1 7 0,-3 0-11 15,-3-2-14-15,-3-2-1 0,5 0-54 16,0-4-152-16,1-1-65 0,-7-1-76 15,7-3-291-15,3 0-753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2T09:46:25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27511 10115 359 0,'0'0'652'0,"0"0"-369"0,0 0-75 16,0 0-51-16,0 0 25 0,0 0-43 16,0 0-6-16,0 0-55 0,0 0-62 15,0 0 91-15,-62-62-36 0,56 56-25 0,-2 2 21 16,2 3 1-16,-1-1 35 15,7 2 0-15,0 0-22 0,0 0-30 0,0 0-15 16,0 0-11-16,11 0 1 0,9 0-10 16,7-2-15-16,6 2-1 0,5-1-2 15,1 0 1-15,-4-3-13 0,-2 3 12 16,-8-2-22-16,-11 1 6 0,-7 2 18 0,-7 0 39 16,0 0 57-16,-13 5-3 0,-14 1-42 15,-12 3-50-15,-13 0-1 0,-3 3 0 16,-14-1 1-16,1 0 15 0,2 0-15 15,-8-1-1-15,12 1 0 0,6 0 22 16,10-3 39-16,11 1 37 0,14-1-37 16,11-2-61-16,8-1-11 0,2 1 11 15,6-1 2-15,13-2 2 0,10 0 8 16,10-2 17-16,11-1-26 0,-1 0-3 16,9-1-1-16,-6-4-24 0,-3 0-4 15,-9 1 10-15,-13 1 3 0,-11-1 14 0,-4 3 2 16,-5 1 10-16,-7 0-8 0,0 0 17 15,0 0 19-15,-2 1-16 0,-15 6-6 16,-10 2-14-16,-6 0 1 0,-8 2 19 16,-9 4-20-16,-4-1 11 0,-5 4 0 0,-1-2 28 15,-2 4 13-15,4-2 15 0,8 0-22 16,5 0-15-16,14-1-31 0,12-2-1 16,13 1-2-16,6-4-24 0,0-1 11 15,22 0-1-15,-1-2 15 0,2-4 0 16,2 1-11-16,-5-1 11 0,-3-3 0 15,-5 2-2-15,-5-1-25 0,-3-1-1 16,0 0-78-16,-2-2-125 0,-2 1-49 16,6-1-117-16,-2 0-172 0,2 0-557 15,7-9 137-15</inkml:trace>
  <inkml:trace contextRef="#ctx0" brushRef="#br0" timeOffset="615.84">27681 9449 1617 0,'0'0'384'0,"0"0"-164"16,0 0-51-16,0 0 5 0,0 0 10 16,0 0-30-16,0 0-42 0,0 0-31 15,0 0-5-15,0 0 36 0,-35 9 54 16,35-4-5-16,-4 3-3 0,-7 2 0 16,-1 2-26-16,-11 3-38 0,-6 3-32 15,0 4-21-15,-4-2-1 0,2 5-21 16,4-2-19-16,7 0-15 0,7 1-26 0,9-4 1 15,4 1 2-15,0-4-12 0,19-2 10 16,1-2-8-16,9-2 10 0,4-3 0 16,7-3 1-16,-1-2 2 0,2-3 10 15,3 0 13-15,-5-7-4 0,-4-2 3 16,-2 0-6-16,-6-3 8 0,-4-2 11 16,-9 0 1-16,-6 2-1 0,-3-1-1 0,-5 1 0 15,-9 1 1-15,-20 5-2 0,-4 1 0 16,-14 4-43-16,-11 1 27 0,-6 0 5 15,2 4-9-15,0 3-10 0,6 1-50 16,13 4-77-16,9-2-112 0,14-1-211 16,9 0-304-16,5 0-556 0</inkml:trace>
  <inkml:trace contextRef="#ctx0" brushRef="#br0" timeOffset="4261.41">8047 11887 1281 0,'0'0'673'0,"0"0"-358"0,0 0-215 16,0 0 16-16,0 0 26 0,0 0-38 15,0 0-69-15,0 0-22 0,178-30-13 16,-139 26-1-16,3 2-2 0,-3-1-14 16,-2 2-8-16,-4 0-7 0,-6 1-72 15,-6 0-57-15,-9 0-101 0,-6 0-183 16,-1 0-199-16,-5 5-77 0</inkml:trace>
  <inkml:trace contextRef="#ctx0" brushRef="#br0" timeOffset="4466.05">7956 11999 1524 0,'0'0'591'0,"0"0"-364"16,0 0-156-16,0 0 49 0,0 0 22 15,0 0-78-15,0 0-62 0,176-24-2 16,-155 23-32-16,1 0-39 0,1 0-84 15,0 0-45-15,2-1-124 0,-5 2-229 16,-1-2-531-16</inkml:trace>
  <inkml:trace contextRef="#ctx0" brushRef="#br0" timeOffset="8066.32">23036 13009 391 0,'0'0'652'0,"0"0"-394"0,0 0-151 0,0 0 105 16,0 0 64-16,219 6-72 0,-134-6-58 15,22 0-7-15,13-3-35 0,19-2-1 16,16-1 0-16,14 0-13 0,9 0-29 15,16 0-9-15,5 0-14 0,1-2-25 16,1 1-13-16,-15 3-29 0,-4-1-77 16,-21 2-13-16,-20 0-81 0,-24 3-123 15,-15 0-67-15,-24 0-59 0,-22 0 32 16,-10 1 225-16,-13 1 143 0,-11-1 3 16,-9-1-58-16,-13 0-46 0,0 0 91 0,-6 2-35 15,-23-2-95-15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4F87-4801-20B8-7CCA-3442E16EB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7A96D-B54E-6D3B-89E7-118EFD8D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59CA-F84D-A75A-5E1A-E63101FF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09FF-C770-0724-ED07-F567AF82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88BA-5DD8-ED84-3FA1-CB3F35E8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360B-A135-D327-B1BF-94B94DA3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8F975-0540-7BA2-3807-5A00FC28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010C-D8F4-2809-69DF-11605C67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6DD2-7C86-A26A-6437-DC423D3D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2830-5AEE-54F5-C1F3-E42A9FEA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3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A1F36-CDBF-8BA4-2959-8579960D7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66A4-0AF7-3376-C5C8-51E9BA5C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1BD1-B5F1-902D-AD32-AF9DF2EA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1726-6990-F40B-14D2-EB909B06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46B6-0D76-B186-CF27-1CBF048B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CC5B-1472-D993-FB68-D9C7D51C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2F91-7973-B522-412D-74433586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13DC-DF2C-FBBB-82F1-BA9D0B65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A0B2-D196-581A-7CFF-9FAB94EE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78E0-CAA4-7C94-393C-77ECE71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8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F700-1CF3-2E99-8455-8C2C1976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F96F-C6BF-F5B2-CF72-5997111E8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1D3E-3B63-2CF1-66B6-C2DFC67C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DAAD-00C5-6098-284A-3E5FEB64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E0E9-1B8E-3CF7-37E2-60B1F82E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4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72AB-4C00-E58E-057A-178FB99B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11A6-0EAB-2BC6-08C4-A2A89186C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71A01-1826-2A17-1986-258B058E2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0F782-316B-ED86-1109-21B5E482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6817-13D3-8E0F-AB7C-188B7DC5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5F33B-4949-1033-6158-FF1F7CED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AE29-0F2A-F33B-0BBE-BD9F1AE6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6EFDF-1917-6035-ABBD-1150980E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1CDA8-39C1-5BE7-DC5D-5227DFFD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3746E-74CF-DF06-47EB-36205A5BF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10295-949E-72F6-06C3-1D0673311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99EA-F5DA-0909-891A-56ACE37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FDA40-4E77-CE86-15A4-8256C388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A3D2A-C288-AD9E-B50E-C3304ABC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1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491F-22FD-4EBA-AE62-98F97385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3D601-9681-D589-06BF-8B0B0F87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5D01B-5676-8176-A5A5-093DC18E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74D46-DBF8-B77A-2C9E-BF79B194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4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A0423-DA7F-92BA-AB54-43E4E0F9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12661-0AC7-6731-D5CC-4E96885D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17DA5-3CD9-24B0-7902-483B06C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7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70D9-2C0E-F573-FB0D-0ECC6133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287D-4E1D-3AF6-F3D2-F068180B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15106-DD0F-4CF8-C3F7-3D5EA1D89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6E6AC-9628-B040-CA85-CCA98A5B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2B91-1DA2-117B-A35D-326CDBAE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52E7-5FE2-059C-E012-ECDFA59B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85D1-1FEE-3816-73E5-1AA4D9AB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C3D4B-18A4-CB43-B11A-C628C12AC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3786C-6D8C-9D08-4897-025ECDB0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4E91B-964B-0812-824D-50AD846A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FA506-4F1E-3BBB-5A12-B7206001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F553-051D-C9B8-526F-A606A412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5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FC243-0CC2-76C1-19D3-F7447848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45C26-1FD5-26CF-8C5B-C34ADAC2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41F3-DE72-BF9C-D061-54D434F79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F127-33C9-4D16-958F-649424736792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42A4-1D53-7638-6972-F1045D845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30D7-71A7-2CB0-7E50-038333922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1C74-C3D2-4C1F-B1DA-7B23DAE77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3FAEE-3869-7942-933E-BB1772AD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1323681"/>
            <a:ext cx="11069595" cy="4210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163F85-0CF1-FE20-9332-106740257A1F}"/>
                  </a:ext>
                </a:extLst>
              </p14:cNvPr>
              <p14:cNvContentPartPr/>
              <p14:nvPr/>
            </p14:nvContentPartPr>
            <p14:xfrm>
              <a:off x="2541960" y="1367640"/>
              <a:ext cx="8748720" cy="338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163F85-0CF1-FE20-9332-106740257A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600" y="1358280"/>
                <a:ext cx="8767440" cy="34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2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FEE72A-19C1-4EA1-C80E-37828644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65" y="2100150"/>
            <a:ext cx="4604930" cy="2419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314CB-FF80-6868-D996-6FA0AEE4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05" y="2126534"/>
            <a:ext cx="4604930" cy="2367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CF890-6F92-9B79-AA15-AB8B4CA0CEC2}"/>
              </a:ext>
            </a:extLst>
          </p:cNvPr>
          <p:cNvSpPr txBox="1"/>
          <p:nvPr/>
        </p:nvSpPr>
        <p:spPr>
          <a:xfrm>
            <a:off x="2771775" y="5257800"/>
            <a:ext cx="61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We can represent a table of data using a two-dimensional array.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8960E-328D-DC98-11DF-47ACE65409BB}"/>
              </a:ext>
            </a:extLst>
          </p:cNvPr>
          <p:cNvSpPr txBox="1"/>
          <p:nvPr/>
        </p:nvSpPr>
        <p:spPr>
          <a:xfrm>
            <a:off x="821935" y="842483"/>
            <a:ext cx="430348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Two-dimensional Array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6E0171-F422-248A-A7A4-58BBB20E132B}"/>
                  </a:ext>
                </a:extLst>
              </p14:cNvPr>
              <p14:cNvContentPartPr/>
              <p14:nvPr/>
            </p14:nvContentPartPr>
            <p14:xfrm>
              <a:off x="195840" y="1942920"/>
              <a:ext cx="8488800" cy="195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6E0171-F422-248A-A7A4-58BBB20E13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480" y="1933560"/>
                <a:ext cx="8507520" cy="19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58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08BEA-6526-1EBB-49E2-BF53AADC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209100"/>
            <a:ext cx="11098174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C2DF-BF76-54C3-41D6-A0CFF511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Two-dimensional Array in Memory</a:t>
            </a:r>
          </a:p>
        </p:txBody>
      </p:sp>
      <p:pic>
        <p:nvPicPr>
          <p:cNvPr id="5" name="Content Placeholder 4" descr="A grid of numbers and symbols&#10;&#10;Description automatically generated">
            <a:extLst>
              <a:ext uri="{FF2B5EF4-FFF2-40B4-BE49-F238E27FC236}">
                <a16:creationId xmlns:a16="http://schemas.microsoft.com/office/drawing/2014/main" id="{6E1086FF-D012-8109-0AA6-9F6BF11D2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86" y="1875078"/>
            <a:ext cx="3802012" cy="2115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2EDFA-0235-7A64-3FCB-C07E847E0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38" y="5276885"/>
            <a:ext cx="10297962" cy="1009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43E79-A590-531D-B505-56FB08E380D2}"/>
              </a:ext>
            </a:extLst>
          </p:cNvPr>
          <p:cNvSpPr txBox="1"/>
          <p:nvPr/>
        </p:nvSpPr>
        <p:spPr>
          <a:xfrm>
            <a:off x="2424514" y="4402851"/>
            <a:ext cx="734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We just flatten this to a 1D array and store the same way!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2D158B-EC0C-9E0E-EDF9-5F91330629A3}"/>
                  </a:ext>
                </a:extLst>
              </p14:cNvPr>
              <p14:cNvContentPartPr/>
              <p14:nvPr/>
            </p14:nvContentPartPr>
            <p14:xfrm>
              <a:off x="2048040" y="2460960"/>
              <a:ext cx="9178920" cy="279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2D158B-EC0C-9E0E-EDF9-5F9133062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8680" y="2451600"/>
                <a:ext cx="9197640" cy="28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1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7034CD-B48C-52F0-D531-975D2F68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490127"/>
            <a:ext cx="10964805" cy="58777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0A3887-B777-FB8D-1650-6EE71D3B91BE}"/>
                  </a:ext>
                </a:extLst>
              </p14:cNvPr>
              <p14:cNvContentPartPr/>
              <p14:nvPr/>
            </p14:nvContentPartPr>
            <p14:xfrm>
              <a:off x="1841760" y="527040"/>
              <a:ext cx="8600040" cy="571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0A3887-B777-FB8D-1650-6EE71D3B9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2400" y="517680"/>
                <a:ext cx="8618760" cy="57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00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2F40-6373-CE64-AD3C-367EDF07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6F5E3-6F6D-D78C-D233-62E0DDAFF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05" y="1781863"/>
            <a:ext cx="11637330" cy="338199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A695CA-042E-B2D5-D720-F72A882B5DF8}"/>
                  </a:ext>
                </a:extLst>
              </p14:cNvPr>
              <p14:cNvContentPartPr/>
              <p14:nvPr/>
            </p14:nvContentPartPr>
            <p14:xfrm>
              <a:off x="2864160" y="3401640"/>
              <a:ext cx="7165440" cy="128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A695CA-042E-B2D5-D720-F72A882B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800" y="3392280"/>
                <a:ext cx="7184160" cy="13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Two-dimensional Array in Memory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O'Neill</dc:creator>
  <cp:lastModifiedBy>Sam O'Neill</cp:lastModifiedBy>
  <cp:revision>1</cp:revision>
  <dcterms:created xsi:type="dcterms:W3CDTF">2023-10-10T15:15:41Z</dcterms:created>
  <dcterms:modified xsi:type="dcterms:W3CDTF">2023-10-12T09:46:44Z</dcterms:modified>
</cp:coreProperties>
</file>