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0" r:id="rId1"/>
    <p:sldMasterId id="2147483722" r:id="rId2"/>
    <p:sldMasterId id="2147483734" r:id="rId3"/>
    <p:sldMasterId id="2147483746" r:id="rId4"/>
  </p:sldMasterIdLst>
  <p:sldIdLst>
    <p:sldId id="256" r:id="rId5"/>
    <p:sldId id="257" r:id="rId6"/>
    <p:sldId id="258" r:id="rId7"/>
    <p:sldId id="259" r:id="rId8"/>
    <p:sldId id="260" r:id="rId9"/>
    <p:sldId id="261" r:id="rId10"/>
    <p:sldId id="263" r:id="rId11"/>
    <p:sldId id="264" r:id="rId12"/>
    <p:sldId id="265" r:id="rId13"/>
    <p:sldId id="289" r:id="rId14"/>
    <p:sldId id="290" r:id="rId15"/>
    <p:sldId id="294" r:id="rId16"/>
    <p:sldId id="291" r:id="rId17"/>
    <p:sldId id="292" r:id="rId18"/>
    <p:sldId id="262" r:id="rId19"/>
    <p:sldId id="266" r:id="rId20"/>
    <p:sldId id="267" r:id="rId21"/>
    <p:sldId id="268" r:id="rId22"/>
    <p:sldId id="269" r:id="rId23"/>
    <p:sldId id="270" r:id="rId24"/>
    <p:sldId id="271" r:id="rId25"/>
    <p:sldId id="274" r:id="rId26"/>
    <p:sldId id="272" r:id="rId27"/>
    <p:sldId id="273" r:id="rId28"/>
    <p:sldId id="275" r:id="rId29"/>
    <p:sldId id="276" r:id="rId30"/>
    <p:sldId id="277" r:id="rId31"/>
    <p:sldId id="278" r:id="rId32"/>
    <p:sldId id="280" r:id="rId33"/>
    <p:sldId id="281" r:id="rId34"/>
    <p:sldId id="283" r:id="rId35"/>
    <p:sldId id="286" r:id="rId36"/>
    <p:sldId id="287" r:id="rId37"/>
    <p:sldId id="288" r:id="rId38"/>
    <p:sldId id="28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BEC"/>
    <a:srgbClr val="EDF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A88535-051D-44A9-87D2-FCAC60A4664E}" v="16" dt="2024-09-30T09:27:58.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erritt" userId="b92c223c-8880-48c6-9b0c-d25ee1bca468" providerId="ADAL" clId="{ADB446A2-1CD1-42FF-8C4C-FE9C8330FA41}"/>
    <pc:docChg chg="undo custSel addSld delSld modSld sldOrd">
      <pc:chgData name="Patrick Merritt" userId="b92c223c-8880-48c6-9b0c-d25ee1bca468" providerId="ADAL" clId="{ADB446A2-1CD1-42FF-8C4C-FE9C8330FA41}" dt="2024-09-14T12:50:37.844" v="6917" actId="47"/>
      <pc:docMkLst>
        <pc:docMk/>
      </pc:docMkLst>
      <pc:sldChg chg="modSp mod">
        <pc:chgData name="Patrick Merritt" userId="b92c223c-8880-48c6-9b0c-d25ee1bca468" providerId="ADAL" clId="{ADB446A2-1CD1-42FF-8C4C-FE9C8330FA41}" dt="2024-09-14T11:13:23.219" v="20" actId="20577"/>
        <pc:sldMkLst>
          <pc:docMk/>
          <pc:sldMk cId="357346659" sldId="256"/>
        </pc:sldMkLst>
        <pc:spChg chg="mod">
          <ac:chgData name="Patrick Merritt" userId="b92c223c-8880-48c6-9b0c-d25ee1bca468" providerId="ADAL" clId="{ADB446A2-1CD1-42FF-8C4C-FE9C8330FA41}" dt="2024-09-14T11:13:23.219" v="20" actId="20577"/>
          <ac:spMkLst>
            <pc:docMk/>
            <pc:sldMk cId="357346659" sldId="256"/>
            <ac:spMk id="2" creationId="{B2975A7C-D54D-05E0-876F-826FC221EA09}"/>
          </ac:spMkLst>
        </pc:spChg>
      </pc:sldChg>
      <pc:sldChg chg="addSp delSp modSp new mod modClrScheme chgLayout">
        <pc:chgData name="Patrick Merritt" userId="b92c223c-8880-48c6-9b0c-d25ee1bca468" providerId="ADAL" clId="{ADB446A2-1CD1-42FF-8C4C-FE9C8330FA41}" dt="2024-09-14T11:14:13.680" v="62" actId="20577"/>
        <pc:sldMkLst>
          <pc:docMk/>
          <pc:sldMk cId="2081798048" sldId="258"/>
        </pc:sldMkLst>
        <pc:spChg chg="del mod ord">
          <ac:chgData name="Patrick Merritt" userId="b92c223c-8880-48c6-9b0c-d25ee1bca468" providerId="ADAL" clId="{ADB446A2-1CD1-42FF-8C4C-FE9C8330FA41}" dt="2024-09-14T11:13:40.469" v="23" actId="700"/>
          <ac:spMkLst>
            <pc:docMk/>
            <pc:sldMk cId="2081798048" sldId="258"/>
            <ac:spMk id="2" creationId="{C153F79D-7FA3-F41A-7E0D-225965FE76CE}"/>
          </ac:spMkLst>
        </pc:spChg>
        <pc:spChg chg="del mod ord">
          <ac:chgData name="Patrick Merritt" userId="b92c223c-8880-48c6-9b0c-d25ee1bca468" providerId="ADAL" clId="{ADB446A2-1CD1-42FF-8C4C-FE9C8330FA41}" dt="2024-09-14T11:13:40.469" v="23" actId="700"/>
          <ac:spMkLst>
            <pc:docMk/>
            <pc:sldMk cId="2081798048" sldId="258"/>
            <ac:spMk id="3" creationId="{937080BC-156F-583D-AD40-54EC283F5C2A}"/>
          </ac:spMkLst>
        </pc:spChg>
        <pc:spChg chg="add mod ord">
          <ac:chgData name="Patrick Merritt" userId="b92c223c-8880-48c6-9b0c-d25ee1bca468" providerId="ADAL" clId="{ADB446A2-1CD1-42FF-8C4C-FE9C8330FA41}" dt="2024-09-14T11:14:06.505" v="43" actId="20577"/>
          <ac:spMkLst>
            <pc:docMk/>
            <pc:sldMk cId="2081798048" sldId="258"/>
            <ac:spMk id="4" creationId="{DD81B8F1-FC3E-C00A-3D66-E4738AABBCFC}"/>
          </ac:spMkLst>
        </pc:spChg>
        <pc:spChg chg="add mod ord">
          <ac:chgData name="Patrick Merritt" userId="b92c223c-8880-48c6-9b0c-d25ee1bca468" providerId="ADAL" clId="{ADB446A2-1CD1-42FF-8C4C-FE9C8330FA41}" dt="2024-09-14T11:14:13.680" v="62" actId="20577"/>
          <ac:spMkLst>
            <pc:docMk/>
            <pc:sldMk cId="2081798048" sldId="258"/>
            <ac:spMk id="5" creationId="{ED3FF88E-7738-CBAF-55DE-385606E66AC1}"/>
          </ac:spMkLst>
        </pc:spChg>
      </pc:sldChg>
      <pc:sldChg chg="addSp delSp modSp new mod modClrScheme chgLayout">
        <pc:chgData name="Patrick Merritt" userId="b92c223c-8880-48c6-9b0c-d25ee1bca468" providerId="ADAL" clId="{ADB446A2-1CD1-42FF-8C4C-FE9C8330FA41}" dt="2024-09-14T11:17:28.276" v="623" actId="20577"/>
        <pc:sldMkLst>
          <pc:docMk/>
          <pc:sldMk cId="2643284777" sldId="259"/>
        </pc:sldMkLst>
        <pc:spChg chg="del mod ord">
          <ac:chgData name="Patrick Merritt" userId="b92c223c-8880-48c6-9b0c-d25ee1bca468" providerId="ADAL" clId="{ADB446A2-1CD1-42FF-8C4C-FE9C8330FA41}" dt="2024-09-14T11:14:19.112" v="64" actId="700"/>
          <ac:spMkLst>
            <pc:docMk/>
            <pc:sldMk cId="2643284777" sldId="259"/>
            <ac:spMk id="2" creationId="{45A039B9-1966-BD89-A301-3C2812561E7D}"/>
          </ac:spMkLst>
        </pc:spChg>
        <pc:spChg chg="del mod ord">
          <ac:chgData name="Patrick Merritt" userId="b92c223c-8880-48c6-9b0c-d25ee1bca468" providerId="ADAL" clId="{ADB446A2-1CD1-42FF-8C4C-FE9C8330FA41}" dt="2024-09-14T11:14:19.112" v="64" actId="700"/>
          <ac:spMkLst>
            <pc:docMk/>
            <pc:sldMk cId="2643284777" sldId="259"/>
            <ac:spMk id="3" creationId="{3313DD7B-F59C-CD9E-26A0-3C07EDB47EF3}"/>
          </ac:spMkLst>
        </pc:spChg>
        <pc:spChg chg="add mod ord">
          <ac:chgData name="Patrick Merritt" userId="b92c223c-8880-48c6-9b0c-d25ee1bca468" providerId="ADAL" clId="{ADB446A2-1CD1-42FF-8C4C-FE9C8330FA41}" dt="2024-09-14T11:14:50.320" v="222" actId="5793"/>
          <ac:spMkLst>
            <pc:docMk/>
            <pc:sldMk cId="2643284777" sldId="259"/>
            <ac:spMk id="4" creationId="{0089E7B3-3780-B2B5-1018-BADF4253B456}"/>
          </ac:spMkLst>
        </pc:spChg>
        <pc:spChg chg="add mod ord">
          <ac:chgData name="Patrick Merritt" userId="b92c223c-8880-48c6-9b0c-d25ee1bca468" providerId="ADAL" clId="{ADB446A2-1CD1-42FF-8C4C-FE9C8330FA41}" dt="2024-09-14T11:17:28.276" v="623" actId="20577"/>
          <ac:spMkLst>
            <pc:docMk/>
            <pc:sldMk cId="2643284777" sldId="259"/>
            <ac:spMk id="5" creationId="{DB8B17B3-86C8-5E7F-DDC5-67710A1E0CD7}"/>
          </ac:spMkLst>
        </pc:spChg>
      </pc:sldChg>
      <pc:sldChg chg="del">
        <pc:chgData name="Patrick Merritt" userId="b92c223c-8880-48c6-9b0c-d25ee1bca468" providerId="ADAL" clId="{ADB446A2-1CD1-42FF-8C4C-FE9C8330FA41}" dt="2024-09-14T11:13:30.737" v="21" actId="47"/>
        <pc:sldMkLst>
          <pc:docMk/>
          <pc:sldMk cId="3586922221" sldId="259"/>
        </pc:sldMkLst>
      </pc:sldChg>
      <pc:sldChg chg="modSp new mod">
        <pc:chgData name="Patrick Merritt" userId="b92c223c-8880-48c6-9b0c-d25ee1bca468" providerId="ADAL" clId="{ADB446A2-1CD1-42FF-8C4C-FE9C8330FA41}" dt="2024-09-14T11:27:21.409" v="1596" actId="20577"/>
        <pc:sldMkLst>
          <pc:docMk/>
          <pc:sldMk cId="2153999841" sldId="260"/>
        </pc:sldMkLst>
        <pc:spChg chg="mod">
          <ac:chgData name="Patrick Merritt" userId="b92c223c-8880-48c6-9b0c-d25ee1bca468" providerId="ADAL" clId="{ADB446A2-1CD1-42FF-8C4C-FE9C8330FA41}" dt="2024-09-14T11:17:59.726" v="665" actId="20577"/>
          <ac:spMkLst>
            <pc:docMk/>
            <pc:sldMk cId="2153999841" sldId="260"/>
            <ac:spMk id="2" creationId="{5E96BD0F-0836-FC18-32BD-7A75D1020004}"/>
          </ac:spMkLst>
        </pc:spChg>
        <pc:spChg chg="mod">
          <ac:chgData name="Patrick Merritt" userId="b92c223c-8880-48c6-9b0c-d25ee1bca468" providerId="ADAL" clId="{ADB446A2-1CD1-42FF-8C4C-FE9C8330FA41}" dt="2024-09-14T11:27:21.409" v="1596" actId="20577"/>
          <ac:spMkLst>
            <pc:docMk/>
            <pc:sldMk cId="2153999841" sldId="260"/>
            <ac:spMk id="3" creationId="{C2045612-66AE-B915-7B2E-F1B6BA2AA34C}"/>
          </ac:spMkLst>
        </pc:spChg>
      </pc:sldChg>
      <pc:sldChg chg="del">
        <pc:chgData name="Patrick Merritt" userId="b92c223c-8880-48c6-9b0c-d25ee1bca468" providerId="ADAL" clId="{ADB446A2-1CD1-42FF-8C4C-FE9C8330FA41}" dt="2024-09-14T11:13:30.737" v="21" actId="47"/>
        <pc:sldMkLst>
          <pc:docMk/>
          <pc:sldMk cId="3373073726" sldId="260"/>
        </pc:sldMkLst>
      </pc:sldChg>
      <pc:sldChg chg="del">
        <pc:chgData name="Patrick Merritt" userId="b92c223c-8880-48c6-9b0c-d25ee1bca468" providerId="ADAL" clId="{ADB446A2-1CD1-42FF-8C4C-FE9C8330FA41}" dt="2024-09-14T11:13:30.737" v="21" actId="47"/>
        <pc:sldMkLst>
          <pc:docMk/>
          <pc:sldMk cId="320753352" sldId="261"/>
        </pc:sldMkLst>
      </pc:sldChg>
      <pc:sldChg chg="addSp delSp modSp new mod modClrScheme chgLayout">
        <pc:chgData name="Patrick Merritt" userId="b92c223c-8880-48c6-9b0c-d25ee1bca468" providerId="ADAL" clId="{ADB446A2-1CD1-42FF-8C4C-FE9C8330FA41}" dt="2024-09-14T11:24:25.008" v="1219" actId="20577"/>
        <pc:sldMkLst>
          <pc:docMk/>
          <pc:sldMk cId="1521548385" sldId="261"/>
        </pc:sldMkLst>
        <pc:spChg chg="mod ord">
          <ac:chgData name="Patrick Merritt" userId="b92c223c-8880-48c6-9b0c-d25ee1bca468" providerId="ADAL" clId="{ADB446A2-1CD1-42FF-8C4C-FE9C8330FA41}" dt="2024-09-14T11:21:29.149" v="1110" actId="700"/>
          <ac:spMkLst>
            <pc:docMk/>
            <pc:sldMk cId="1521548385" sldId="261"/>
            <ac:spMk id="2" creationId="{71BB7865-74F8-5ABB-7240-540BA583CC49}"/>
          </ac:spMkLst>
        </pc:spChg>
        <pc:spChg chg="mod ord">
          <ac:chgData name="Patrick Merritt" userId="b92c223c-8880-48c6-9b0c-d25ee1bca468" providerId="ADAL" clId="{ADB446A2-1CD1-42FF-8C4C-FE9C8330FA41}" dt="2024-09-14T11:24:25.008" v="1219" actId="20577"/>
          <ac:spMkLst>
            <pc:docMk/>
            <pc:sldMk cId="1521548385" sldId="261"/>
            <ac:spMk id="3" creationId="{E5505A7D-7D28-C060-6C38-B284B6C7FB8F}"/>
          </ac:spMkLst>
        </pc:spChg>
        <pc:spChg chg="add del mod ord">
          <ac:chgData name="Patrick Merritt" userId="b92c223c-8880-48c6-9b0c-d25ee1bca468" providerId="ADAL" clId="{ADB446A2-1CD1-42FF-8C4C-FE9C8330FA41}" dt="2024-09-14T11:21:29.149" v="1110" actId="700"/>
          <ac:spMkLst>
            <pc:docMk/>
            <pc:sldMk cId="1521548385" sldId="261"/>
            <ac:spMk id="4" creationId="{98CFB518-1178-CDB7-A861-9A1FF1DEDB02}"/>
          </ac:spMkLst>
        </pc:spChg>
      </pc:sldChg>
      <pc:sldChg chg="addSp delSp modSp new del mod modClrScheme chgLayout">
        <pc:chgData name="Patrick Merritt" userId="b92c223c-8880-48c6-9b0c-d25ee1bca468" providerId="ADAL" clId="{ADB446A2-1CD1-42FF-8C4C-FE9C8330FA41}" dt="2024-09-14T11:21:51.708" v="1140" actId="2696"/>
        <pc:sldMkLst>
          <pc:docMk/>
          <pc:sldMk cId="1163140573" sldId="262"/>
        </pc:sldMkLst>
        <pc:spChg chg="del mod ord">
          <ac:chgData name="Patrick Merritt" userId="b92c223c-8880-48c6-9b0c-d25ee1bca468" providerId="ADAL" clId="{ADB446A2-1CD1-42FF-8C4C-FE9C8330FA41}" dt="2024-09-14T11:21:33.331" v="1112" actId="700"/>
          <ac:spMkLst>
            <pc:docMk/>
            <pc:sldMk cId="1163140573" sldId="262"/>
            <ac:spMk id="2" creationId="{ECEBBEC5-79DC-6889-E7C8-C41ADE91E26B}"/>
          </ac:spMkLst>
        </pc:spChg>
        <pc:spChg chg="del mod ord">
          <ac:chgData name="Patrick Merritt" userId="b92c223c-8880-48c6-9b0c-d25ee1bca468" providerId="ADAL" clId="{ADB446A2-1CD1-42FF-8C4C-FE9C8330FA41}" dt="2024-09-14T11:21:33.331" v="1112" actId="700"/>
          <ac:spMkLst>
            <pc:docMk/>
            <pc:sldMk cId="1163140573" sldId="262"/>
            <ac:spMk id="3" creationId="{5E16B57B-6C76-87FC-BABB-2A3BDC51F122}"/>
          </ac:spMkLst>
        </pc:spChg>
        <pc:spChg chg="add mod ord">
          <ac:chgData name="Patrick Merritt" userId="b92c223c-8880-48c6-9b0c-d25ee1bca468" providerId="ADAL" clId="{ADB446A2-1CD1-42FF-8C4C-FE9C8330FA41}" dt="2024-09-14T11:21:45.126" v="1139" actId="20577"/>
          <ac:spMkLst>
            <pc:docMk/>
            <pc:sldMk cId="1163140573" sldId="262"/>
            <ac:spMk id="4" creationId="{319C2210-99EC-4FE6-8848-1527C86FCFD9}"/>
          </ac:spMkLst>
        </pc:spChg>
        <pc:spChg chg="add mod ord">
          <ac:chgData name="Patrick Merritt" userId="b92c223c-8880-48c6-9b0c-d25ee1bca468" providerId="ADAL" clId="{ADB446A2-1CD1-42FF-8C4C-FE9C8330FA41}" dt="2024-09-14T11:21:33.331" v="1112" actId="700"/>
          <ac:spMkLst>
            <pc:docMk/>
            <pc:sldMk cId="1163140573" sldId="262"/>
            <ac:spMk id="5" creationId="{CC009926-E25D-2D9C-CFB9-54F17A8FBA46}"/>
          </ac:spMkLst>
        </pc:spChg>
        <pc:spChg chg="add mod ord">
          <ac:chgData name="Patrick Merritt" userId="b92c223c-8880-48c6-9b0c-d25ee1bca468" providerId="ADAL" clId="{ADB446A2-1CD1-42FF-8C4C-FE9C8330FA41}" dt="2024-09-14T11:21:33.331" v="1112" actId="700"/>
          <ac:spMkLst>
            <pc:docMk/>
            <pc:sldMk cId="1163140573" sldId="262"/>
            <ac:spMk id="6" creationId="{C9041C80-02E8-C932-A598-8384D667A313}"/>
          </ac:spMkLst>
        </pc:spChg>
      </pc:sldChg>
      <pc:sldChg chg="del">
        <pc:chgData name="Patrick Merritt" userId="b92c223c-8880-48c6-9b0c-d25ee1bca468" providerId="ADAL" clId="{ADB446A2-1CD1-42FF-8C4C-FE9C8330FA41}" dt="2024-09-14T11:13:30.737" v="21" actId="47"/>
        <pc:sldMkLst>
          <pc:docMk/>
          <pc:sldMk cId="1532601156" sldId="262"/>
        </pc:sldMkLst>
      </pc:sldChg>
      <pc:sldChg chg="modSp new mod">
        <pc:chgData name="Patrick Merritt" userId="b92c223c-8880-48c6-9b0c-d25ee1bca468" providerId="ADAL" clId="{ADB446A2-1CD1-42FF-8C4C-FE9C8330FA41}" dt="2024-09-14T11:26:46.643" v="1585" actId="20577"/>
        <pc:sldMkLst>
          <pc:docMk/>
          <pc:sldMk cId="3642388207" sldId="262"/>
        </pc:sldMkLst>
        <pc:spChg chg="mod">
          <ac:chgData name="Patrick Merritt" userId="b92c223c-8880-48c6-9b0c-d25ee1bca468" providerId="ADAL" clId="{ADB446A2-1CD1-42FF-8C4C-FE9C8330FA41}" dt="2024-09-14T11:24:43.609" v="1223" actId="20577"/>
          <ac:spMkLst>
            <pc:docMk/>
            <pc:sldMk cId="3642388207" sldId="262"/>
            <ac:spMk id="2" creationId="{A7C24419-68C3-1E49-2765-BD24613A4FAE}"/>
          </ac:spMkLst>
        </pc:spChg>
        <pc:spChg chg="mod">
          <ac:chgData name="Patrick Merritt" userId="b92c223c-8880-48c6-9b0c-d25ee1bca468" providerId="ADAL" clId="{ADB446A2-1CD1-42FF-8C4C-FE9C8330FA41}" dt="2024-09-14T11:26:46.643" v="1585" actId="20577"/>
          <ac:spMkLst>
            <pc:docMk/>
            <pc:sldMk cId="3642388207" sldId="262"/>
            <ac:spMk id="3" creationId="{1D124182-4DE4-D396-F156-9845349B22B8}"/>
          </ac:spMkLst>
        </pc:spChg>
      </pc:sldChg>
      <pc:sldChg chg="modSp new mod">
        <pc:chgData name="Patrick Merritt" userId="b92c223c-8880-48c6-9b0c-d25ee1bca468" providerId="ADAL" clId="{ADB446A2-1CD1-42FF-8C4C-FE9C8330FA41}" dt="2024-09-14T11:28:35.586" v="1803" actId="20577"/>
        <pc:sldMkLst>
          <pc:docMk/>
          <pc:sldMk cId="1902923686" sldId="263"/>
        </pc:sldMkLst>
        <pc:spChg chg="mod">
          <ac:chgData name="Patrick Merritt" userId="b92c223c-8880-48c6-9b0c-d25ee1bca468" providerId="ADAL" clId="{ADB446A2-1CD1-42FF-8C4C-FE9C8330FA41}" dt="2024-09-14T11:27:31.352" v="1609" actId="20577"/>
          <ac:spMkLst>
            <pc:docMk/>
            <pc:sldMk cId="1902923686" sldId="263"/>
            <ac:spMk id="2" creationId="{FF443CD7-2783-AD30-B3BB-520C75A32CAD}"/>
          </ac:spMkLst>
        </pc:spChg>
        <pc:spChg chg="mod">
          <ac:chgData name="Patrick Merritt" userId="b92c223c-8880-48c6-9b0c-d25ee1bca468" providerId="ADAL" clId="{ADB446A2-1CD1-42FF-8C4C-FE9C8330FA41}" dt="2024-09-14T11:28:35.586" v="1803" actId="20577"/>
          <ac:spMkLst>
            <pc:docMk/>
            <pc:sldMk cId="1902923686" sldId="263"/>
            <ac:spMk id="3" creationId="{77A64DDD-67D4-DF03-BC48-13BB2B1B1639}"/>
          </ac:spMkLst>
        </pc:spChg>
      </pc:sldChg>
      <pc:sldChg chg="del">
        <pc:chgData name="Patrick Merritt" userId="b92c223c-8880-48c6-9b0c-d25ee1bca468" providerId="ADAL" clId="{ADB446A2-1CD1-42FF-8C4C-FE9C8330FA41}" dt="2024-09-14T11:13:30.737" v="21" actId="47"/>
        <pc:sldMkLst>
          <pc:docMk/>
          <pc:sldMk cId="2424145639" sldId="263"/>
        </pc:sldMkLst>
      </pc:sldChg>
      <pc:sldChg chg="modSp new mod">
        <pc:chgData name="Patrick Merritt" userId="b92c223c-8880-48c6-9b0c-d25ee1bca468" providerId="ADAL" clId="{ADB446A2-1CD1-42FF-8C4C-FE9C8330FA41}" dt="2024-09-14T11:34:09.707" v="2418" actId="20577"/>
        <pc:sldMkLst>
          <pc:docMk/>
          <pc:sldMk cId="1632783477" sldId="264"/>
        </pc:sldMkLst>
        <pc:spChg chg="mod">
          <ac:chgData name="Patrick Merritt" userId="b92c223c-8880-48c6-9b0c-d25ee1bca468" providerId="ADAL" clId="{ADB446A2-1CD1-42FF-8C4C-FE9C8330FA41}" dt="2024-09-14T11:33:40.571" v="2372" actId="21"/>
          <ac:spMkLst>
            <pc:docMk/>
            <pc:sldMk cId="1632783477" sldId="264"/>
            <ac:spMk id="2" creationId="{BD50915A-2EBC-069B-D501-EEB1EE6480DB}"/>
          </ac:spMkLst>
        </pc:spChg>
        <pc:spChg chg="mod">
          <ac:chgData name="Patrick Merritt" userId="b92c223c-8880-48c6-9b0c-d25ee1bca468" providerId="ADAL" clId="{ADB446A2-1CD1-42FF-8C4C-FE9C8330FA41}" dt="2024-09-14T11:34:09.707" v="2418" actId="20577"/>
          <ac:spMkLst>
            <pc:docMk/>
            <pc:sldMk cId="1632783477" sldId="264"/>
            <ac:spMk id="3" creationId="{DCDA8444-8F36-6F26-921F-C65502CF2084}"/>
          </ac:spMkLst>
        </pc:spChg>
      </pc:sldChg>
      <pc:sldChg chg="del">
        <pc:chgData name="Patrick Merritt" userId="b92c223c-8880-48c6-9b0c-d25ee1bca468" providerId="ADAL" clId="{ADB446A2-1CD1-42FF-8C4C-FE9C8330FA41}" dt="2024-09-14T11:13:30.737" v="21" actId="47"/>
        <pc:sldMkLst>
          <pc:docMk/>
          <pc:sldMk cId="3298046255" sldId="264"/>
        </pc:sldMkLst>
      </pc:sldChg>
      <pc:sldChg chg="del">
        <pc:chgData name="Patrick Merritt" userId="b92c223c-8880-48c6-9b0c-d25ee1bca468" providerId="ADAL" clId="{ADB446A2-1CD1-42FF-8C4C-FE9C8330FA41}" dt="2024-09-14T11:13:30.737" v="21" actId="47"/>
        <pc:sldMkLst>
          <pc:docMk/>
          <pc:sldMk cId="1403949790" sldId="265"/>
        </pc:sldMkLst>
      </pc:sldChg>
      <pc:sldChg chg="modSp add mod">
        <pc:chgData name="Patrick Merritt" userId="b92c223c-8880-48c6-9b0c-d25ee1bca468" providerId="ADAL" clId="{ADB446A2-1CD1-42FF-8C4C-FE9C8330FA41}" dt="2024-09-14T11:35:01.680" v="2422" actId="207"/>
        <pc:sldMkLst>
          <pc:docMk/>
          <pc:sldMk cId="3115540011" sldId="265"/>
        </pc:sldMkLst>
        <pc:spChg chg="mod">
          <ac:chgData name="Patrick Merritt" userId="b92c223c-8880-48c6-9b0c-d25ee1bca468" providerId="ADAL" clId="{ADB446A2-1CD1-42FF-8C4C-FE9C8330FA41}" dt="2024-09-14T11:35:01.680" v="2422" actId="207"/>
          <ac:spMkLst>
            <pc:docMk/>
            <pc:sldMk cId="3115540011" sldId="265"/>
            <ac:spMk id="3" creationId="{DCDA8444-8F36-6F26-921F-C65502CF2084}"/>
          </ac:spMkLst>
        </pc:spChg>
      </pc:sldChg>
      <pc:sldChg chg="modSp new mod">
        <pc:chgData name="Patrick Merritt" userId="b92c223c-8880-48c6-9b0c-d25ee1bca468" providerId="ADAL" clId="{ADB446A2-1CD1-42FF-8C4C-FE9C8330FA41}" dt="2024-09-14T11:41:43.746" v="3324" actId="20577"/>
        <pc:sldMkLst>
          <pc:docMk/>
          <pc:sldMk cId="651173371" sldId="266"/>
        </pc:sldMkLst>
        <pc:spChg chg="mod">
          <ac:chgData name="Patrick Merritt" userId="b92c223c-8880-48c6-9b0c-d25ee1bca468" providerId="ADAL" clId="{ADB446A2-1CD1-42FF-8C4C-FE9C8330FA41}" dt="2024-09-14T11:35:27.890" v="2461" actId="5793"/>
          <ac:spMkLst>
            <pc:docMk/>
            <pc:sldMk cId="651173371" sldId="266"/>
            <ac:spMk id="2" creationId="{9ADCDC45-C4E8-8E5B-3AB7-58E21AB8B751}"/>
          </ac:spMkLst>
        </pc:spChg>
        <pc:spChg chg="mod">
          <ac:chgData name="Patrick Merritt" userId="b92c223c-8880-48c6-9b0c-d25ee1bca468" providerId="ADAL" clId="{ADB446A2-1CD1-42FF-8C4C-FE9C8330FA41}" dt="2024-09-14T11:41:43.746" v="3324" actId="20577"/>
          <ac:spMkLst>
            <pc:docMk/>
            <pc:sldMk cId="651173371" sldId="266"/>
            <ac:spMk id="3" creationId="{4CE219A7-632F-160E-D077-CC597AEA102D}"/>
          </ac:spMkLst>
        </pc:spChg>
      </pc:sldChg>
      <pc:sldChg chg="del">
        <pc:chgData name="Patrick Merritt" userId="b92c223c-8880-48c6-9b0c-d25ee1bca468" providerId="ADAL" clId="{ADB446A2-1CD1-42FF-8C4C-FE9C8330FA41}" dt="2024-09-14T11:13:30.737" v="21" actId="47"/>
        <pc:sldMkLst>
          <pc:docMk/>
          <pc:sldMk cId="2089680596" sldId="266"/>
        </pc:sldMkLst>
      </pc:sldChg>
      <pc:sldChg chg="modSp new mod">
        <pc:chgData name="Patrick Merritt" userId="b92c223c-8880-48c6-9b0c-d25ee1bca468" providerId="ADAL" clId="{ADB446A2-1CD1-42FF-8C4C-FE9C8330FA41}" dt="2024-09-14T11:43:50.457" v="3607" actId="20577"/>
        <pc:sldMkLst>
          <pc:docMk/>
          <pc:sldMk cId="1942241606" sldId="267"/>
        </pc:sldMkLst>
        <pc:spChg chg="mod">
          <ac:chgData name="Patrick Merritt" userId="b92c223c-8880-48c6-9b0c-d25ee1bca468" providerId="ADAL" clId="{ADB446A2-1CD1-42FF-8C4C-FE9C8330FA41}" dt="2024-09-14T11:42:18.599" v="3338" actId="20577"/>
          <ac:spMkLst>
            <pc:docMk/>
            <pc:sldMk cId="1942241606" sldId="267"/>
            <ac:spMk id="2" creationId="{0B709A2B-8B2E-328C-806B-A0BBE76197D9}"/>
          </ac:spMkLst>
        </pc:spChg>
        <pc:spChg chg="mod">
          <ac:chgData name="Patrick Merritt" userId="b92c223c-8880-48c6-9b0c-d25ee1bca468" providerId="ADAL" clId="{ADB446A2-1CD1-42FF-8C4C-FE9C8330FA41}" dt="2024-09-14T11:43:50.457" v="3607" actId="20577"/>
          <ac:spMkLst>
            <pc:docMk/>
            <pc:sldMk cId="1942241606" sldId="267"/>
            <ac:spMk id="3" creationId="{D67F2466-8687-7B1C-888C-E428CB6DE6D2}"/>
          </ac:spMkLst>
        </pc:spChg>
      </pc:sldChg>
      <pc:sldChg chg="del">
        <pc:chgData name="Patrick Merritt" userId="b92c223c-8880-48c6-9b0c-d25ee1bca468" providerId="ADAL" clId="{ADB446A2-1CD1-42FF-8C4C-FE9C8330FA41}" dt="2024-09-14T11:13:30.737" v="21" actId="47"/>
        <pc:sldMkLst>
          <pc:docMk/>
          <pc:sldMk cId="3564575342" sldId="268"/>
        </pc:sldMkLst>
      </pc:sldChg>
      <pc:sldChg chg="addSp modSp new mod">
        <pc:chgData name="Patrick Merritt" userId="b92c223c-8880-48c6-9b0c-d25ee1bca468" providerId="ADAL" clId="{ADB446A2-1CD1-42FF-8C4C-FE9C8330FA41}" dt="2024-09-14T11:47:58.435" v="4089" actId="14100"/>
        <pc:sldMkLst>
          <pc:docMk/>
          <pc:sldMk cId="3950319171" sldId="268"/>
        </pc:sldMkLst>
        <pc:spChg chg="mod">
          <ac:chgData name="Patrick Merritt" userId="b92c223c-8880-48c6-9b0c-d25ee1bca468" providerId="ADAL" clId="{ADB446A2-1CD1-42FF-8C4C-FE9C8330FA41}" dt="2024-09-14T11:44:39.651" v="3705" actId="313"/>
          <ac:spMkLst>
            <pc:docMk/>
            <pc:sldMk cId="3950319171" sldId="268"/>
            <ac:spMk id="2" creationId="{3AF7CDC1-E8F6-EC50-186A-2F67F49FACEF}"/>
          </ac:spMkLst>
        </pc:spChg>
        <pc:spChg chg="mod">
          <ac:chgData name="Patrick Merritt" userId="b92c223c-8880-48c6-9b0c-d25ee1bca468" providerId="ADAL" clId="{ADB446A2-1CD1-42FF-8C4C-FE9C8330FA41}" dt="2024-09-14T11:47:54.602" v="4088" actId="20577"/>
          <ac:spMkLst>
            <pc:docMk/>
            <pc:sldMk cId="3950319171" sldId="268"/>
            <ac:spMk id="3" creationId="{A1584E5D-D9B0-16DB-2089-069F13DAFA95}"/>
          </ac:spMkLst>
        </pc:spChg>
        <pc:spChg chg="add mod">
          <ac:chgData name="Patrick Merritt" userId="b92c223c-8880-48c6-9b0c-d25ee1bca468" providerId="ADAL" clId="{ADB446A2-1CD1-42FF-8C4C-FE9C8330FA41}" dt="2024-09-14T11:47:58.435" v="4089" actId="14100"/>
          <ac:spMkLst>
            <pc:docMk/>
            <pc:sldMk cId="3950319171" sldId="268"/>
            <ac:spMk id="4" creationId="{16EA3EBA-DA25-6F58-7740-F35B6043F42A}"/>
          </ac:spMkLst>
        </pc:spChg>
      </pc:sldChg>
      <pc:sldChg chg="addSp modSp add mod">
        <pc:chgData name="Patrick Merritt" userId="b92c223c-8880-48c6-9b0c-d25ee1bca468" providerId="ADAL" clId="{ADB446A2-1CD1-42FF-8C4C-FE9C8330FA41}" dt="2024-09-14T12:07:57.056" v="4352" actId="20577"/>
        <pc:sldMkLst>
          <pc:docMk/>
          <pc:sldMk cId="1372205005" sldId="269"/>
        </pc:sldMkLst>
        <pc:spChg chg="mod">
          <ac:chgData name="Patrick Merritt" userId="b92c223c-8880-48c6-9b0c-d25ee1bca468" providerId="ADAL" clId="{ADB446A2-1CD1-42FF-8C4C-FE9C8330FA41}" dt="2024-09-14T12:07:57.056" v="4352" actId="20577"/>
          <ac:spMkLst>
            <pc:docMk/>
            <pc:sldMk cId="1372205005" sldId="269"/>
            <ac:spMk id="2" creationId="{3AF7CDC1-E8F6-EC50-186A-2F67F49FACEF}"/>
          </ac:spMkLst>
        </pc:spChg>
        <pc:picChg chg="add mod modCrop">
          <ac:chgData name="Patrick Merritt" userId="b92c223c-8880-48c6-9b0c-d25ee1bca468" providerId="ADAL" clId="{ADB446A2-1CD1-42FF-8C4C-FE9C8330FA41}" dt="2024-09-14T12:01:59.975" v="4101" actId="1076"/>
          <ac:picMkLst>
            <pc:docMk/>
            <pc:sldMk cId="1372205005" sldId="269"/>
            <ac:picMk id="6" creationId="{87665C2D-5D9C-2E8A-F978-1761E270B7E0}"/>
          </ac:picMkLst>
        </pc:picChg>
      </pc:sldChg>
      <pc:sldChg chg="del">
        <pc:chgData name="Patrick Merritt" userId="b92c223c-8880-48c6-9b0c-d25ee1bca468" providerId="ADAL" clId="{ADB446A2-1CD1-42FF-8C4C-FE9C8330FA41}" dt="2024-09-14T11:13:30.737" v="21" actId="47"/>
        <pc:sldMkLst>
          <pc:docMk/>
          <pc:sldMk cId="3477603024" sldId="269"/>
        </pc:sldMkLst>
      </pc:sldChg>
      <pc:sldChg chg="del">
        <pc:chgData name="Patrick Merritt" userId="b92c223c-8880-48c6-9b0c-d25ee1bca468" providerId="ADAL" clId="{ADB446A2-1CD1-42FF-8C4C-FE9C8330FA41}" dt="2024-09-14T11:13:30.737" v="21" actId="47"/>
        <pc:sldMkLst>
          <pc:docMk/>
          <pc:sldMk cId="223871137" sldId="270"/>
        </pc:sldMkLst>
      </pc:sldChg>
      <pc:sldChg chg="addSp modSp new mod">
        <pc:chgData name="Patrick Merritt" userId="b92c223c-8880-48c6-9b0c-d25ee1bca468" providerId="ADAL" clId="{ADB446A2-1CD1-42FF-8C4C-FE9C8330FA41}" dt="2024-09-14T12:02:21.383" v="4130"/>
        <pc:sldMkLst>
          <pc:docMk/>
          <pc:sldMk cId="3808613249" sldId="270"/>
        </pc:sldMkLst>
        <pc:spChg chg="mod">
          <ac:chgData name="Patrick Merritt" userId="b92c223c-8880-48c6-9b0c-d25ee1bca468" providerId="ADAL" clId="{ADB446A2-1CD1-42FF-8C4C-FE9C8330FA41}" dt="2024-09-14T12:02:11.264" v="4113" actId="1076"/>
          <ac:spMkLst>
            <pc:docMk/>
            <pc:sldMk cId="3808613249" sldId="270"/>
            <ac:spMk id="2" creationId="{06CDCB6B-10E3-7B43-9DCC-D2FEF54B0863}"/>
          </ac:spMkLst>
        </pc:spChg>
        <pc:spChg chg="mod">
          <ac:chgData name="Patrick Merritt" userId="b92c223c-8880-48c6-9b0c-d25ee1bca468" providerId="ADAL" clId="{ADB446A2-1CD1-42FF-8C4C-FE9C8330FA41}" dt="2024-09-14T12:02:15.637" v="4129" actId="20577"/>
          <ac:spMkLst>
            <pc:docMk/>
            <pc:sldMk cId="3808613249" sldId="270"/>
            <ac:spMk id="3" creationId="{295BB2E2-6567-5CAA-0C0B-CCD0AB8476C0}"/>
          </ac:spMkLst>
        </pc:spChg>
        <pc:picChg chg="add mod">
          <ac:chgData name="Patrick Merritt" userId="b92c223c-8880-48c6-9b0c-d25ee1bca468" providerId="ADAL" clId="{ADB446A2-1CD1-42FF-8C4C-FE9C8330FA41}" dt="2024-09-14T12:02:21.383" v="4130"/>
          <ac:picMkLst>
            <pc:docMk/>
            <pc:sldMk cId="3808613249" sldId="270"/>
            <ac:picMk id="4" creationId="{7B7DE5CB-FAAE-45E0-9A0C-54C41CB26760}"/>
          </ac:picMkLst>
        </pc:picChg>
      </pc:sldChg>
      <pc:sldChg chg="del">
        <pc:chgData name="Patrick Merritt" userId="b92c223c-8880-48c6-9b0c-d25ee1bca468" providerId="ADAL" clId="{ADB446A2-1CD1-42FF-8C4C-FE9C8330FA41}" dt="2024-09-14T11:13:30.737" v="21" actId="47"/>
        <pc:sldMkLst>
          <pc:docMk/>
          <pc:sldMk cId="466035241" sldId="271"/>
        </pc:sldMkLst>
      </pc:sldChg>
      <pc:sldChg chg="modSp add mod">
        <pc:chgData name="Patrick Merritt" userId="b92c223c-8880-48c6-9b0c-d25ee1bca468" providerId="ADAL" clId="{ADB446A2-1CD1-42FF-8C4C-FE9C8330FA41}" dt="2024-09-14T12:03:24.077" v="4299" actId="20577"/>
        <pc:sldMkLst>
          <pc:docMk/>
          <pc:sldMk cId="708840307" sldId="271"/>
        </pc:sldMkLst>
        <pc:spChg chg="mod">
          <ac:chgData name="Patrick Merritt" userId="b92c223c-8880-48c6-9b0c-d25ee1bca468" providerId="ADAL" clId="{ADB446A2-1CD1-42FF-8C4C-FE9C8330FA41}" dt="2024-09-14T12:03:24.077" v="4299" actId="20577"/>
          <ac:spMkLst>
            <pc:docMk/>
            <pc:sldMk cId="708840307" sldId="271"/>
            <ac:spMk id="3" creationId="{295BB2E2-6567-5CAA-0C0B-CCD0AB8476C0}"/>
          </ac:spMkLst>
        </pc:spChg>
      </pc:sldChg>
      <pc:sldChg chg="del">
        <pc:chgData name="Patrick Merritt" userId="b92c223c-8880-48c6-9b0c-d25ee1bca468" providerId="ADAL" clId="{ADB446A2-1CD1-42FF-8C4C-FE9C8330FA41}" dt="2024-09-14T11:13:30.737" v="21" actId="47"/>
        <pc:sldMkLst>
          <pc:docMk/>
          <pc:sldMk cId="328884344" sldId="272"/>
        </pc:sldMkLst>
      </pc:sldChg>
      <pc:sldChg chg="addSp delSp modSp new mod modClrScheme chgLayout">
        <pc:chgData name="Patrick Merritt" userId="b92c223c-8880-48c6-9b0c-d25ee1bca468" providerId="ADAL" clId="{ADB446A2-1CD1-42FF-8C4C-FE9C8330FA41}" dt="2024-09-14T12:07:14.861" v="4343" actId="1076"/>
        <pc:sldMkLst>
          <pc:docMk/>
          <pc:sldMk cId="948560593" sldId="272"/>
        </pc:sldMkLst>
        <pc:spChg chg="del">
          <ac:chgData name="Patrick Merritt" userId="b92c223c-8880-48c6-9b0c-d25ee1bca468" providerId="ADAL" clId="{ADB446A2-1CD1-42FF-8C4C-FE9C8330FA41}" dt="2024-09-14T12:03:44.570" v="4301" actId="700"/>
          <ac:spMkLst>
            <pc:docMk/>
            <pc:sldMk cId="948560593" sldId="272"/>
            <ac:spMk id="2" creationId="{FB63ED73-FBB3-1817-770B-56CE4EAF7097}"/>
          </ac:spMkLst>
        </pc:spChg>
        <pc:spChg chg="del">
          <ac:chgData name="Patrick Merritt" userId="b92c223c-8880-48c6-9b0c-d25ee1bca468" providerId="ADAL" clId="{ADB446A2-1CD1-42FF-8C4C-FE9C8330FA41}" dt="2024-09-14T12:03:44.570" v="4301" actId="700"/>
          <ac:spMkLst>
            <pc:docMk/>
            <pc:sldMk cId="948560593" sldId="272"/>
            <ac:spMk id="3" creationId="{B605F318-B776-E8CB-FE43-B728162811FF}"/>
          </ac:spMkLst>
        </pc:spChg>
        <pc:spChg chg="add del">
          <ac:chgData name="Patrick Merritt" userId="b92c223c-8880-48c6-9b0c-d25ee1bca468" providerId="ADAL" clId="{ADB446A2-1CD1-42FF-8C4C-FE9C8330FA41}" dt="2024-09-14T12:04:27.357" v="4307" actId="11529"/>
          <ac:spMkLst>
            <pc:docMk/>
            <pc:sldMk cId="948560593" sldId="272"/>
            <ac:spMk id="5" creationId="{16938ED6-7AA3-CD62-DAC2-BD7B90EFFE56}"/>
          </ac:spMkLst>
        </pc:spChg>
        <pc:spChg chg="add mod">
          <ac:chgData name="Patrick Merritt" userId="b92c223c-8880-48c6-9b0c-d25ee1bca468" providerId="ADAL" clId="{ADB446A2-1CD1-42FF-8C4C-FE9C8330FA41}" dt="2024-09-14T12:04:45.693" v="4310" actId="13822"/>
          <ac:spMkLst>
            <pc:docMk/>
            <pc:sldMk cId="948560593" sldId="272"/>
            <ac:spMk id="6" creationId="{B86FC693-CBAE-A0EE-3EFF-38C74F0B8449}"/>
          </ac:spMkLst>
        </pc:spChg>
        <pc:spChg chg="add del">
          <ac:chgData name="Patrick Merritt" userId="b92c223c-8880-48c6-9b0c-d25ee1bca468" providerId="ADAL" clId="{ADB446A2-1CD1-42FF-8C4C-FE9C8330FA41}" dt="2024-09-14T12:04:48.695" v="4312" actId="478"/>
          <ac:spMkLst>
            <pc:docMk/>
            <pc:sldMk cId="948560593" sldId="272"/>
            <ac:spMk id="7" creationId="{955E0071-75E9-52D9-08C8-F8B9C51EE512}"/>
          </ac:spMkLst>
        </pc:spChg>
        <pc:spChg chg="add del mod">
          <ac:chgData name="Patrick Merritt" userId="b92c223c-8880-48c6-9b0c-d25ee1bca468" providerId="ADAL" clId="{ADB446A2-1CD1-42FF-8C4C-FE9C8330FA41}" dt="2024-09-14T12:05:13.380" v="4318" actId="478"/>
          <ac:spMkLst>
            <pc:docMk/>
            <pc:sldMk cId="948560593" sldId="272"/>
            <ac:spMk id="8" creationId="{923AC307-1268-64DE-E870-DD219A9F8FD2}"/>
          </ac:spMkLst>
        </pc:spChg>
        <pc:spChg chg="add del mod">
          <ac:chgData name="Patrick Merritt" userId="b92c223c-8880-48c6-9b0c-d25ee1bca468" providerId="ADAL" clId="{ADB446A2-1CD1-42FF-8C4C-FE9C8330FA41}" dt="2024-09-14T12:05:09.049" v="4317" actId="478"/>
          <ac:spMkLst>
            <pc:docMk/>
            <pc:sldMk cId="948560593" sldId="272"/>
            <ac:spMk id="9" creationId="{AC630E24-862F-54D0-19E1-81290BB89096}"/>
          </ac:spMkLst>
        </pc:spChg>
        <pc:spChg chg="add mod">
          <ac:chgData name="Patrick Merritt" userId="b92c223c-8880-48c6-9b0c-d25ee1bca468" providerId="ADAL" clId="{ADB446A2-1CD1-42FF-8C4C-FE9C8330FA41}" dt="2024-09-14T12:06:28.832" v="4334" actId="164"/>
          <ac:spMkLst>
            <pc:docMk/>
            <pc:sldMk cId="948560593" sldId="272"/>
            <ac:spMk id="10" creationId="{2DD8989C-A325-8D64-AB1F-4CDF7674FE22}"/>
          </ac:spMkLst>
        </pc:spChg>
        <pc:spChg chg="add del mod">
          <ac:chgData name="Patrick Merritt" userId="b92c223c-8880-48c6-9b0c-d25ee1bca468" providerId="ADAL" clId="{ADB446A2-1CD1-42FF-8C4C-FE9C8330FA41}" dt="2024-09-14T12:05:38.022" v="4324" actId="478"/>
          <ac:spMkLst>
            <pc:docMk/>
            <pc:sldMk cId="948560593" sldId="272"/>
            <ac:spMk id="11" creationId="{0A834A9E-5102-D6FE-FB55-155A763C184A}"/>
          </ac:spMkLst>
        </pc:spChg>
        <pc:spChg chg="add mod">
          <ac:chgData name="Patrick Merritt" userId="b92c223c-8880-48c6-9b0c-d25ee1bca468" providerId="ADAL" clId="{ADB446A2-1CD1-42FF-8C4C-FE9C8330FA41}" dt="2024-09-14T12:06:28.832" v="4334" actId="164"/>
          <ac:spMkLst>
            <pc:docMk/>
            <pc:sldMk cId="948560593" sldId="272"/>
            <ac:spMk id="12" creationId="{A32FC6C6-90CB-3A58-D096-D9858BBF1EF1}"/>
          </ac:spMkLst>
        </pc:spChg>
        <pc:spChg chg="add mod">
          <ac:chgData name="Patrick Merritt" userId="b92c223c-8880-48c6-9b0c-d25ee1bca468" providerId="ADAL" clId="{ADB446A2-1CD1-42FF-8C4C-FE9C8330FA41}" dt="2024-09-14T12:06:28.832" v="4334" actId="164"/>
          <ac:spMkLst>
            <pc:docMk/>
            <pc:sldMk cId="948560593" sldId="272"/>
            <ac:spMk id="13" creationId="{8E5545A9-9D28-B63A-576D-FF085C21B9D0}"/>
          </ac:spMkLst>
        </pc:spChg>
        <pc:spChg chg="mod">
          <ac:chgData name="Patrick Merritt" userId="b92c223c-8880-48c6-9b0c-d25ee1bca468" providerId="ADAL" clId="{ADB446A2-1CD1-42FF-8C4C-FE9C8330FA41}" dt="2024-09-14T12:06:34.587" v="4335"/>
          <ac:spMkLst>
            <pc:docMk/>
            <pc:sldMk cId="948560593" sldId="272"/>
            <ac:spMk id="16" creationId="{6F77C972-BBD8-EFC2-51E9-8DF39BD3B7F7}"/>
          </ac:spMkLst>
        </pc:spChg>
        <pc:spChg chg="mod">
          <ac:chgData name="Patrick Merritt" userId="b92c223c-8880-48c6-9b0c-d25ee1bca468" providerId="ADAL" clId="{ADB446A2-1CD1-42FF-8C4C-FE9C8330FA41}" dt="2024-09-14T12:06:34.587" v="4335"/>
          <ac:spMkLst>
            <pc:docMk/>
            <pc:sldMk cId="948560593" sldId="272"/>
            <ac:spMk id="17" creationId="{E09E1DE8-5767-9995-FF33-233439809ED4}"/>
          </ac:spMkLst>
        </pc:spChg>
        <pc:spChg chg="mod">
          <ac:chgData name="Patrick Merritt" userId="b92c223c-8880-48c6-9b0c-d25ee1bca468" providerId="ADAL" clId="{ADB446A2-1CD1-42FF-8C4C-FE9C8330FA41}" dt="2024-09-14T12:06:34.587" v="4335"/>
          <ac:spMkLst>
            <pc:docMk/>
            <pc:sldMk cId="948560593" sldId="272"/>
            <ac:spMk id="18" creationId="{A3897016-BDFC-D459-A85C-9D74F458CF19}"/>
          </ac:spMkLst>
        </pc:spChg>
        <pc:spChg chg="mod">
          <ac:chgData name="Patrick Merritt" userId="b92c223c-8880-48c6-9b0c-d25ee1bca468" providerId="ADAL" clId="{ADB446A2-1CD1-42FF-8C4C-FE9C8330FA41}" dt="2024-09-14T12:06:36.393" v="4336"/>
          <ac:spMkLst>
            <pc:docMk/>
            <pc:sldMk cId="948560593" sldId="272"/>
            <ac:spMk id="20" creationId="{2BE1F138-F9BD-51E9-1806-9F46475F1BF9}"/>
          </ac:spMkLst>
        </pc:spChg>
        <pc:spChg chg="mod">
          <ac:chgData name="Patrick Merritt" userId="b92c223c-8880-48c6-9b0c-d25ee1bca468" providerId="ADAL" clId="{ADB446A2-1CD1-42FF-8C4C-FE9C8330FA41}" dt="2024-09-14T12:06:36.393" v="4336"/>
          <ac:spMkLst>
            <pc:docMk/>
            <pc:sldMk cId="948560593" sldId="272"/>
            <ac:spMk id="21" creationId="{C8571D19-F1CA-9F6E-739F-006BE0544A1A}"/>
          </ac:spMkLst>
        </pc:spChg>
        <pc:spChg chg="mod">
          <ac:chgData name="Patrick Merritt" userId="b92c223c-8880-48c6-9b0c-d25ee1bca468" providerId="ADAL" clId="{ADB446A2-1CD1-42FF-8C4C-FE9C8330FA41}" dt="2024-09-14T12:06:36.393" v="4336"/>
          <ac:spMkLst>
            <pc:docMk/>
            <pc:sldMk cId="948560593" sldId="272"/>
            <ac:spMk id="22" creationId="{6B103A09-0FAC-CBC7-8EC1-78E004F99C5E}"/>
          </ac:spMkLst>
        </pc:spChg>
        <pc:grpChg chg="add mod">
          <ac:chgData name="Patrick Merritt" userId="b92c223c-8880-48c6-9b0c-d25ee1bca468" providerId="ADAL" clId="{ADB446A2-1CD1-42FF-8C4C-FE9C8330FA41}" dt="2024-09-14T12:07:14.861" v="4343" actId="1076"/>
          <ac:grpSpMkLst>
            <pc:docMk/>
            <pc:sldMk cId="948560593" sldId="272"/>
            <ac:grpSpMk id="14" creationId="{0C826E3A-EA8B-0993-854B-468A6DBADC25}"/>
          </ac:grpSpMkLst>
        </pc:grpChg>
        <pc:grpChg chg="add mod ord">
          <ac:chgData name="Patrick Merritt" userId="b92c223c-8880-48c6-9b0c-d25ee1bca468" providerId="ADAL" clId="{ADB446A2-1CD1-42FF-8C4C-FE9C8330FA41}" dt="2024-09-14T12:07:14.861" v="4343" actId="1076"/>
          <ac:grpSpMkLst>
            <pc:docMk/>
            <pc:sldMk cId="948560593" sldId="272"/>
            <ac:grpSpMk id="15" creationId="{E6CA1D9D-5D35-3365-074F-088A75F61966}"/>
          </ac:grpSpMkLst>
        </pc:grpChg>
        <pc:grpChg chg="add mod">
          <ac:chgData name="Patrick Merritt" userId="b92c223c-8880-48c6-9b0c-d25ee1bca468" providerId="ADAL" clId="{ADB446A2-1CD1-42FF-8C4C-FE9C8330FA41}" dt="2024-09-14T12:07:14.861" v="4343" actId="1076"/>
          <ac:grpSpMkLst>
            <pc:docMk/>
            <pc:sldMk cId="948560593" sldId="272"/>
            <ac:grpSpMk id="19" creationId="{7CF2167E-5C24-9D6F-A689-9293653FDB5E}"/>
          </ac:grpSpMkLst>
        </pc:grpChg>
        <pc:picChg chg="add mod">
          <ac:chgData name="Patrick Merritt" userId="b92c223c-8880-48c6-9b0c-d25ee1bca468" providerId="ADAL" clId="{ADB446A2-1CD1-42FF-8C4C-FE9C8330FA41}" dt="2024-09-14T12:03:54.272" v="4304" actId="1076"/>
          <ac:picMkLst>
            <pc:docMk/>
            <pc:sldMk cId="948560593" sldId="272"/>
            <ac:picMk id="4" creationId="{5E03E28C-2405-F568-D8E6-D8D8C16DAF1F}"/>
          </ac:picMkLst>
        </pc:picChg>
      </pc:sldChg>
      <pc:sldChg chg="addSp modSp new mod modClrScheme chgLayout">
        <pc:chgData name="Patrick Merritt" userId="b92c223c-8880-48c6-9b0c-d25ee1bca468" providerId="ADAL" clId="{ADB446A2-1CD1-42FF-8C4C-FE9C8330FA41}" dt="2024-09-14T12:11:56.819" v="4979" actId="20577"/>
        <pc:sldMkLst>
          <pc:docMk/>
          <pc:sldMk cId="158568247" sldId="273"/>
        </pc:sldMkLst>
        <pc:spChg chg="add mod">
          <ac:chgData name="Patrick Merritt" userId="b92c223c-8880-48c6-9b0c-d25ee1bca468" providerId="ADAL" clId="{ADB446A2-1CD1-42FF-8C4C-FE9C8330FA41}" dt="2024-09-14T12:08:36.555" v="4375" actId="5793"/>
          <ac:spMkLst>
            <pc:docMk/>
            <pc:sldMk cId="158568247" sldId="273"/>
            <ac:spMk id="2" creationId="{E3C8008B-B6A4-2EAE-33CD-093F0589182A}"/>
          </ac:spMkLst>
        </pc:spChg>
        <pc:spChg chg="add mod">
          <ac:chgData name="Patrick Merritt" userId="b92c223c-8880-48c6-9b0c-d25ee1bca468" providerId="ADAL" clId="{ADB446A2-1CD1-42FF-8C4C-FE9C8330FA41}" dt="2024-09-14T12:11:56.819" v="4979" actId="20577"/>
          <ac:spMkLst>
            <pc:docMk/>
            <pc:sldMk cId="158568247" sldId="273"/>
            <ac:spMk id="3" creationId="{7562A8C7-CBDC-117B-3D6F-24B451D9B579}"/>
          </ac:spMkLst>
        </pc:spChg>
      </pc:sldChg>
      <pc:sldChg chg="del">
        <pc:chgData name="Patrick Merritt" userId="b92c223c-8880-48c6-9b0c-d25ee1bca468" providerId="ADAL" clId="{ADB446A2-1CD1-42FF-8C4C-FE9C8330FA41}" dt="2024-09-14T11:13:30.737" v="21" actId="47"/>
        <pc:sldMkLst>
          <pc:docMk/>
          <pc:sldMk cId="2635590118" sldId="273"/>
        </pc:sldMkLst>
      </pc:sldChg>
      <pc:sldChg chg="del">
        <pc:chgData name="Patrick Merritt" userId="b92c223c-8880-48c6-9b0c-d25ee1bca468" providerId="ADAL" clId="{ADB446A2-1CD1-42FF-8C4C-FE9C8330FA41}" dt="2024-09-14T11:13:30.737" v="21" actId="47"/>
        <pc:sldMkLst>
          <pc:docMk/>
          <pc:sldMk cId="2661336123" sldId="274"/>
        </pc:sldMkLst>
      </pc:sldChg>
      <pc:sldChg chg="delSp add mod ord">
        <pc:chgData name="Patrick Merritt" userId="b92c223c-8880-48c6-9b0c-d25ee1bca468" providerId="ADAL" clId="{ADB446A2-1CD1-42FF-8C4C-FE9C8330FA41}" dt="2024-09-14T12:07:43.296" v="4350" actId="478"/>
        <pc:sldMkLst>
          <pc:docMk/>
          <pc:sldMk cId="2753529972" sldId="274"/>
        </pc:sldMkLst>
        <pc:spChg chg="del">
          <ac:chgData name="Patrick Merritt" userId="b92c223c-8880-48c6-9b0c-d25ee1bca468" providerId="ADAL" clId="{ADB446A2-1CD1-42FF-8C4C-FE9C8330FA41}" dt="2024-09-14T12:07:39.479" v="4347" actId="478"/>
          <ac:spMkLst>
            <pc:docMk/>
            <pc:sldMk cId="2753529972" sldId="274"/>
            <ac:spMk id="6" creationId="{B86FC693-CBAE-A0EE-3EFF-38C74F0B8449}"/>
          </ac:spMkLst>
        </pc:spChg>
        <pc:grpChg chg="del">
          <ac:chgData name="Patrick Merritt" userId="b92c223c-8880-48c6-9b0c-d25ee1bca468" providerId="ADAL" clId="{ADB446A2-1CD1-42FF-8C4C-FE9C8330FA41}" dt="2024-09-14T12:07:42.493" v="4349" actId="478"/>
          <ac:grpSpMkLst>
            <pc:docMk/>
            <pc:sldMk cId="2753529972" sldId="274"/>
            <ac:grpSpMk id="14" creationId="{0C826E3A-EA8B-0993-854B-468A6DBADC25}"/>
          </ac:grpSpMkLst>
        </pc:grpChg>
        <pc:grpChg chg="del">
          <ac:chgData name="Patrick Merritt" userId="b92c223c-8880-48c6-9b0c-d25ee1bca468" providerId="ADAL" clId="{ADB446A2-1CD1-42FF-8C4C-FE9C8330FA41}" dt="2024-09-14T12:07:40.485" v="4348" actId="478"/>
          <ac:grpSpMkLst>
            <pc:docMk/>
            <pc:sldMk cId="2753529972" sldId="274"/>
            <ac:grpSpMk id="15" creationId="{E6CA1D9D-5D35-3365-074F-088A75F61966}"/>
          </ac:grpSpMkLst>
        </pc:grpChg>
        <pc:grpChg chg="del">
          <ac:chgData name="Patrick Merritt" userId="b92c223c-8880-48c6-9b0c-d25ee1bca468" providerId="ADAL" clId="{ADB446A2-1CD1-42FF-8C4C-FE9C8330FA41}" dt="2024-09-14T12:07:43.296" v="4350" actId="478"/>
          <ac:grpSpMkLst>
            <pc:docMk/>
            <pc:sldMk cId="2753529972" sldId="274"/>
            <ac:grpSpMk id="19" creationId="{7CF2167E-5C24-9D6F-A689-9293653FDB5E}"/>
          </ac:grpSpMkLst>
        </pc:grpChg>
      </pc:sldChg>
      <pc:sldChg chg="modSp new mod">
        <pc:chgData name="Patrick Merritt" userId="b92c223c-8880-48c6-9b0c-d25ee1bca468" providerId="ADAL" clId="{ADB446A2-1CD1-42FF-8C4C-FE9C8330FA41}" dt="2024-09-14T12:13:34.648" v="5020"/>
        <pc:sldMkLst>
          <pc:docMk/>
          <pc:sldMk cId="473278988" sldId="275"/>
        </pc:sldMkLst>
        <pc:spChg chg="mod">
          <ac:chgData name="Patrick Merritt" userId="b92c223c-8880-48c6-9b0c-d25ee1bca468" providerId="ADAL" clId="{ADB446A2-1CD1-42FF-8C4C-FE9C8330FA41}" dt="2024-09-14T12:12:30.779" v="4993" actId="20577"/>
          <ac:spMkLst>
            <pc:docMk/>
            <pc:sldMk cId="473278988" sldId="275"/>
            <ac:spMk id="2" creationId="{77610ED8-7345-798E-38B3-F51BC7351428}"/>
          </ac:spMkLst>
        </pc:spChg>
        <pc:spChg chg="mod">
          <ac:chgData name="Patrick Merritt" userId="b92c223c-8880-48c6-9b0c-d25ee1bca468" providerId="ADAL" clId="{ADB446A2-1CD1-42FF-8C4C-FE9C8330FA41}" dt="2024-09-14T12:13:34.648" v="5020"/>
          <ac:spMkLst>
            <pc:docMk/>
            <pc:sldMk cId="473278988" sldId="275"/>
            <ac:spMk id="3" creationId="{06B2BA70-1CDF-EC45-12B2-04494F5B9F4A}"/>
          </ac:spMkLst>
        </pc:spChg>
      </pc:sldChg>
      <pc:sldChg chg="del">
        <pc:chgData name="Patrick Merritt" userId="b92c223c-8880-48c6-9b0c-d25ee1bca468" providerId="ADAL" clId="{ADB446A2-1CD1-42FF-8C4C-FE9C8330FA41}" dt="2024-09-14T11:13:30.737" v="21" actId="47"/>
        <pc:sldMkLst>
          <pc:docMk/>
          <pc:sldMk cId="4163960834" sldId="275"/>
        </pc:sldMkLst>
      </pc:sldChg>
      <pc:sldChg chg="del">
        <pc:chgData name="Patrick Merritt" userId="b92c223c-8880-48c6-9b0c-d25ee1bca468" providerId="ADAL" clId="{ADB446A2-1CD1-42FF-8C4C-FE9C8330FA41}" dt="2024-09-14T11:13:30.737" v="21" actId="47"/>
        <pc:sldMkLst>
          <pc:docMk/>
          <pc:sldMk cId="2448776104" sldId="276"/>
        </pc:sldMkLst>
      </pc:sldChg>
      <pc:sldChg chg="modSp new add del mod">
        <pc:chgData name="Patrick Merritt" userId="b92c223c-8880-48c6-9b0c-d25ee1bca468" providerId="ADAL" clId="{ADB446A2-1CD1-42FF-8C4C-FE9C8330FA41}" dt="2024-09-14T12:19:12.492" v="5609" actId="27636"/>
        <pc:sldMkLst>
          <pc:docMk/>
          <pc:sldMk cId="2887096211" sldId="276"/>
        </pc:sldMkLst>
        <pc:spChg chg="mod">
          <ac:chgData name="Patrick Merritt" userId="b92c223c-8880-48c6-9b0c-d25ee1bca468" providerId="ADAL" clId="{ADB446A2-1CD1-42FF-8C4C-FE9C8330FA41}" dt="2024-09-14T12:18:58.455" v="5605" actId="20577"/>
          <ac:spMkLst>
            <pc:docMk/>
            <pc:sldMk cId="2887096211" sldId="276"/>
            <ac:spMk id="2" creationId="{CCBCCD50-B612-5E86-8575-8F107348802E}"/>
          </ac:spMkLst>
        </pc:spChg>
        <pc:spChg chg="mod">
          <ac:chgData name="Patrick Merritt" userId="b92c223c-8880-48c6-9b0c-d25ee1bca468" providerId="ADAL" clId="{ADB446A2-1CD1-42FF-8C4C-FE9C8330FA41}" dt="2024-09-14T12:19:12.492" v="5609" actId="27636"/>
          <ac:spMkLst>
            <pc:docMk/>
            <pc:sldMk cId="2887096211" sldId="276"/>
            <ac:spMk id="3" creationId="{A6DB55D9-5C68-DFF9-8E4A-CE7AF94B6498}"/>
          </ac:spMkLst>
        </pc:spChg>
      </pc:sldChg>
      <pc:sldChg chg="del">
        <pc:chgData name="Patrick Merritt" userId="b92c223c-8880-48c6-9b0c-d25ee1bca468" providerId="ADAL" clId="{ADB446A2-1CD1-42FF-8C4C-FE9C8330FA41}" dt="2024-09-14T11:13:30.737" v="21" actId="47"/>
        <pc:sldMkLst>
          <pc:docMk/>
          <pc:sldMk cId="2410400711" sldId="277"/>
        </pc:sldMkLst>
      </pc:sldChg>
      <pc:sldChg chg="modSp add mod">
        <pc:chgData name="Patrick Merritt" userId="b92c223c-8880-48c6-9b0c-d25ee1bca468" providerId="ADAL" clId="{ADB446A2-1CD1-42FF-8C4C-FE9C8330FA41}" dt="2024-09-14T12:19:16.299" v="5611" actId="27636"/>
        <pc:sldMkLst>
          <pc:docMk/>
          <pc:sldMk cId="2421416547" sldId="277"/>
        </pc:sldMkLst>
        <pc:spChg chg="mod">
          <ac:chgData name="Patrick Merritt" userId="b92c223c-8880-48c6-9b0c-d25ee1bca468" providerId="ADAL" clId="{ADB446A2-1CD1-42FF-8C4C-FE9C8330FA41}" dt="2024-09-14T12:19:16.299" v="5611" actId="27636"/>
          <ac:spMkLst>
            <pc:docMk/>
            <pc:sldMk cId="2421416547" sldId="277"/>
            <ac:spMk id="3" creationId="{A6DB55D9-5C68-DFF9-8E4A-CE7AF94B6498}"/>
          </ac:spMkLst>
        </pc:spChg>
      </pc:sldChg>
      <pc:sldChg chg="add">
        <pc:chgData name="Patrick Merritt" userId="b92c223c-8880-48c6-9b0c-d25ee1bca468" providerId="ADAL" clId="{ADB446A2-1CD1-42FF-8C4C-FE9C8330FA41}" dt="2024-09-14T12:19:09.240" v="5607"/>
        <pc:sldMkLst>
          <pc:docMk/>
          <pc:sldMk cId="1371180618" sldId="278"/>
        </pc:sldMkLst>
      </pc:sldChg>
      <pc:sldChg chg="del">
        <pc:chgData name="Patrick Merritt" userId="b92c223c-8880-48c6-9b0c-d25ee1bca468" providerId="ADAL" clId="{ADB446A2-1CD1-42FF-8C4C-FE9C8330FA41}" dt="2024-09-14T11:13:30.737" v="21" actId="47"/>
        <pc:sldMkLst>
          <pc:docMk/>
          <pc:sldMk cId="2038093615" sldId="278"/>
        </pc:sldMkLst>
      </pc:sldChg>
      <pc:sldChg chg="modSp new del mod">
        <pc:chgData name="Patrick Merritt" userId="b92c223c-8880-48c6-9b0c-d25ee1bca468" providerId="ADAL" clId="{ADB446A2-1CD1-42FF-8C4C-FE9C8330FA41}" dt="2024-09-14T12:19:25.360" v="5615" actId="47"/>
        <pc:sldMkLst>
          <pc:docMk/>
          <pc:sldMk cId="538488438" sldId="279"/>
        </pc:sldMkLst>
        <pc:spChg chg="mod">
          <ac:chgData name="Patrick Merritt" userId="b92c223c-8880-48c6-9b0c-d25ee1bca468" providerId="ADAL" clId="{ADB446A2-1CD1-42FF-8C4C-FE9C8330FA41}" dt="2024-09-14T12:19:23.257" v="5614" actId="27636"/>
          <ac:spMkLst>
            <pc:docMk/>
            <pc:sldMk cId="538488438" sldId="279"/>
            <ac:spMk id="2" creationId="{467B8541-C718-1568-F632-F1E38B6DA778}"/>
          </ac:spMkLst>
        </pc:spChg>
      </pc:sldChg>
      <pc:sldChg chg="del">
        <pc:chgData name="Patrick Merritt" userId="b92c223c-8880-48c6-9b0c-d25ee1bca468" providerId="ADAL" clId="{ADB446A2-1CD1-42FF-8C4C-FE9C8330FA41}" dt="2024-09-14T11:13:30.737" v="21" actId="47"/>
        <pc:sldMkLst>
          <pc:docMk/>
          <pc:sldMk cId="2122404840" sldId="279"/>
        </pc:sldMkLst>
      </pc:sldChg>
      <pc:sldChg chg="modSp add mod">
        <pc:chgData name="Patrick Merritt" userId="b92c223c-8880-48c6-9b0c-d25ee1bca468" providerId="ADAL" clId="{ADB446A2-1CD1-42FF-8C4C-FE9C8330FA41}" dt="2024-09-14T12:19:30.205" v="5616" actId="207"/>
        <pc:sldMkLst>
          <pc:docMk/>
          <pc:sldMk cId="2381582549" sldId="280"/>
        </pc:sldMkLst>
        <pc:spChg chg="mod">
          <ac:chgData name="Patrick Merritt" userId="b92c223c-8880-48c6-9b0c-d25ee1bca468" providerId="ADAL" clId="{ADB446A2-1CD1-42FF-8C4C-FE9C8330FA41}" dt="2024-09-14T12:19:30.205" v="5616" actId="207"/>
          <ac:spMkLst>
            <pc:docMk/>
            <pc:sldMk cId="2381582549" sldId="280"/>
            <ac:spMk id="2" creationId="{CCBCCD50-B612-5E86-8575-8F107348802E}"/>
          </ac:spMkLst>
        </pc:spChg>
      </pc:sldChg>
      <pc:sldChg chg="del">
        <pc:chgData name="Patrick Merritt" userId="b92c223c-8880-48c6-9b0c-d25ee1bca468" providerId="ADAL" clId="{ADB446A2-1CD1-42FF-8C4C-FE9C8330FA41}" dt="2024-09-14T11:13:30.737" v="21" actId="47"/>
        <pc:sldMkLst>
          <pc:docMk/>
          <pc:sldMk cId="3065457481" sldId="280"/>
        </pc:sldMkLst>
      </pc:sldChg>
      <pc:sldChg chg="del">
        <pc:chgData name="Patrick Merritt" userId="b92c223c-8880-48c6-9b0c-d25ee1bca468" providerId="ADAL" clId="{ADB446A2-1CD1-42FF-8C4C-FE9C8330FA41}" dt="2024-09-14T11:13:30.737" v="21" actId="47"/>
        <pc:sldMkLst>
          <pc:docMk/>
          <pc:sldMk cId="952005992" sldId="281"/>
        </pc:sldMkLst>
      </pc:sldChg>
      <pc:sldChg chg="modSp new mod">
        <pc:chgData name="Patrick Merritt" userId="b92c223c-8880-48c6-9b0c-d25ee1bca468" providerId="ADAL" clId="{ADB446A2-1CD1-42FF-8C4C-FE9C8330FA41}" dt="2024-09-14T12:34:17.561" v="6142" actId="20577"/>
        <pc:sldMkLst>
          <pc:docMk/>
          <pc:sldMk cId="2676798621" sldId="281"/>
        </pc:sldMkLst>
        <pc:spChg chg="mod">
          <ac:chgData name="Patrick Merritt" userId="b92c223c-8880-48c6-9b0c-d25ee1bca468" providerId="ADAL" clId="{ADB446A2-1CD1-42FF-8C4C-FE9C8330FA41}" dt="2024-09-14T12:19:48.659" v="5635" actId="20577"/>
          <ac:spMkLst>
            <pc:docMk/>
            <pc:sldMk cId="2676798621" sldId="281"/>
            <ac:spMk id="2" creationId="{3430CE62-C40A-0B27-5906-5695F36EC20E}"/>
          </ac:spMkLst>
        </pc:spChg>
        <pc:spChg chg="mod">
          <ac:chgData name="Patrick Merritt" userId="b92c223c-8880-48c6-9b0c-d25ee1bca468" providerId="ADAL" clId="{ADB446A2-1CD1-42FF-8C4C-FE9C8330FA41}" dt="2024-09-14T12:34:17.561" v="6142" actId="20577"/>
          <ac:spMkLst>
            <pc:docMk/>
            <pc:sldMk cId="2676798621" sldId="281"/>
            <ac:spMk id="3" creationId="{C413F83E-FEC5-9637-157D-E11B33B9A1C9}"/>
          </ac:spMkLst>
        </pc:spChg>
      </pc:sldChg>
      <pc:sldChg chg="del">
        <pc:chgData name="Patrick Merritt" userId="b92c223c-8880-48c6-9b0c-d25ee1bca468" providerId="ADAL" clId="{ADB446A2-1CD1-42FF-8C4C-FE9C8330FA41}" dt="2024-09-14T11:13:30.737" v="21" actId="47"/>
        <pc:sldMkLst>
          <pc:docMk/>
          <pc:sldMk cId="1106483303" sldId="282"/>
        </pc:sldMkLst>
      </pc:sldChg>
      <pc:sldChg chg="addSp delSp modSp new del mod modClrScheme chgLayout">
        <pc:chgData name="Patrick Merritt" userId="b92c223c-8880-48c6-9b0c-d25ee1bca468" providerId="ADAL" clId="{ADB446A2-1CD1-42FF-8C4C-FE9C8330FA41}" dt="2024-09-14T12:33:27.421" v="6052" actId="47"/>
        <pc:sldMkLst>
          <pc:docMk/>
          <pc:sldMk cId="1766596933" sldId="282"/>
        </pc:sldMkLst>
        <pc:spChg chg="del">
          <ac:chgData name="Patrick Merritt" userId="b92c223c-8880-48c6-9b0c-d25ee1bca468" providerId="ADAL" clId="{ADB446A2-1CD1-42FF-8C4C-FE9C8330FA41}" dt="2024-09-14T12:20:46.404" v="5799" actId="700"/>
          <ac:spMkLst>
            <pc:docMk/>
            <pc:sldMk cId="1766596933" sldId="282"/>
            <ac:spMk id="2" creationId="{02785278-DC32-30C4-5FA7-952E7A43AAE2}"/>
          </ac:spMkLst>
        </pc:spChg>
        <pc:spChg chg="del">
          <ac:chgData name="Patrick Merritt" userId="b92c223c-8880-48c6-9b0c-d25ee1bca468" providerId="ADAL" clId="{ADB446A2-1CD1-42FF-8C4C-FE9C8330FA41}" dt="2024-09-14T12:20:46.404" v="5799" actId="700"/>
          <ac:spMkLst>
            <pc:docMk/>
            <pc:sldMk cId="1766596933" sldId="282"/>
            <ac:spMk id="3" creationId="{74955DA6-357A-DCE3-EE38-C435D4FDA51C}"/>
          </ac:spMkLst>
        </pc:spChg>
        <pc:spChg chg="add mod">
          <ac:chgData name="Patrick Merritt" userId="b92c223c-8880-48c6-9b0c-d25ee1bca468" providerId="ADAL" clId="{ADB446A2-1CD1-42FF-8C4C-FE9C8330FA41}" dt="2024-09-14T12:21:16.240" v="5808" actId="122"/>
          <ac:spMkLst>
            <pc:docMk/>
            <pc:sldMk cId="1766596933" sldId="282"/>
            <ac:spMk id="4" creationId="{823D892F-36AE-0D00-5058-3122EF91CA97}"/>
          </ac:spMkLst>
        </pc:spChg>
        <pc:spChg chg="add mod">
          <ac:chgData name="Patrick Merritt" userId="b92c223c-8880-48c6-9b0c-d25ee1bca468" providerId="ADAL" clId="{ADB446A2-1CD1-42FF-8C4C-FE9C8330FA41}" dt="2024-09-14T12:23:56.735" v="5903" actId="1076"/>
          <ac:spMkLst>
            <pc:docMk/>
            <pc:sldMk cId="1766596933" sldId="282"/>
            <ac:spMk id="5" creationId="{C9BE3DAC-2AF8-EC47-FFF5-28F63DEE1FE4}"/>
          </ac:spMkLst>
        </pc:spChg>
        <pc:spChg chg="add mod">
          <ac:chgData name="Patrick Merritt" userId="b92c223c-8880-48c6-9b0c-d25ee1bca468" providerId="ADAL" clId="{ADB446A2-1CD1-42FF-8C4C-FE9C8330FA41}" dt="2024-09-14T12:23:56.285" v="5902" actId="1076"/>
          <ac:spMkLst>
            <pc:docMk/>
            <pc:sldMk cId="1766596933" sldId="282"/>
            <ac:spMk id="6" creationId="{C8DDF274-31E6-3DFE-5D31-FDF4013131BD}"/>
          </ac:spMkLst>
        </pc:spChg>
        <pc:spChg chg="add mod">
          <ac:chgData name="Patrick Merritt" userId="b92c223c-8880-48c6-9b0c-d25ee1bca468" providerId="ADAL" clId="{ADB446A2-1CD1-42FF-8C4C-FE9C8330FA41}" dt="2024-09-14T12:22:00.130" v="5838" actId="20577"/>
          <ac:spMkLst>
            <pc:docMk/>
            <pc:sldMk cId="1766596933" sldId="282"/>
            <ac:spMk id="7" creationId="{922F11AB-AF7A-58BA-A5A5-5B425F33C5C1}"/>
          </ac:spMkLst>
        </pc:spChg>
        <pc:spChg chg="add mod">
          <ac:chgData name="Patrick Merritt" userId="b92c223c-8880-48c6-9b0c-d25ee1bca468" providerId="ADAL" clId="{ADB446A2-1CD1-42FF-8C4C-FE9C8330FA41}" dt="2024-09-14T12:22:08.609" v="5842" actId="20577"/>
          <ac:spMkLst>
            <pc:docMk/>
            <pc:sldMk cId="1766596933" sldId="282"/>
            <ac:spMk id="8" creationId="{AF38FDD1-88DF-73E7-5A5B-3DBD8180977C}"/>
          </ac:spMkLst>
        </pc:spChg>
        <pc:spChg chg="add mod">
          <ac:chgData name="Patrick Merritt" userId="b92c223c-8880-48c6-9b0c-d25ee1bca468" providerId="ADAL" clId="{ADB446A2-1CD1-42FF-8C4C-FE9C8330FA41}" dt="2024-09-14T12:22:17.855" v="5846" actId="20577"/>
          <ac:spMkLst>
            <pc:docMk/>
            <pc:sldMk cId="1766596933" sldId="282"/>
            <ac:spMk id="9" creationId="{65C1CE90-2183-0C8F-1F51-6E6D9904FB84}"/>
          </ac:spMkLst>
        </pc:spChg>
        <pc:spChg chg="add mod">
          <ac:chgData name="Patrick Merritt" userId="b92c223c-8880-48c6-9b0c-d25ee1bca468" providerId="ADAL" clId="{ADB446A2-1CD1-42FF-8C4C-FE9C8330FA41}" dt="2024-09-14T12:22:35.069" v="5875" actId="20577"/>
          <ac:spMkLst>
            <pc:docMk/>
            <pc:sldMk cId="1766596933" sldId="282"/>
            <ac:spMk id="10" creationId="{0E0E1661-BFB6-055D-FB48-5489C319D85D}"/>
          </ac:spMkLst>
        </pc:spChg>
        <pc:spChg chg="add mod">
          <ac:chgData name="Patrick Merritt" userId="b92c223c-8880-48c6-9b0c-d25ee1bca468" providerId="ADAL" clId="{ADB446A2-1CD1-42FF-8C4C-FE9C8330FA41}" dt="2024-09-14T12:22:52.563" v="5891" actId="20577"/>
          <ac:spMkLst>
            <pc:docMk/>
            <pc:sldMk cId="1766596933" sldId="282"/>
            <ac:spMk id="11" creationId="{67F54541-8C77-0AA0-F8CD-F6C7D778061D}"/>
          </ac:spMkLst>
        </pc:spChg>
        <pc:spChg chg="add mod">
          <ac:chgData name="Patrick Merritt" userId="b92c223c-8880-48c6-9b0c-d25ee1bca468" providerId="ADAL" clId="{ADB446A2-1CD1-42FF-8C4C-FE9C8330FA41}" dt="2024-09-14T12:23:00.704" v="5898" actId="20577"/>
          <ac:spMkLst>
            <pc:docMk/>
            <pc:sldMk cId="1766596933" sldId="282"/>
            <ac:spMk id="12" creationId="{025E6527-6E1B-29BD-9ED0-73372F8E1BE3}"/>
          </ac:spMkLst>
        </pc:spChg>
      </pc:sldChg>
      <pc:sldChg chg="del">
        <pc:chgData name="Patrick Merritt" userId="b92c223c-8880-48c6-9b0c-d25ee1bca468" providerId="ADAL" clId="{ADB446A2-1CD1-42FF-8C4C-FE9C8330FA41}" dt="2024-09-14T11:13:30.737" v="21" actId="47"/>
        <pc:sldMkLst>
          <pc:docMk/>
          <pc:sldMk cId="368503682" sldId="283"/>
        </pc:sldMkLst>
      </pc:sldChg>
      <pc:sldChg chg="addSp delSp modSp add mod">
        <pc:chgData name="Patrick Merritt" userId="b92c223c-8880-48c6-9b0c-d25ee1bca468" providerId="ADAL" clId="{ADB446A2-1CD1-42FF-8C4C-FE9C8330FA41}" dt="2024-09-14T12:45:03.083" v="6840"/>
        <pc:sldMkLst>
          <pc:docMk/>
          <pc:sldMk cId="2236418525" sldId="283"/>
        </pc:sldMkLst>
        <pc:spChg chg="add mod">
          <ac:chgData name="Patrick Merritt" userId="b92c223c-8880-48c6-9b0c-d25ee1bca468" providerId="ADAL" clId="{ADB446A2-1CD1-42FF-8C4C-FE9C8330FA41}" dt="2024-09-14T12:27:29.537" v="5944" actId="1076"/>
          <ac:spMkLst>
            <pc:docMk/>
            <pc:sldMk cId="2236418525" sldId="283"/>
            <ac:spMk id="2" creationId="{A0A60252-1D9B-ACD0-6053-37C1D78FEC8D}"/>
          </ac:spMkLst>
        </pc:spChg>
        <pc:spChg chg="add mod">
          <ac:chgData name="Patrick Merritt" userId="b92c223c-8880-48c6-9b0c-d25ee1bca468" providerId="ADAL" clId="{ADB446A2-1CD1-42FF-8C4C-FE9C8330FA41}" dt="2024-09-14T12:25:18.956" v="5913" actId="207"/>
          <ac:spMkLst>
            <pc:docMk/>
            <pc:sldMk cId="2236418525" sldId="283"/>
            <ac:spMk id="3" creationId="{5D40ECD3-BD0E-3A92-1634-EC67F17B8277}"/>
          </ac:spMkLst>
        </pc:spChg>
        <pc:spChg chg="add mod">
          <ac:chgData name="Patrick Merritt" userId="b92c223c-8880-48c6-9b0c-d25ee1bca468" providerId="ADAL" clId="{ADB446A2-1CD1-42FF-8C4C-FE9C8330FA41}" dt="2024-09-14T12:25:44.213" v="5920" actId="207"/>
          <ac:spMkLst>
            <pc:docMk/>
            <pc:sldMk cId="2236418525" sldId="283"/>
            <ac:spMk id="13" creationId="{A091FFA2-138A-614C-3E0D-838B2C507738}"/>
          </ac:spMkLst>
        </pc:spChg>
        <pc:spChg chg="add mod">
          <ac:chgData name="Patrick Merritt" userId="b92c223c-8880-48c6-9b0c-d25ee1bca468" providerId="ADAL" clId="{ADB446A2-1CD1-42FF-8C4C-FE9C8330FA41}" dt="2024-09-14T12:25:57.275" v="5923" actId="13822"/>
          <ac:spMkLst>
            <pc:docMk/>
            <pc:sldMk cId="2236418525" sldId="283"/>
            <ac:spMk id="14" creationId="{3833A3BE-BA3F-D72C-1802-28C8DD2D0DFE}"/>
          </ac:spMkLst>
        </pc:spChg>
        <pc:spChg chg="add del mod">
          <ac:chgData name="Patrick Merritt" userId="b92c223c-8880-48c6-9b0c-d25ee1bca468" providerId="ADAL" clId="{ADB446A2-1CD1-42FF-8C4C-FE9C8330FA41}" dt="2024-09-14T12:26:18.333" v="5929" actId="478"/>
          <ac:spMkLst>
            <pc:docMk/>
            <pc:sldMk cId="2236418525" sldId="283"/>
            <ac:spMk id="15" creationId="{B6BEBC4E-9F7F-AB13-C001-83A9F7125DBA}"/>
          </ac:spMkLst>
        </pc:spChg>
        <pc:spChg chg="add mod">
          <ac:chgData name="Patrick Merritt" userId="b92c223c-8880-48c6-9b0c-d25ee1bca468" providerId="ADAL" clId="{ADB446A2-1CD1-42FF-8C4C-FE9C8330FA41}" dt="2024-09-14T12:26:42.003" v="5931" actId="207"/>
          <ac:spMkLst>
            <pc:docMk/>
            <pc:sldMk cId="2236418525" sldId="283"/>
            <ac:spMk id="16" creationId="{7685F827-80B4-EDC3-F653-F77D81C7D0C1}"/>
          </ac:spMkLst>
        </pc:spChg>
        <pc:spChg chg="add del mod">
          <ac:chgData name="Patrick Merritt" userId="b92c223c-8880-48c6-9b0c-d25ee1bca468" providerId="ADAL" clId="{ADB446A2-1CD1-42FF-8C4C-FE9C8330FA41}" dt="2024-09-14T12:26:14.108" v="5927" actId="478"/>
          <ac:spMkLst>
            <pc:docMk/>
            <pc:sldMk cId="2236418525" sldId="283"/>
            <ac:spMk id="17" creationId="{8E53988D-22FF-B406-83C3-C0AA0A5D66B2}"/>
          </ac:spMkLst>
        </pc:spChg>
        <pc:spChg chg="add mod">
          <ac:chgData name="Patrick Merritt" userId="b92c223c-8880-48c6-9b0c-d25ee1bca468" providerId="ADAL" clId="{ADB446A2-1CD1-42FF-8C4C-FE9C8330FA41}" dt="2024-09-14T12:26:50.863" v="5934" actId="1076"/>
          <ac:spMkLst>
            <pc:docMk/>
            <pc:sldMk cId="2236418525" sldId="283"/>
            <ac:spMk id="18" creationId="{1840E21F-4213-68CE-5908-1A02B191F056}"/>
          </ac:spMkLst>
        </pc:spChg>
        <pc:spChg chg="add mod">
          <ac:chgData name="Patrick Merritt" userId="b92c223c-8880-48c6-9b0c-d25ee1bca468" providerId="ADAL" clId="{ADB446A2-1CD1-42FF-8C4C-FE9C8330FA41}" dt="2024-09-14T12:26:56.559" v="5936" actId="1076"/>
          <ac:spMkLst>
            <pc:docMk/>
            <pc:sldMk cId="2236418525" sldId="283"/>
            <ac:spMk id="19" creationId="{25039DED-FABD-1B10-27D3-E3D45567ED9E}"/>
          </ac:spMkLst>
        </pc:spChg>
        <pc:spChg chg="add mod">
          <ac:chgData name="Patrick Merritt" userId="b92c223c-8880-48c6-9b0c-d25ee1bca468" providerId="ADAL" clId="{ADB446A2-1CD1-42FF-8C4C-FE9C8330FA41}" dt="2024-09-14T12:27:01.073" v="5938" actId="1076"/>
          <ac:spMkLst>
            <pc:docMk/>
            <pc:sldMk cId="2236418525" sldId="283"/>
            <ac:spMk id="20" creationId="{FAFCD9D3-CA59-3DCA-73D8-D5D4B6A7F11B}"/>
          </ac:spMkLst>
        </pc:spChg>
        <pc:spChg chg="add mod">
          <ac:chgData name="Patrick Merritt" userId="b92c223c-8880-48c6-9b0c-d25ee1bca468" providerId="ADAL" clId="{ADB446A2-1CD1-42FF-8C4C-FE9C8330FA41}" dt="2024-09-14T12:27:11.037" v="5940" actId="1076"/>
          <ac:spMkLst>
            <pc:docMk/>
            <pc:sldMk cId="2236418525" sldId="283"/>
            <ac:spMk id="21" creationId="{6904B822-1654-014F-46CB-6706BE0187F1}"/>
          </ac:spMkLst>
        </pc:spChg>
        <pc:spChg chg="add mod">
          <ac:chgData name="Patrick Merritt" userId="b92c223c-8880-48c6-9b0c-d25ee1bca468" providerId="ADAL" clId="{ADB446A2-1CD1-42FF-8C4C-FE9C8330FA41}" dt="2024-09-14T12:27:22.261" v="5942" actId="1076"/>
          <ac:spMkLst>
            <pc:docMk/>
            <pc:sldMk cId="2236418525" sldId="283"/>
            <ac:spMk id="22" creationId="{C90064B7-89DD-D5C5-7A58-3968A390D7D2}"/>
          </ac:spMkLst>
        </pc:spChg>
        <pc:spChg chg="add del mod">
          <ac:chgData name="Patrick Merritt" userId="b92c223c-8880-48c6-9b0c-d25ee1bca468" providerId="ADAL" clId="{ADB446A2-1CD1-42FF-8C4C-FE9C8330FA41}" dt="2024-09-14T12:29:56.610" v="5994"/>
          <ac:spMkLst>
            <pc:docMk/>
            <pc:sldMk cId="2236418525" sldId="283"/>
            <ac:spMk id="23" creationId="{2E967859-6D8D-8692-1319-85D648986FBF}"/>
          </ac:spMkLst>
        </pc:spChg>
        <pc:spChg chg="add mod">
          <ac:chgData name="Patrick Merritt" userId="b92c223c-8880-48c6-9b0c-d25ee1bca468" providerId="ADAL" clId="{ADB446A2-1CD1-42FF-8C4C-FE9C8330FA41}" dt="2024-09-14T12:28:09.323" v="5962" actId="1076"/>
          <ac:spMkLst>
            <pc:docMk/>
            <pc:sldMk cId="2236418525" sldId="283"/>
            <ac:spMk id="24" creationId="{B730ACEE-114F-827D-FDFF-20B65A3F8EC0}"/>
          </ac:spMkLst>
        </pc:spChg>
        <pc:spChg chg="add mod">
          <ac:chgData name="Patrick Merritt" userId="b92c223c-8880-48c6-9b0c-d25ee1bca468" providerId="ADAL" clId="{ADB446A2-1CD1-42FF-8C4C-FE9C8330FA41}" dt="2024-09-14T12:28:23.585" v="5968" actId="20577"/>
          <ac:spMkLst>
            <pc:docMk/>
            <pc:sldMk cId="2236418525" sldId="283"/>
            <ac:spMk id="25" creationId="{95F78F45-9ED5-F9EF-EE31-D7DCC7DB0376}"/>
          </ac:spMkLst>
        </pc:spChg>
        <pc:spChg chg="add mod">
          <ac:chgData name="Patrick Merritt" userId="b92c223c-8880-48c6-9b0c-d25ee1bca468" providerId="ADAL" clId="{ADB446A2-1CD1-42FF-8C4C-FE9C8330FA41}" dt="2024-09-14T12:28:33.064" v="5972" actId="20577"/>
          <ac:spMkLst>
            <pc:docMk/>
            <pc:sldMk cId="2236418525" sldId="283"/>
            <ac:spMk id="26" creationId="{DA222EFD-8C60-D78C-C9B4-BCB88A421EA6}"/>
          </ac:spMkLst>
        </pc:spChg>
        <pc:spChg chg="add mod">
          <ac:chgData name="Patrick Merritt" userId="b92c223c-8880-48c6-9b0c-d25ee1bca468" providerId="ADAL" clId="{ADB446A2-1CD1-42FF-8C4C-FE9C8330FA41}" dt="2024-09-14T12:28:47.822" v="5976" actId="20577"/>
          <ac:spMkLst>
            <pc:docMk/>
            <pc:sldMk cId="2236418525" sldId="283"/>
            <ac:spMk id="27" creationId="{39532E22-AE6D-5F8B-F47F-5E0DDF31AC2B}"/>
          </ac:spMkLst>
        </pc:spChg>
        <pc:spChg chg="add mod">
          <ac:chgData name="Patrick Merritt" userId="b92c223c-8880-48c6-9b0c-d25ee1bca468" providerId="ADAL" clId="{ADB446A2-1CD1-42FF-8C4C-FE9C8330FA41}" dt="2024-09-14T12:29:04.831" v="5980" actId="20577"/>
          <ac:spMkLst>
            <pc:docMk/>
            <pc:sldMk cId="2236418525" sldId="283"/>
            <ac:spMk id="28" creationId="{B86023B9-409D-2610-8546-485D2AA0930D}"/>
          </ac:spMkLst>
        </pc:spChg>
        <pc:spChg chg="add mod">
          <ac:chgData name="Patrick Merritt" userId="b92c223c-8880-48c6-9b0c-d25ee1bca468" providerId="ADAL" clId="{ADB446A2-1CD1-42FF-8C4C-FE9C8330FA41}" dt="2024-09-14T12:29:15.420" v="5984" actId="20577"/>
          <ac:spMkLst>
            <pc:docMk/>
            <pc:sldMk cId="2236418525" sldId="283"/>
            <ac:spMk id="29" creationId="{5510AEBD-226A-51D4-47B7-BFFA8C50AA0B}"/>
          </ac:spMkLst>
        </pc:spChg>
        <pc:spChg chg="add mod">
          <ac:chgData name="Patrick Merritt" userId="b92c223c-8880-48c6-9b0c-d25ee1bca468" providerId="ADAL" clId="{ADB446A2-1CD1-42FF-8C4C-FE9C8330FA41}" dt="2024-09-14T12:29:38.214" v="5988" actId="20577"/>
          <ac:spMkLst>
            <pc:docMk/>
            <pc:sldMk cId="2236418525" sldId="283"/>
            <ac:spMk id="30" creationId="{408C2CF6-2EE4-C44F-897B-EBFCBFCF4E83}"/>
          </ac:spMkLst>
        </pc:spChg>
        <pc:spChg chg="add mod">
          <ac:chgData name="Patrick Merritt" userId="b92c223c-8880-48c6-9b0c-d25ee1bca468" providerId="ADAL" clId="{ADB446A2-1CD1-42FF-8C4C-FE9C8330FA41}" dt="2024-09-14T12:29:51.005" v="5992" actId="20577"/>
          <ac:spMkLst>
            <pc:docMk/>
            <pc:sldMk cId="2236418525" sldId="283"/>
            <ac:spMk id="31" creationId="{3E6AB107-3AD1-25EB-DCA4-C70E80FA339E}"/>
          </ac:spMkLst>
        </pc:spChg>
        <pc:spChg chg="add mod">
          <ac:chgData name="Patrick Merritt" userId="b92c223c-8880-48c6-9b0c-d25ee1bca468" providerId="ADAL" clId="{ADB446A2-1CD1-42FF-8C4C-FE9C8330FA41}" dt="2024-09-14T12:30:10.265" v="5999" actId="20577"/>
          <ac:spMkLst>
            <pc:docMk/>
            <pc:sldMk cId="2236418525" sldId="283"/>
            <ac:spMk id="32" creationId="{2DD6F5E2-1351-FE0A-E693-4AFC664860D1}"/>
          </ac:spMkLst>
        </pc:spChg>
        <pc:spChg chg="add mod">
          <ac:chgData name="Patrick Merritt" userId="b92c223c-8880-48c6-9b0c-d25ee1bca468" providerId="ADAL" clId="{ADB446A2-1CD1-42FF-8C4C-FE9C8330FA41}" dt="2024-09-14T12:30:18.484" v="6003" actId="20577"/>
          <ac:spMkLst>
            <pc:docMk/>
            <pc:sldMk cId="2236418525" sldId="283"/>
            <ac:spMk id="33" creationId="{96110FB1-DE47-5F56-373E-36CC82FB734B}"/>
          </ac:spMkLst>
        </pc:spChg>
        <pc:spChg chg="add mod">
          <ac:chgData name="Patrick Merritt" userId="b92c223c-8880-48c6-9b0c-d25ee1bca468" providerId="ADAL" clId="{ADB446A2-1CD1-42FF-8C4C-FE9C8330FA41}" dt="2024-09-14T12:30:26.187" v="6007" actId="20577"/>
          <ac:spMkLst>
            <pc:docMk/>
            <pc:sldMk cId="2236418525" sldId="283"/>
            <ac:spMk id="34" creationId="{6B5E6489-45A2-FD6A-85E2-1421A177DCC3}"/>
          </ac:spMkLst>
        </pc:spChg>
        <pc:spChg chg="add mod">
          <ac:chgData name="Patrick Merritt" userId="b92c223c-8880-48c6-9b0c-d25ee1bca468" providerId="ADAL" clId="{ADB446A2-1CD1-42FF-8C4C-FE9C8330FA41}" dt="2024-09-14T12:30:42.167" v="6011" actId="20577"/>
          <ac:spMkLst>
            <pc:docMk/>
            <pc:sldMk cId="2236418525" sldId="283"/>
            <ac:spMk id="35" creationId="{B076F25B-5A7C-69F9-402E-813715DB6618}"/>
          </ac:spMkLst>
        </pc:spChg>
        <pc:spChg chg="add mod">
          <ac:chgData name="Patrick Merritt" userId="b92c223c-8880-48c6-9b0c-d25ee1bca468" providerId="ADAL" clId="{ADB446A2-1CD1-42FF-8C4C-FE9C8330FA41}" dt="2024-09-14T12:30:52.071" v="6015" actId="20577"/>
          <ac:spMkLst>
            <pc:docMk/>
            <pc:sldMk cId="2236418525" sldId="283"/>
            <ac:spMk id="36" creationId="{7662AB7F-799F-3EBA-BD3A-E68C14EE2CE5}"/>
          </ac:spMkLst>
        </pc:spChg>
        <pc:spChg chg="add mod">
          <ac:chgData name="Patrick Merritt" userId="b92c223c-8880-48c6-9b0c-d25ee1bca468" providerId="ADAL" clId="{ADB446A2-1CD1-42FF-8C4C-FE9C8330FA41}" dt="2024-09-14T12:30:59.519" v="6017" actId="1076"/>
          <ac:spMkLst>
            <pc:docMk/>
            <pc:sldMk cId="2236418525" sldId="283"/>
            <ac:spMk id="37" creationId="{66F9EE4F-3F07-EAA6-BA27-A36AC53E5BE7}"/>
          </ac:spMkLst>
        </pc:spChg>
        <pc:spChg chg="add mod">
          <ac:chgData name="Patrick Merritt" userId="b92c223c-8880-48c6-9b0c-d25ee1bca468" providerId="ADAL" clId="{ADB446A2-1CD1-42FF-8C4C-FE9C8330FA41}" dt="2024-09-14T12:31:09.609" v="6021" actId="20577"/>
          <ac:spMkLst>
            <pc:docMk/>
            <pc:sldMk cId="2236418525" sldId="283"/>
            <ac:spMk id="38" creationId="{4241CB6B-3826-29EF-D979-5E033E59FD31}"/>
          </ac:spMkLst>
        </pc:spChg>
        <pc:spChg chg="add mod">
          <ac:chgData name="Patrick Merritt" userId="b92c223c-8880-48c6-9b0c-d25ee1bca468" providerId="ADAL" clId="{ADB446A2-1CD1-42FF-8C4C-FE9C8330FA41}" dt="2024-09-14T12:31:20.890" v="6025" actId="20577"/>
          <ac:spMkLst>
            <pc:docMk/>
            <pc:sldMk cId="2236418525" sldId="283"/>
            <ac:spMk id="39" creationId="{6A5E051D-D4B0-B880-7F50-2B3413C0E431}"/>
          </ac:spMkLst>
        </pc:spChg>
        <pc:spChg chg="add mod">
          <ac:chgData name="Patrick Merritt" userId="b92c223c-8880-48c6-9b0c-d25ee1bca468" providerId="ADAL" clId="{ADB446A2-1CD1-42FF-8C4C-FE9C8330FA41}" dt="2024-09-14T12:31:29.679" v="6029" actId="20577"/>
          <ac:spMkLst>
            <pc:docMk/>
            <pc:sldMk cId="2236418525" sldId="283"/>
            <ac:spMk id="40" creationId="{BD5AB807-9B0A-3F71-F34A-305A04AFB3D6}"/>
          </ac:spMkLst>
        </pc:spChg>
        <pc:spChg chg="add mod">
          <ac:chgData name="Patrick Merritt" userId="b92c223c-8880-48c6-9b0c-d25ee1bca468" providerId="ADAL" clId="{ADB446A2-1CD1-42FF-8C4C-FE9C8330FA41}" dt="2024-09-14T12:31:41.518" v="6032" actId="1076"/>
          <ac:spMkLst>
            <pc:docMk/>
            <pc:sldMk cId="2236418525" sldId="283"/>
            <ac:spMk id="41" creationId="{31C15BB8-BED7-3551-FE27-2C13CF0BDB5A}"/>
          </ac:spMkLst>
        </pc:spChg>
        <pc:spChg chg="add mod">
          <ac:chgData name="Patrick Merritt" userId="b92c223c-8880-48c6-9b0c-d25ee1bca468" providerId="ADAL" clId="{ADB446A2-1CD1-42FF-8C4C-FE9C8330FA41}" dt="2024-09-14T12:45:03.083" v="6840"/>
          <ac:spMkLst>
            <pc:docMk/>
            <pc:sldMk cId="2236418525" sldId="283"/>
            <ac:spMk id="58" creationId="{09D44CBC-09D8-14B6-BE18-30C6F4D00AAF}"/>
          </ac:spMkLst>
        </pc:spChg>
        <pc:spChg chg="add mod">
          <ac:chgData name="Patrick Merritt" userId="b92c223c-8880-48c6-9b0c-d25ee1bca468" providerId="ADAL" clId="{ADB446A2-1CD1-42FF-8C4C-FE9C8330FA41}" dt="2024-09-14T12:45:03.083" v="6840"/>
          <ac:spMkLst>
            <pc:docMk/>
            <pc:sldMk cId="2236418525" sldId="283"/>
            <ac:spMk id="59" creationId="{8DF35CEE-4924-53E6-B0B8-E45ABFC54633}"/>
          </ac:spMkLst>
        </pc:spChg>
        <pc:spChg chg="add mod">
          <ac:chgData name="Patrick Merritt" userId="b92c223c-8880-48c6-9b0c-d25ee1bca468" providerId="ADAL" clId="{ADB446A2-1CD1-42FF-8C4C-FE9C8330FA41}" dt="2024-09-14T12:45:03.083" v="6840"/>
          <ac:spMkLst>
            <pc:docMk/>
            <pc:sldMk cId="2236418525" sldId="283"/>
            <ac:spMk id="60" creationId="{38EEB098-1BCF-B751-9238-D5489C339B2F}"/>
          </ac:spMkLst>
        </pc:spChg>
        <pc:spChg chg="add mod">
          <ac:chgData name="Patrick Merritt" userId="b92c223c-8880-48c6-9b0c-d25ee1bca468" providerId="ADAL" clId="{ADB446A2-1CD1-42FF-8C4C-FE9C8330FA41}" dt="2024-09-14T12:45:03.083" v="6840"/>
          <ac:spMkLst>
            <pc:docMk/>
            <pc:sldMk cId="2236418525" sldId="283"/>
            <ac:spMk id="61" creationId="{9ED98E5C-1954-2B7B-EDB7-237009115566}"/>
          </ac:spMkLst>
        </pc:spChg>
        <pc:spChg chg="add mod">
          <ac:chgData name="Patrick Merritt" userId="b92c223c-8880-48c6-9b0c-d25ee1bca468" providerId="ADAL" clId="{ADB446A2-1CD1-42FF-8C4C-FE9C8330FA41}" dt="2024-09-14T12:45:03.083" v="6840"/>
          <ac:spMkLst>
            <pc:docMk/>
            <pc:sldMk cId="2236418525" sldId="283"/>
            <ac:spMk id="62" creationId="{32EAD334-4FFF-B435-8ACD-17E5FF27894E}"/>
          </ac:spMkLst>
        </pc:spChg>
        <pc:spChg chg="add mod">
          <ac:chgData name="Patrick Merritt" userId="b92c223c-8880-48c6-9b0c-d25ee1bca468" providerId="ADAL" clId="{ADB446A2-1CD1-42FF-8C4C-FE9C8330FA41}" dt="2024-09-14T12:45:03.083" v="6840"/>
          <ac:spMkLst>
            <pc:docMk/>
            <pc:sldMk cId="2236418525" sldId="283"/>
            <ac:spMk id="63" creationId="{1C93B11C-3DD8-73B2-D3BC-80BF03145309}"/>
          </ac:spMkLst>
        </pc:spChg>
        <pc:spChg chg="add mod">
          <ac:chgData name="Patrick Merritt" userId="b92c223c-8880-48c6-9b0c-d25ee1bca468" providerId="ADAL" clId="{ADB446A2-1CD1-42FF-8C4C-FE9C8330FA41}" dt="2024-09-14T12:45:03.083" v="6840"/>
          <ac:spMkLst>
            <pc:docMk/>
            <pc:sldMk cId="2236418525" sldId="283"/>
            <ac:spMk id="64" creationId="{5A941414-C036-813B-7383-06FDDD0CE728}"/>
          </ac:spMkLst>
        </pc:spChg>
        <pc:spChg chg="add mod">
          <ac:chgData name="Patrick Merritt" userId="b92c223c-8880-48c6-9b0c-d25ee1bca468" providerId="ADAL" clId="{ADB446A2-1CD1-42FF-8C4C-FE9C8330FA41}" dt="2024-09-14T12:45:03.083" v="6840"/>
          <ac:spMkLst>
            <pc:docMk/>
            <pc:sldMk cId="2236418525" sldId="283"/>
            <ac:spMk id="65" creationId="{1568A432-6041-D17A-7F2E-521004AD24C1}"/>
          </ac:spMkLst>
        </pc:spChg>
        <pc:spChg chg="add mod">
          <ac:chgData name="Patrick Merritt" userId="b92c223c-8880-48c6-9b0c-d25ee1bca468" providerId="ADAL" clId="{ADB446A2-1CD1-42FF-8C4C-FE9C8330FA41}" dt="2024-09-14T12:45:03.083" v="6840"/>
          <ac:spMkLst>
            <pc:docMk/>
            <pc:sldMk cId="2236418525" sldId="283"/>
            <ac:spMk id="66" creationId="{26FEB1A7-1C23-DE0A-AFA6-367352BE956C}"/>
          </ac:spMkLst>
        </pc:spChg>
        <pc:cxnChg chg="add mod">
          <ac:chgData name="Patrick Merritt" userId="b92c223c-8880-48c6-9b0c-d25ee1bca468" providerId="ADAL" clId="{ADB446A2-1CD1-42FF-8C4C-FE9C8330FA41}" dt="2024-09-14T12:33:03.977" v="6049" actId="1582"/>
          <ac:cxnSpMkLst>
            <pc:docMk/>
            <pc:sldMk cId="2236418525" sldId="283"/>
            <ac:cxnSpMk id="43" creationId="{EFB62192-8488-F8BF-1D51-EBF0BDF784D5}"/>
          </ac:cxnSpMkLst>
        </pc:cxnChg>
        <pc:cxnChg chg="add mod">
          <ac:chgData name="Patrick Merritt" userId="b92c223c-8880-48c6-9b0c-d25ee1bca468" providerId="ADAL" clId="{ADB446A2-1CD1-42FF-8C4C-FE9C8330FA41}" dt="2024-09-14T12:33:03.977" v="6049" actId="1582"/>
          <ac:cxnSpMkLst>
            <pc:docMk/>
            <pc:sldMk cId="2236418525" sldId="283"/>
            <ac:cxnSpMk id="45" creationId="{9CABAB31-5BBF-DD93-9CCD-CA6643B7FBA6}"/>
          </ac:cxnSpMkLst>
        </pc:cxnChg>
        <pc:cxnChg chg="add mod">
          <ac:chgData name="Patrick Merritt" userId="b92c223c-8880-48c6-9b0c-d25ee1bca468" providerId="ADAL" clId="{ADB446A2-1CD1-42FF-8C4C-FE9C8330FA41}" dt="2024-09-14T12:33:03.977" v="6049" actId="1582"/>
          <ac:cxnSpMkLst>
            <pc:docMk/>
            <pc:sldMk cId="2236418525" sldId="283"/>
            <ac:cxnSpMk id="47" creationId="{E8A0B886-62C1-DB84-7B25-BC60AA94E826}"/>
          </ac:cxnSpMkLst>
        </pc:cxnChg>
        <pc:cxnChg chg="add mod">
          <ac:chgData name="Patrick Merritt" userId="b92c223c-8880-48c6-9b0c-d25ee1bca468" providerId="ADAL" clId="{ADB446A2-1CD1-42FF-8C4C-FE9C8330FA41}" dt="2024-09-14T12:33:15.784" v="6051" actId="1582"/>
          <ac:cxnSpMkLst>
            <pc:docMk/>
            <pc:sldMk cId="2236418525" sldId="283"/>
            <ac:cxnSpMk id="49" creationId="{F29E4E63-3987-DAC4-A51A-FCDE0D899593}"/>
          </ac:cxnSpMkLst>
        </pc:cxnChg>
        <pc:cxnChg chg="add mod">
          <ac:chgData name="Patrick Merritt" userId="b92c223c-8880-48c6-9b0c-d25ee1bca468" providerId="ADAL" clId="{ADB446A2-1CD1-42FF-8C4C-FE9C8330FA41}" dt="2024-09-14T12:33:03.977" v="6049" actId="1582"/>
          <ac:cxnSpMkLst>
            <pc:docMk/>
            <pc:sldMk cId="2236418525" sldId="283"/>
            <ac:cxnSpMk id="51" creationId="{249395C4-9B91-975E-BC3E-BD5979121E70}"/>
          </ac:cxnSpMkLst>
        </pc:cxnChg>
        <pc:cxnChg chg="add mod">
          <ac:chgData name="Patrick Merritt" userId="b92c223c-8880-48c6-9b0c-d25ee1bca468" providerId="ADAL" clId="{ADB446A2-1CD1-42FF-8C4C-FE9C8330FA41}" dt="2024-09-14T12:33:03.977" v="6049" actId="1582"/>
          <ac:cxnSpMkLst>
            <pc:docMk/>
            <pc:sldMk cId="2236418525" sldId="283"/>
            <ac:cxnSpMk id="53" creationId="{6DE9C788-7E40-603A-4421-5521206FF1E4}"/>
          </ac:cxnSpMkLst>
        </pc:cxnChg>
        <pc:cxnChg chg="add mod">
          <ac:chgData name="Patrick Merritt" userId="b92c223c-8880-48c6-9b0c-d25ee1bca468" providerId="ADAL" clId="{ADB446A2-1CD1-42FF-8C4C-FE9C8330FA41}" dt="2024-09-14T12:33:03.977" v="6049" actId="1582"/>
          <ac:cxnSpMkLst>
            <pc:docMk/>
            <pc:sldMk cId="2236418525" sldId="283"/>
            <ac:cxnSpMk id="55" creationId="{31995851-62E6-6269-F85A-95C0230951B1}"/>
          </ac:cxnSpMkLst>
        </pc:cxnChg>
        <pc:cxnChg chg="add mod">
          <ac:chgData name="Patrick Merritt" userId="b92c223c-8880-48c6-9b0c-d25ee1bca468" providerId="ADAL" clId="{ADB446A2-1CD1-42FF-8C4C-FE9C8330FA41}" dt="2024-09-14T12:33:03.977" v="6049" actId="1582"/>
          <ac:cxnSpMkLst>
            <pc:docMk/>
            <pc:sldMk cId="2236418525" sldId="283"/>
            <ac:cxnSpMk id="57" creationId="{BD432742-8AF6-EEC1-D17B-348B513B9B46}"/>
          </ac:cxnSpMkLst>
        </pc:cxnChg>
      </pc:sldChg>
      <pc:sldChg chg="addSp modSp new mod modClrScheme chgLayout">
        <pc:chgData name="Patrick Merritt" userId="b92c223c-8880-48c6-9b0c-d25ee1bca468" providerId="ADAL" clId="{ADB446A2-1CD1-42FF-8C4C-FE9C8330FA41}" dt="2024-09-14T12:50:34.464" v="6916" actId="20577"/>
        <pc:sldMkLst>
          <pc:docMk/>
          <pc:sldMk cId="3186834786" sldId="284"/>
        </pc:sldMkLst>
        <pc:spChg chg="add mod">
          <ac:chgData name="Patrick Merritt" userId="b92c223c-8880-48c6-9b0c-d25ee1bca468" providerId="ADAL" clId="{ADB446A2-1CD1-42FF-8C4C-FE9C8330FA41}" dt="2024-09-14T12:34:28.131" v="6156" actId="20577"/>
          <ac:spMkLst>
            <pc:docMk/>
            <pc:sldMk cId="3186834786" sldId="284"/>
            <ac:spMk id="2" creationId="{2DEDAA5D-21A5-363E-9411-33710DFE26B5}"/>
          </ac:spMkLst>
        </pc:spChg>
        <pc:spChg chg="add mod">
          <ac:chgData name="Patrick Merritt" userId="b92c223c-8880-48c6-9b0c-d25ee1bca468" providerId="ADAL" clId="{ADB446A2-1CD1-42FF-8C4C-FE9C8330FA41}" dt="2024-09-14T12:50:34.464" v="6916" actId="20577"/>
          <ac:spMkLst>
            <pc:docMk/>
            <pc:sldMk cId="3186834786" sldId="284"/>
            <ac:spMk id="3" creationId="{4CE59126-1447-1E65-C321-312EB19109D4}"/>
          </ac:spMkLst>
        </pc:spChg>
      </pc:sldChg>
      <pc:sldChg chg="new del">
        <pc:chgData name="Patrick Merritt" userId="b92c223c-8880-48c6-9b0c-d25ee1bca468" providerId="ADAL" clId="{ADB446A2-1CD1-42FF-8C4C-FE9C8330FA41}" dt="2024-09-14T12:33:32.972" v="6054" actId="47"/>
        <pc:sldMkLst>
          <pc:docMk/>
          <pc:sldMk cId="3326727136" sldId="284"/>
        </pc:sldMkLst>
      </pc:sldChg>
      <pc:sldChg chg="del">
        <pc:chgData name="Patrick Merritt" userId="b92c223c-8880-48c6-9b0c-d25ee1bca468" providerId="ADAL" clId="{ADB446A2-1CD1-42FF-8C4C-FE9C8330FA41}" dt="2024-09-14T11:13:30.737" v="21" actId="47"/>
        <pc:sldMkLst>
          <pc:docMk/>
          <pc:sldMk cId="3496431183" sldId="284"/>
        </pc:sldMkLst>
      </pc:sldChg>
      <pc:sldChg chg="modSp new del mod">
        <pc:chgData name="Patrick Merritt" userId="b92c223c-8880-48c6-9b0c-d25ee1bca468" providerId="ADAL" clId="{ADB446A2-1CD1-42FF-8C4C-FE9C8330FA41}" dt="2024-09-14T12:50:37.844" v="6917" actId="47"/>
        <pc:sldMkLst>
          <pc:docMk/>
          <pc:sldMk cId="3210887495" sldId="285"/>
        </pc:sldMkLst>
        <pc:spChg chg="mod">
          <ac:chgData name="Patrick Merritt" userId="b92c223c-8880-48c6-9b0c-d25ee1bca468" providerId="ADAL" clId="{ADB446A2-1CD1-42FF-8C4C-FE9C8330FA41}" dt="2024-09-14T12:42:33.951" v="6806" actId="27636"/>
          <ac:spMkLst>
            <pc:docMk/>
            <pc:sldMk cId="3210887495" sldId="285"/>
            <ac:spMk id="2" creationId="{B0A6D4FD-2877-59D0-1D99-9021AD284D6E}"/>
          </ac:spMkLst>
        </pc:spChg>
      </pc:sldChg>
      <pc:sldChg chg="del">
        <pc:chgData name="Patrick Merritt" userId="b92c223c-8880-48c6-9b0c-d25ee1bca468" providerId="ADAL" clId="{ADB446A2-1CD1-42FF-8C4C-FE9C8330FA41}" dt="2024-09-14T11:13:30.737" v="21" actId="47"/>
        <pc:sldMkLst>
          <pc:docMk/>
          <pc:sldMk cId="3310120066" sldId="285"/>
        </pc:sldMkLst>
      </pc:sldChg>
      <pc:sldChg chg="del">
        <pc:chgData name="Patrick Merritt" userId="b92c223c-8880-48c6-9b0c-d25ee1bca468" providerId="ADAL" clId="{ADB446A2-1CD1-42FF-8C4C-FE9C8330FA41}" dt="2024-09-14T11:13:30.737" v="21" actId="47"/>
        <pc:sldMkLst>
          <pc:docMk/>
          <pc:sldMk cId="9190372" sldId="286"/>
        </pc:sldMkLst>
      </pc:sldChg>
      <pc:sldChg chg="addSp delSp modSp new mod modClrScheme chgLayout">
        <pc:chgData name="Patrick Merritt" userId="b92c223c-8880-48c6-9b0c-d25ee1bca468" providerId="ADAL" clId="{ADB446A2-1CD1-42FF-8C4C-FE9C8330FA41}" dt="2024-09-14T12:46:49.406" v="6860" actId="1076"/>
        <pc:sldMkLst>
          <pc:docMk/>
          <pc:sldMk cId="1741208071" sldId="286"/>
        </pc:sldMkLst>
        <pc:spChg chg="add mod">
          <ac:chgData name="Patrick Merritt" userId="b92c223c-8880-48c6-9b0c-d25ee1bca468" providerId="ADAL" clId="{ADB446A2-1CD1-42FF-8C4C-FE9C8330FA41}" dt="2024-09-14T12:39:21.059" v="6502" actId="5793"/>
          <ac:spMkLst>
            <pc:docMk/>
            <pc:sldMk cId="1741208071" sldId="286"/>
            <ac:spMk id="2" creationId="{D3B3E912-A5A1-E70A-AB81-8B29D6F4EF58}"/>
          </ac:spMkLst>
        </pc:spChg>
        <pc:spChg chg="add mod">
          <ac:chgData name="Patrick Merritt" userId="b92c223c-8880-48c6-9b0c-d25ee1bca468" providerId="ADAL" clId="{ADB446A2-1CD1-42FF-8C4C-FE9C8330FA41}" dt="2024-09-14T12:42:21.590" v="6801" actId="20577"/>
          <ac:spMkLst>
            <pc:docMk/>
            <pc:sldMk cId="1741208071" sldId="286"/>
            <ac:spMk id="3" creationId="{C9BFC784-5F82-68E3-A47B-92C789B31959}"/>
          </ac:spMkLst>
        </pc:spChg>
        <pc:spChg chg="add mod">
          <ac:chgData name="Patrick Merritt" userId="b92c223c-8880-48c6-9b0c-d25ee1bca468" providerId="ADAL" clId="{ADB446A2-1CD1-42FF-8C4C-FE9C8330FA41}" dt="2024-09-14T12:42:32.598" v="6802"/>
          <ac:spMkLst>
            <pc:docMk/>
            <pc:sldMk cId="1741208071" sldId="286"/>
            <ac:spMk id="4" creationId="{9FD8F51E-42CA-903E-CF1F-A0B4FA4E3440}"/>
          </ac:spMkLst>
        </pc:spChg>
        <pc:spChg chg="add del mod">
          <ac:chgData name="Patrick Merritt" userId="b92c223c-8880-48c6-9b0c-d25ee1bca468" providerId="ADAL" clId="{ADB446A2-1CD1-42FF-8C4C-FE9C8330FA41}" dt="2024-09-14T12:42:51.437" v="6810" actId="478"/>
          <ac:spMkLst>
            <pc:docMk/>
            <pc:sldMk cId="1741208071" sldId="286"/>
            <ac:spMk id="5" creationId="{AA0D1541-3B55-1424-17CD-F7684E6A930A}"/>
          </ac:spMkLst>
        </pc:spChg>
        <pc:spChg chg="add del mod">
          <ac:chgData name="Patrick Merritt" userId="b92c223c-8880-48c6-9b0c-d25ee1bca468" providerId="ADAL" clId="{ADB446A2-1CD1-42FF-8C4C-FE9C8330FA41}" dt="2024-09-14T12:42:55.674" v="6811" actId="478"/>
          <ac:spMkLst>
            <pc:docMk/>
            <pc:sldMk cId="1741208071" sldId="286"/>
            <ac:spMk id="6" creationId="{351AC4F9-F091-A4F6-F0B4-41A0B5094A19}"/>
          </ac:spMkLst>
        </pc:spChg>
        <pc:spChg chg="add del mod">
          <ac:chgData name="Patrick Merritt" userId="b92c223c-8880-48c6-9b0c-d25ee1bca468" providerId="ADAL" clId="{ADB446A2-1CD1-42FF-8C4C-FE9C8330FA41}" dt="2024-09-14T12:42:55.674" v="6811" actId="478"/>
          <ac:spMkLst>
            <pc:docMk/>
            <pc:sldMk cId="1741208071" sldId="286"/>
            <ac:spMk id="7" creationId="{29600C8F-9F6F-E311-5CEF-FAE8CCAEB892}"/>
          </ac:spMkLst>
        </pc:spChg>
        <pc:spChg chg="add del mod">
          <ac:chgData name="Patrick Merritt" userId="b92c223c-8880-48c6-9b0c-d25ee1bca468" providerId="ADAL" clId="{ADB446A2-1CD1-42FF-8C4C-FE9C8330FA41}" dt="2024-09-14T12:42:55.674" v="6811" actId="478"/>
          <ac:spMkLst>
            <pc:docMk/>
            <pc:sldMk cId="1741208071" sldId="286"/>
            <ac:spMk id="8" creationId="{57531591-86A6-4E26-1A7E-78B2188C68D6}"/>
          </ac:spMkLst>
        </pc:spChg>
        <pc:spChg chg="add del mod">
          <ac:chgData name="Patrick Merritt" userId="b92c223c-8880-48c6-9b0c-d25ee1bca468" providerId="ADAL" clId="{ADB446A2-1CD1-42FF-8C4C-FE9C8330FA41}" dt="2024-09-14T12:42:55.674" v="6811" actId="478"/>
          <ac:spMkLst>
            <pc:docMk/>
            <pc:sldMk cId="1741208071" sldId="286"/>
            <ac:spMk id="9" creationId="{1740D048-0561-76C5-033F-C48E08E5108B}"/>
          </ac:spMkLst>
        </pc:spChg>
        <pc:spChg chg="add del mod">
          <ac:chgData name="Patrick Merritt" userId="b92c223c-8880-48c6-9b0c-d25ee1bca468" providerId="ADAL" clId="{ADB446A2-1CD1-42FF-8C4C-FE9C8330FA41}" dt="2024-09-14T12:42:55.674" v="6811" actId="478"/>
          <ac:spMkLst>
            <pc:docMk/>
            <pc:sldMk cId="1741208071" sldId="286"/>
            <ac:spMk id="10" creationId="{37AC6246-DADA-9DAC-A435-AD8773A917B4}"/>
          </ac:spMkLst>
        </pc:spChg>
        <pc:spChg chg="add del mod">
          <ac:chgData name="Patrick Merritt" userId="b92c223c-8880-48c6-9b0c-d25ee1bca468" providerId="ADAL" clId="{ADB446A2-1CD1-42FF-8C4C-FE9C8330FA41}" dt="2024-09-14T12:42:55.674" v="6811" actId="478"/>
          <ac:spMkLst>
            <pc:docMk/>
            <pc:sldMk cId="1741208071" sldId="286"/>
            <ac:spMk id="11" creationId="{EB646AD8-89E7-BED3-FBAF-0875EC3D5E90}"/>
          </ac:spMkLst>
        </pc:spChg>
        <pc:spChg chg="add del mod">
          <ac:chgData name="Patrick Merritt" userId="b92c223c-8880-48c6-9b0c-d25ee1bca468" providerId="ADAL" clId="{ADB446A2-1CD1-42FF-8C4C-FE9C8330FA41}" dt="2024-09-14T12:42:55.674" v="6811" actId="478"/>
          <ac:spMkLst>
            <pc:docMk/>
            <pc:sldMk cId="1741208071" sldId="286"/>
            <ac:spMk id="12" creationId="{B3787ABD-6FD6-0DAA-B697-2AF91E68E92F}"/>
          </ac:spMkLst>
        </pc:spChg>
        <pc:spChg chg="add del mod">
          <ac:chgData name="Patrick Merritt" userId="b92c223c-8880-48c6-9b0c-d25ee1bca468" providerId="ADAL" clId="{ADB446A2-1CD1-42FF-8C4C-FE9C8330FA41}" dt="2024-09-14T12:42:55.674" v="6811" actId="478"/>
          <ac:spMkLst>
            <pc:docMk/>
            <pc:sldMk cId="1741208071" sldId="286"/>
            <ac:spMk id="13" creationId="{055E290A-BB3D-C57B-789A-9B1CFC7B140B}"/>
          </ac:spMkLst>
        </pc:spChg>
        <pc:spChg chg="add mod">
          <ac:chgData name="Patrick Merritt" userId="b92c223c-8880-48c6-9b0c-d25ee1bca468" providerId="ADAL" clId="{ADB446A2-1CD1-42FF-8C4C-FE9C8330FA41}" dt="2024-09-14T12:46:25.792" v="6854" actId="1076"/>
          <ac:spMkLst>
            <pc:docMk/>
            <pc:sldMk cId="1741208071" sldId="286"/>
            <ac:spMk id="21" creationId="{9CD5B103-9A0C-FE7F-D9BE-F06750C86634}"/>
          </ac:spMkLst>
        </pc:spChg>
        <pc:spChg chg="add mod">
          <ac:chgData name="Patrick Merritt" userId="b92c223c-8880-48c6-9b0c-d25ee1bca468" providerId="ADAL" clId="{ADB446A2-1CD1-42FF-8C4C-FE9C8330FA41}" dt="2024-09-14T12:44:58.337" v="6839" actId="1076"/>
          <ac:spMkLst>
            <pc:docMk/>
            <pc:sldMk cId="1741208071" sldId="286"/>
            <ac:spMk id="22" creationId="{29490686-8C02-6160-EDC1-8DCED7D5F361}"/>
          </ac:spMkLst>
        </pc:spChg>
        <pc:spChg chg="add mod">
          <ac:chgData name="Patrick Merritt" userId="b92c223c-8880-48c6-9b0c-d25ee1bca468" providerId="ADAL" clId="{ADB446A2-1CD1-42FF-8C4C-FE9C8330FA41}" dt="2024-09-14T12:45:21.294" v="6843" actId="1076"/>
          <ac:spMkLst>
            <pc:docMk/>
            <pc:sldMk cId="1741208071" sldId="286"/>
            <ac:spMk id="23" creationId="{3A64D8DE-23E4-05E7-0468-DC9275E2AF0C}"/>
          </ac:spMkLst>
        </pc:spChg>
        <pc:spChg chg="add mod">
          <ac:chgData name="Patrick Merritt" userId="b92c223c-8880-48c6-9b0c-d25ee1bca468" providerId="ADAL" clId="{ADB446A2-1CD1-42FF-8C4C-FE9C8330FA41}" dt="2024-09-14T12:45:26.478" v="6844" actId="1076"/>
          <ac:spMkLst>
            <pc:docMk/>
            <pc:sldMk cId="1741208071" sldId="286"/>
            <ac:spMk id="24" creationId="{0B23C174-9E1B-0013-69DA-A67C1C3D04E7}"/>
          </ac:spMkLst>
        </pc:spChg>
        <pc:spChg chg="add mod">
          <ac:chgData name="Patrick Merritt" userId="b92c223c-8880-48c6-9b0c-d25ee1bca468" providerId="ADAL" clId="{ADB446A2-1CD1-42FF-8C4C-FE9C8330FA41}" dt="2024-09-14T12:45:31.955" v="6845" actId="1076"/>
          <ac:spMkLst>
            <pc:docMk/>
            <pc:sldMk cId="1741208071" sldId="286"/>
            <ac:spMk id="25" creationId="{E2425EF7-6CA0-B377-0791-F45B1876924A}"/>
          </ac:spMkLst>
        </pc:spChg>
        <pc:spChg chg="add mod">
          <ac:chgData name="Patrick Merritt" userId="b92c223c-8880-48c6-9b0c-d25ee1bca468" providerId="ADAL" clId="{ADB446A2-1CD1-42FF-8C4C-FE9C8330FA41}" dt="2024-09-14T12:45:38.315" v="6846" actId="1076"/>
          <ac:spMkLst>
            <pc:docMk/>
            <pc:sldMk cId="1741208071" sldId="286"/>
            <ac:spMk id="26" creationId="{BADC6C03-C7B7-7070-3561-A7F9DD15BF6E}"/>
          </ac:spMkLst>
        </pc:spChg>
        <pc:spChg chg="add mod">
          <ac:chgData name="Patrick Merritt" userId="b92c223c-8880-48c6-9b0c-d25ee1bca468" providerId="ADAL" clId="{ADB446A2-1CD1-42FF-8C4C-FE9C8330FA41}" dt="2024-09-14T12:46:44.957" v="6859" actId="1076"/>
          <ac:spMkLst>
            <pc:docMk/>
            <pc:sldMk cId="1741208071" sldId="286"/>
            <ac:spMk id="27" creationId="{CB9EE511-44F7-46B6-5436-1E761678EB7C}"/>
          </ac:spMkLst>
        </pc:spChg>
        <pc:spChg chg="add mod">
          <ac:chgData name="Patrick Merritt" userId="b92c223c-8880-48c6-9b0c-d25ee1bca468" providerId="ADAL" clId="{ADB446A2-1CD1-42FF-8C4C-FE9C8330FA41}" dt="2024-09-14T12:46:44.680" v="6858" actId="1076"/>
          <ac:spMkLst>
            <pc:docMk/>
            <pc:sldMk cId="1741208071" sldId="286"/>
            <ac:spMk id="28" creationId="{D13A4311-B624-C5CA-7926-6F71A02622B6}"/>
          </ac:spMkLst>
        </pc:spChg>
        <pc:spChg chg="add mod">
          <ac:chgData name="Patrick Merritt" userId="b92c223c-8880-48c6-9b0c-d25ee1bca468" providerId="ADAL" clId="{ADB446A2-1CD1-42FF-8C4C-FE9C8330FA41}" dt="2024-09-14T12:46:49.406" v="6860" actId="1076"/>
          <ac:spMkLst>
            <pc:docMk/>
            <pc:sldMk cId="1741208071" sldId="286"/>
            <ac:spMk id="29" creationId="{E4C3850B-EABD-60FA-D24F-5C4D337BBB1D}"/>
          </ac:spMkLst>
        </pc:spChg>
        <pc:spChg chg="add mod">
          <ac:chgData name="Patrick Merritt" userId="b92c223c-8880-48c6-9b0c-d25ee1bca468" providerId="ADAL" clId="{ADB446A2-1CD1-42FF-8C4C-FE9C8330FA41}" dt="2024-09-14T12:46:14.805" v="6853" actId="1076"/>
          <ac:spMkLst>
            <pc:docMk/>
            <pc:sldMk cId="1741208071" sldId="286"/>
            <ac:spMk id="30" creationId="{148521B2-87FB-D3AF-1035-836FCC7B6E58}"/>
          </ac:spMkLst>
        </pc:spChg>
        <pc:spChg chg="add del mod">
          <ac:chgData name="Patrick Merritt" userId="b92c223c-8880-48c6-9b0c-d25ee1bca468" providerId="ADAL" clId="{ADB446A2-1CD1-42FF-8C4C-FE9C8330FA41}" dt="2024-09-14T12:46:01.720" v="6852" actId="478"/>
          <ac:spMkLst>
            <pc:docMk/>
            <pc:sldMk cId="1741208071" sldId="286"/>
            <ac:spMk id="31" creationId="{54FC665D-C407-025A-9254-33E57CADF40D}"/>
          </ac:spMkLst>
        </pc:spChg>
        <pc:cxnChg chg="add mod">
          <ac:chgData name="Patrick Merritt" userId="b92c223c-8880-48c6-9b0c-d25ee1bca468" providerId="ADAL" clId="{ADB446A2-1CD1-42FF-8C4C-FE9C8330FA41}" dt="2024-09-14T12:44:15.498" v="6821" actId="1582"/>
          <ac:cxnSpMkLst>
            <pc:docMk/>
            <pc:sldMk cId="1741208071" sldId="286"/>
            <ac:cxnSpMk id="15" creationId="{386D2074-FDAA-88C8-17CD-D68DE797A372}"/>
          </ac:cxnSpMkLst>
        </pc:cxnChg>
        <pc:cxnChg chg="add mod">
          <ac:chgData name="Patrick Merritt" userId="b92c223c-8880-48c6-9b0c-d25ee1bca468" providerId="ADAL" clId="{ADB446A2-1CD1-42FF-8C4C-FE9C8330FA41}" dt="2024-09-14T12:44:15.498" v="6821" actId="1582"/>
          <ac:cxnSpMkLst>
            <pc:docMk/>
            <pc:sldMk cId="1741208071" sldId="286"/>
            <ac:cxnSpMk id="18" creationId="{B01D7711-2834-8E65-780D-37D34EE11556}"/>
          </ac:cxnSpMkLst>
        </pc:cxnChg>
      </pc:sldChg>
      <pc:sldChg chg="addSp delSp modSp add mod">
        <pc:chgData name="Patrick Merritt" userId="b92c223c-8880-48c6-9b0c-d25ee1bca468" providerId="ADAL" clId="{ADB446A2-1CD1-42FF-8C4C-FE9C8330FA41}" dt="2024-09-14T12:47:31.548" v="6868" actId="207"/>
        <pc:sldMkLst>
          <pc:docMk/>
          <pc:sldMk cId="3800465981" sldId="287"/>
        </pc:sldMkLst>
        <pc:spChg chg="add mod">
          <ac:chgData name="Patrick Merritt" userId="b92c223c-8880-48c6-9b0c-d25ee1bca468" providerId="ADAL" clId="{ADB446A2-1CD1-42FF-8C4C-FE9C8330FA41}" dt="2024-09-14T12:47:31.548" v="6868" actId="207"/>
          <ac:spMkLst>
            <pc:docMk/>
            <pc:sldMk cId="3800465981" sldId="287"/>
            <ac:spMk id="6" creationId="{7F9F2B50-B55B-B0FE-1BF8-0E0545916B15}"/>
          </ac:spMkLst>
        </pc:spChg>
        <pc:cxnChg chg="add del">
          <ac:chgData name="Patrick Merritt" userId="b92c223c-8880-48c6-9b0c-d25ee1bca468" providerId="ADAL" clId="{ADB446A2-1CD1-42FF-8C4C-FE9C8330FA41}" dt="2024-09-14T12:47:16.420" v="6864" actId="478"/>
          <ac:cxnSpMkLst>
            <pc:docMk/>
            <pc:sldMk cId="3800465981" sldId="287"/>
            <ac:cxnSpMk id="5" creationId="{0C32FBC9-9B8B-38CB-C598-87DE12BAF87D}"/>
          </ac:cxnSpMkLst>
        </pc:cxnChg>
      </pc:sldChg>
      <pc:sldChg chg="delSp modSp add mod">
        <pc:chgData name="Patrick Merritt" userId="b92c223c-8880-48c6-9b0c-d25ee1bca468" providerId="ADAL" clId="{ADB446A2-1CD1-42FF-8C4C-FE9C8330FA41}" dt="2024-09-14T12:48:33.278" v="6881" actId="478"/>
        <pc:sldMkLst>
          <pc:docMk/>
          <pc:sldMk cId="1002173286" sldId="288"/>
        </pc:sldMkLst>
        <pc:spChg chg="del mod">
          <ac:chgData name="Patrick Merritt" userId="b92c223c-8880-48c6-9b0c-d25ee1bca468" providerId="ADAL" clId="{ADB446A2-1CD1-42FF-8C4C-FE9C8330FA41}" dt="2024-09-14T12:48:33.278" v="6881" actId="478"/>
          <ac:spMkLst>
            <pc:docMk/>
            <pc:sldMk cId="1002173286" sldId="288"/>
            <ac:spMk id="6" creationId="{7F9F2B50-B55B-B0FE-1BF8-0E0545916B15}"/>
          </ac:spMkLst>
        </pc:spChg>
        <pc:spChg chg="mod">
          <ac:chgData name="Patrick Merritt" userId="b92c223c-8880-48c6-9b0c-d25ee1bca468" providerId="ADAL" clId="{ADB446A2-1CD1-42FF-8C4C-FE9C8330FA41}" dt="2024-09-14T12:47:45.056" v="6871" actId="1076"/>
          <ac:spMkLst>
            <pc:docMk/>
            <pc:sldMk cId="1002173286" sldId="288"/>
            <ac:spMk id="24" creationId="{0B23C174-9E1B-0013-69DA-A67C1C3D04E7}"/>
          </ac:spMkLst>
        </pc:spChg>
        <pc:spChg chg="mod">
          <ac:chgData name="Patrick Merritt" userId="b92c223c-8880-48c6-9b0c-d25ee1bca468" providerId="ADAL" clId="{ADB446A2-1CD1-42FF-8C4C-FE9C8330FA41}" dt="2024-09-14T12:47:46.616" v="6872" actId="1076"/>
          <ac:spMkLst>
            <pc:docMk/>
            <pc:sldMk cId="1002173286" sldId="288"/>
            <ac:spMk id="25" creationId="{E2425EF7-6CA0-B377-0791-F45B1876924A}"/>
          </ac:spMkLst>
        </pc:spChg>
        <pc:spChg chg="mod">
          <ac:chgData name="Patrick Merritt" userId="b92c223c-8880-48c6-9b0c-d25ee1bca468" providerId="ADAL" clId="{ADB446A2-1CD1-42FF-8C4C-FE9C8330FA41}" dt="2024-09-14T12:47:52.470" v="6873" actId="1076"/>
          <ac:spMkLst>
            <pc:docMk/>
            <pc:sldMk cId="1002173286" sldId="288"/>
            <ac:spMk id="26" creationId="{BADC6C03-C7B7-7070-3561-A7F9DD15BF6E}"/>
          </ac:spMkLst>
        </pc:spChg>
        <pc:spChg chg="mod">
          <ac:chgData name="Patrick Merritt" userId="b92c223c-8880-48c6-9b0c-d25ee1bca468" providerId="ADAL" clId="{ADB446A2-1CD1-42FF-8C4C-FE9C8330FA41}" dt="2024-09-14T12:48:00.693" v="6876" actId="1076"/>
          <ac:spMkLst>
            <pc:docMk/>
            <pc:sldMk cId="1002173286" sldId="288"/>
            <ac:spMk id="27" creationId="{CB9EE511-44F7-46B6-5436-1E761678EB7C}"/>
          </ac:spMkLst>
        </pc:spChg>
        <pc:spChg chg="mod">
          <ac:chgData name="Patrick Merritt" userId="b92c223c-8880-48c6-9b0c-d25ee1bca468" providerId="ADAL" clId="{ADB446A2-1CD1-42FF-8C4C-FE9C8330FA41}" dt="2024-09-14T12:48:03.392" v="6877" actId="1076"/>
          <ac:spMkLst>
            <pc:docMk/>
            <pc:sldMk cId="1002173286" sldId="288"/>
            <ac:spMk id="28" creationId="{D13A4311-B624-C5CA-7926-6F71A02622B6}"/>
          </ac:spMkLst>
        </pc:spChg>
        <pc:spChg chg="mod">
          <ac:chgData name="Patrick Merritt" userId="b92c223c-8880-48c6-9b0c-d25ee1bca468" providerId="ADAL" clId="{ADB446A2-1CD1-42FF-8C4C-FE9C8330FA41}" dt="2024-09-14T12:48:08.172" v="6878" actId="1076"/>
          <ac:spMkLst>
            <pc:docMk/>
            <pc:sldMk cId="1002173286" sldId="288"/>
            <ac:spMk id="29" creationId="{E4C3850B-EABD-60FA-D24F-5C4D337BBB1D}"/>
          </ac:spMkLst>
        </pc:spChg>
      </pc:sldChg>
    </pc:docChg>
  </pc:docChgLst>
  <pc:docChgLst>
    <pc:chgData name="Patrick Merritt" userId="b92c223c-8880-48c6-9b0c-d25ee1bca468" providerId="ADAL" clId="{DC770E9A-1F59-49FA-ADC7-B13DBCBACBF6}"/>
    <pc:docChg chg="custSel modSld">
      <pc:chgData name="Patrick Merritt" userId="b92c223c-8880-48c6-9b0c-d25ee1bca468" providerId="ADAL" clId="{DC770E9A-1F59-49FA-ADC7-B13DBCBACBF6}" dt="2024-03-11T16:49:07.977" v="28" actId="313"/>
      <pc:docMkLst>
        <pc:docMk/>
      </pc:docMkLst>
      <pc:sldChg chg="modSp mod">
        <pc:chgData name="Patrick Merritt" userId="b92c223c-8880-48c6-9b0c-d25ee1bca468" providerId="ADAL" clId="{DC770E9A-1F59-49FA-ADC7-B13DBCBACBF6}" dt="2024-03-11T16:49:07.977" v="28" actId="313"/>
        <pc:sldMkLst>
          <pc:docMk/>
          <pc:sldMk cId="4144405205" sldId="258"/>
        </pc:sldMkLst>
        <pc:spChg chg="mod">
          <ac:chgData name="Patrick Merritt" userId="b92c223c-8880-48c6-9b0c-d25ee1bca468" providerId="ADAL" clId="{DC770E9A-1F59-49FA-ADC7-B13DBCBACBF6}" dt="2024-03-11T16:49:07.977" v="28" actId="313"/>
          <ac:spMkLst>
            <pc:docMk/>
            <pc:sldMk cId="4144405205" sldId="258"/>
            <ac:spMk id="4" creationId="{05B0F44D-A828-6578-1C8D-4E7D2915B331}"/>
          </ac:spMkLst>
        </pc:spChg>
      </pc:sldChg>
    </pc:docChg>
  </pc:docChgLst>
  <pc:docChgLst>
    <pc:chgData name="Patrick Merritt" userId="b92c223c-8880-48c6-9b0c-d25ee1bca468" providerId="ADAL" clId="{2D866A31-7A32-484C-AEAE-EF89377F1484}"/>
    <pc:docChg chg="delSld modSld">
      <pc:chgData name="Patrick Merritt" userId="b92c223c-8880-48c6-9b0c-d25ee1bca468" providerId="ADAL" clId="{2D866A31-7A32-484C-AEAE-EF89377F1484}" dt="2024-08-27T10:14:02.106" v="21" actId="20577"/>
      <pc:docMkLst>
        <pc:docMk/>
      </pc:docMkLst>
      <pc:sldChg chg="modSp mod">
        <pc:chgData name="Patrick Merritt" userId="b92c223c-8880-48c6-9b0c-d25ee1bca468" providerId="ADAL" clId="{2D866A31-7A32-484C-AEAE-EF89377F1484}" dt="2024-08-27T10:14:02.106" v="21" actId="20577"/>
        <pc:sldMkLst>
          <pc:docMk/>
          <pc:sldMk cId="357346659" sldId="256"/>
        </pc:sldMkLst>
        <pc:spChg chg="mod">
          <ac:chgData name="Patrick Merritt" userId="b92c223c-8880-48c6-9b0c-d25ee1bca468" providerId="ADAL" clId="{2D866A31-7A32-484C-AEAE-EF89377F1484}" dt="2024-08-27T10:13:46.244" v="1" actId="20577"/>
          <ac:spMkLst>
            <pc:docMk/>
            <pc:sldMk cId="357346659" sldId="256"/>
            <ac:spMk id="2" creationId="{B2975A7C-D54D-05E0-876F-826FC221EA09}"/>
          </ac:spMkLst>
        </pc:spChg>
        <pc:spChg chg="mod">
          <ac:chgData name="Patrick Merritt" userId="b92c223c-8880-48c6-9b0c-d25ee1bca468" providerId="ADAL" clId="{2D866A31-7A32-484C-AEAE-EF89377F1484}" dt="2024-08-27T10:14:02.106" v="21" actId="20577"/>
          <ac:spMkLst>
            <pc:docMk/>
            <pc:sldMk cId="357346659" sldId="256"/>
            <ac:spMk id="3" creationId="{36870642-29A2-1695-40D0-B1CAC0942C8E}"/>
          </ac:spMkLst>
        </pc:spChg>
      </pc:sldChg>
      <pc:sldChg chg="del">
        <pc:chgData name="Patrick Merritt" userId="b92c223c-8880-48c6-9b0c-d25ee1bca468" providerId="ADAL" clId="{2D866A31-7A32-484C-AEAE-EF89377F1484}" dt="2024-08-27T10:13:41.814" v="0" actId="47"/>
        <pc:sldMkLst>
          <pc:docMk/>
          <pc:sldMk cId="2285625565" sldId="257"/>
        </pc:sldMkLst>
      </pc:sldChg>
      <pc:sldChg chg="del">
        <pc:chgData name="Patrick Merritt" userId="b92c223c-8880-48c6-9b0c-d25ee1bca468" providerId="ADAL" clId="{2D866A31-7A32-484C-AEAE-EF89377F1484}" dt="2024-08-27T10:13:41.814" v="0" actId="47"/>
        <pc:sldMkLst>
          <pc:docMk/>
          <pc:sldMk cId="4144405205" sldId="258"/>
        </pc:sldMkLst>
      </pc:sldChg>
      <pc:sldChg chg="del">
        <pc:chgData name="Patrick Merritt" userId="b92c223c-8880-48c6-9b0c-d25ee1bca468" providerId="ADAL" clId="{2D866A31-7A32-484C-AEAE-EF89377F1484}" dt="2024-08-27T10:13:41.814" v="0" actId="47"/>
        <pc:sldMkLst>
          <pc:docMk/>
          <pc:sldMk cId="2691156661" sldId="259"/>
        </pc:sldMkLst>
      </pc:sldChg>
      <pc:sldChg chg="del">
        <pc:chgData name="Patrick Merritt" userId="b92c223c-8880-48c6-9b0c-d25ee1bca468" providerId="ADAL" clId="{2D866A31-7A32-484C-AEAE-EF89377F1484}" dt="2024-08-27T10:13:41.814" v="0" actId="47"/>
        <pc:sldMkLst>
          <pc:docMk/>
          <pc:sldMk cId="354987656" sldId="260"/>
        </pc:sldMkLst>
      </pc:sldChg>
      <pc:sldChg chg="del">
        <pc:chgData name="Patrick Merritt" userId="b92c223c-8880-48c6-9b0c-d25ee1bca468" providerId="ADAL" clId="{2D866A31-7A32-484C-AEAE-EF89377F1484}" dt="2024-08-27T10:13:41.814" v="0" actId="47"/>
        <pc:sldMkLst>
          <pc:docMk/>
          <pc:sldMk cId="2561642139" sldId="261"/>
        </pc:sldMkLst>
      </pc:sldChg>
      <pc:sldChg chg="del">
        <pc:chgData name="Patrick Merritt" userId="b92c223c-8880-48c6-9b0c-d25ee1bca468" providerId="ADAL" clId="{2D866A31-7A32-484C-AEAE-EF89377F1484}" dt="2024-08-27T10:13:41.814" v="0" actId="47"/>
        <pc:sldMkLst>
          <pc:docMk/>
          <pc:sldMk cId="3458636469" sldId="262"/>
        </pc:sldMkLst>
      </pc:sldChg>
    </pc:docChg>
  </pc:docChgLst>
  <pc:docChgLst>
    <pc:chgData name="Patrick Merritt" userId="b92c223c-8880-48c6-9b0c-d25ee1bca468" providerId="ADAL" clId="{FDBC693F-FF16-4E41-B116-6BAB1C8CD3B5}"/>
    <pc:docChg chg="undo custSel addSld delSld modSld">
      <pc:chgData name="Patrick Merritt" userId="b92c223c-8880-48c6-9b0c-d25ee1bca468" providerId="ADAL" clId="{FDBC693F-FF16-4E41-B116-6BAB1C8CD3B5}" dt="2024-09-13T19:04:23.554" v="7484" actId="20577"/>
      <pc:docMkLst>
        <pc:docMk/>
      </pc:docMkLst>
      <pc:sldChg chg="modSp mod">
        <pc:chgData name="Patrick Merritt" userId="b92c223c-8880-48c6-9b0c-d25ee1bca468" providerId="ADAL" clId="{FDBC693F-FF16-4E41-B116-6BAB1C8CD3B5}" dt="2024-09-13T17:52:37.855" v="83" actId="27636"/>
        <pc:sldMkLst>
          <pc:docMk/>
          <pc:sldMk cId="357346659" sldId="256"/>
        </pc:sldMkLst>
        <pc:spChg chg="mod">
          <ac:chgData name="Patrick Merritt" userId="b92c223c-8880-48c6-9b0c-d25ee1bca468" providerId="ADAL" clId="{FDBC693F-FF16-4E41-B116-6BAB1C8CD3B5}" dt="2024-09-13T17:52:37.855" v="83" actId="27636"/>
          <ac:spMkLst>
            <pc:docMk/>
            <pc:sldMk cId="357346659" sldId="256"/>
            <ac:spMk id="2" creationId="{B2975A7C-D54D-05E0-876F-826FC221EA09}"/>
          </ac:spMkLst>
        </pc:spChg>
        <pc:spChg chg="mod">
          <ac:chgData name="Patrick Merritt" userId="b92c223c-8880-48c6-9b0c-d25ee1bca468" providerId="ADAL" clId="{FDBC693F-FF16-4E41-B116-6BAB1C8CD3B5}" dt="2024-09-13T17:52:25.243" v="78" actId="6549"/>
          <ac:spMkLst>
            <pc:docMk/>
            <pc:sldMk cId="357346659" sldId="256"/>
            <ac:spMk id="3" creationId="{36870642-29A2-1695-40D0-B1CAC0942C8E}"/>
          </ac:spMkLst>
        </pc:spChg>
      </pc:sldChg>
      <pc:sldChg chg="modSp new mod">
        <pc:chgData name="Patrick Merritt" userId="b92c223c-8880-48c6-9b0c-d25ee1bca468" providerId="ADAL" clId="{FDBC693F-FF16-4E41-B116-6BAB1C8CD3B5}" dt="2024-09-13T17:52:41.862" v="92" actId="20577"/>
        <pc:sldMkLst>
          <pc:docMk/>
          <pc:sldMk cId="580719803" sldId="257"/>
        </pc:sldMkLst>
        <pc:spChg chg="mod">
          <ac:chgData name="Patrick Merritt" userId="b92c223c-8880-48c6-9b0c-d25ee1bca468" providerId="ADAL" clId="{FDBC693F-FF16-4E41-B116-6BAB1C8CD3B5}" dt="2024-09-13T17:52:41.862" v="92" actId="20577"/>
          <ac:spMkLst>
            <pc:docMk/>
            <pc:sldMk cId="580719803" sldId="257"/>
            <ac:spMk id="2" creationId="{F3E0EC39-CC43-F297-1CF7-78B890BCFBFA}"/>
          </ac:spMkLst>
        </pc:spChg>
      </pc:sldChg>
      <pc:sldChg chg="modSp new del mod">
        <pc:chgData name="Patrick Merritt" userId="b92c223c-8880-48c6-9b0c-d25ee1bca468" providerId="ADAL" clId="{FDBC693F-FF16-4E41-B116-6BAB1C8CD3B5}" dt="2024-09-13T17:53:39.762" v="118" actId="47"/>
        <pc:sldMkLst>
          <pc:docMk/>
          <pc:sldMk cId="1483480773" sldId="258"/>
        </pc:sldMkLst>
        <pc:spChg chg="mod">
          <ac:chgData name="Patrick Merritt" userId="b92c223c-8880-48c6-9b0c-d25ee1bca468" providerId="ADAL" clId="{FDBC693F-FF16-4E41-B116-6BAB1C8CD3B5}" dt="2024-09-13T17:52:49.317" v="116" actId="20577"/>
          <ac:spMkLst>
            <pc:docMk/>
            <pc:sldMk cId="1483480773" sldId="258"/>
            <ac:spMk id="2" creationId="{2DF90897-A16E-15DB-779B-DCEFC15FAEB1}"/>
          </ac:spMkLst>
        </pc:spChg>
      </pc:sldChg>
      <pc:sldChg chg="add">
        <pc:chgData name="Patrick Merritt" userId="b92c223c-8880-48c6-9b0c-d25ee1bca468" providerId="ADAL" clId="{FDBC693F-FF16-4E41-B116-6BAB1C8CD3B5}" dt="2024-09-13T17:53:38.316" v="117"/>
        <pc:sldMkLst>
          <pc:docMk/>
          <pc:sldMk cId="3586922221" sldId="259"/>
        </pc:sldMkLst>
      </pc:sldChg>
      <pc:sldChg chg="add">
        <pc:chgData name="Patrick Merritt" userId="b92c223c-8880-48c6-9b0c-d25ee1bca468" providerId="ADAL" clId="{FDBC693F-FF16-4E41-B116-6BAB1C8CD3B5}" dt="2024-09-13T17:53:38.316" v="117"/>
        <pc:sldMkLst>
          <pc:docMk/>
          <pc:sldMk cId="3373073726" sldId="260"/>
        </pc:sldMkLst>
      </pc:sldChg>
      <pc:sldChg chg="modSp new mod">
        <pc:chgData name="Patrick Merritt" userId="b92c223c-8880-48c6-9b0c-d25ee1bca468" providerId="ADAL" clId="{FDBC693F-FF16-4E41-B116-6BAB1C8CD3B5}" dt="2024-09-13T17:55:04.157" v="320" actId="20577"/>
        <pc:sldMkLst>
          <pc:docMk/>
          <pc:sldMk cId="320753352" sldId="261"/>
        </pc:sldMkLst>
        <pc:spChg chg="mod">
          <ac:chgData name="Patrick Merritt" userId="b92c223c-8880-48c6-9b0c-d25ee1bca468" providerId="ADAL" clId="{FDBC693F-FF16-4E41-B116-6BAB1C8CD3B5}" dt="2024-09-13T17:54:20.132" v="152" actId="20577"/>
          <ac:spMkLst>
            <pc:docMk/>
            <pc:sldMk cId="320753352" sldId="261"/>
            <ac:spMk id="2" creationId="{336577C3-5D96-8556-249A-F6299EFA6112}"/>
          </ac:spMkLst>
        </pc:spChg>
        <pc:spChg chg="mod">
          <ac:chgData name="Patrick Merritt" userId="b92c223c-8880-48c6-9b0c-d25ee1bca468" providerId="ADAL" clId="{FDBC693F-FF16-4E41-B116-6BAB1C8CD3B5}" dt="2024-09-13T17:55:04.157" v="320" actId="20577"/>
          <ac:spMkLst>
            <pc:docMk/>
            <pc:sldMk cId="320753352" sldId="261"/>
            <ac:spMk id="3" creationId="{BAF59034-8B69-FF46-2C49-2218D3BFC5BB}"/>
          </ac:spMkLst>
        </pc:spChg>
      </pc:sldChg>
      <pc:sldChg chg="modSp new mod">
        <pc:chgData name="Patrick Merritt" userId="b92c223c-8880-48c6-9b0c-d25ee1bca468" providerId="ADAL" clId="{FDBC693F-FF16-4E41-B116-6BAB1C8CD3B5}" dt="2024-09-13T17:56:34.582" v="594" actId="20577"/>
        <pc:sldMkLst>
          <pc:docMk/>
          <pc:sldMk cId="1532601156" sldId="262"/>
        </pc:sldMkLst>
        <pc:spChg chg="mod">
          <ac:chgData name="Patrick Merritt" userId="b92c223c-8880-48c6-9b0c-d25ee1bca468" providerId="ADAL" clId="{FDBC693F-FF16-4E41-B116-6BAB1C8CD3B5}" dt="2024-09-13T17:55:15.322" v="337" actId="20577"/>
          <ac:spMkLst>
            <pc:docMk/>
            <pc:sldMk cId="1532601156" sldId="262"/>
            <ac:spMk id="2" creationId="{A61D7B86-3658-BA73-B0BC-E580A216DAED}"/>
          </ac:spMkLst>
        </pc:spChg>
        <pc:spChg chg="mod">
          <ac:chgData name="Patrick Merritt" userId="b92c223c-8880-48c6-9b0c-d25ee1bca468" providerId="ADAL" clId="{FDBC693F-FF16-4E41-B116-6BAB1C8CD3B5}" dt="2024-09-13T17:56:34.582" v="594" actId="20577"/>
          <ac:spMkLst>
            <pc:docMk/>
            <pc:sldMk cId="1532601156" sldId="262"/>
            <ac:spMk id="3" creationId="{21F659CF-5D18-631B-707E-1BE272412DE1}"/>
          </ac:spMkLst>
        </pc:spChg>
      </pc:sldChg>
      <pc:sldChg chg="addSp delSp modSp new mod modClrScheme chgLayout">
        <pc:chgData name="Patrick Merritt" userId="b92c223c-8880-48c6-9b0c-d25ee1bca468" providerId="ADAL" clId="{FDBC693F-FF16-4E41-B116-6BAB1C8CD3B5}" dt="2024-09-13T18:00:46.153" v="915" actId="20577"/>
        <pc:sldMkLst>
          <pc:docMk/>
          <pc:sldMk cId="2424145639" sldId="263"/>
        </pc:sldMkLst>
        <pc:spChg chg="del">
          <ac:chgData name="Patrick Merritt" userId="b92c223c-8880-48c6-9b0c-d25ee1bca468" providerId="ADAL" clId="{FDBC693F-FF16-4E41-B116-6BAB1C8CD3B5}" dt="2024-09-13T17:56:41.581" v="596" actId="700"/>
          <ac:spMkLst>
            <pc:docMk/>
            <pc:sldMk cId="2424145639" sldId="263"/>
            <ac:spMk id="2" creationId="{6A480C37-D6F3-B78D-2042-09F8E3EE1CD1}"/>
          </ac:spMkLst>
        </pc:spChg>
        <pc:spChg chg="del">
          <ac:chgData name="Patrick Merritt" userId="b92c223c-8880-48c6-9b0c-d25ee1bca468" providerId="ADAL" clId="{FDBC693F-FF16-4E41-B116-6BAB1C8CD3B5}" dt="2024-09-13T17:56:41.581" v="596" actId="700"/>
          <ac:spMkLst>
            <pc:docMk/>
            <pc:sldMk cId="2424145639" sldId="263"/>
            <ac:spMk id="3" creationId="{F9060D47-F4BF-F909-65F1-68E0946896E4}"/>
          </ac:spMkLst>
        </pc:spChg>
        <pc:spChg chg="add mod">
          <ac:chgData name="Patrick Merritt" userId="b92c223c-8880-48c6-9b0c-d25ee1bca468" providerId="ADAL" clId="{FDBC693F-FF16-4E41-B116-6BAB1C8CD3B5}" dt="2024-09-13T17:59:15.436" v="618" actId="5793"/>
          <ac:spMkLst>
            <pc:docMk/>
            <pc:sldMk cId="2424145639" sldId="263"/>
            <ac:spMk id="4" creationId="{A8D6DF96-385B-03F6-F98F-F54274E74EAF}"/>
          </ac:spMkLst>
        </pc:spChg>
        <pc:spChg chg="add mod">
          <ac:chgData name="Patrick Merritt" userId="b92c223c-8880-48c6-9b0c-d25ee1bca468" providerId="ADAL" clId="{FDBC693F-FF16-4E41-B116-6BAB1C8CD3B5}" dt="2024-09-13T18:00:46.153" v="915" actId="20577"/>
          <ac:spMkLst>
            <pc:docMk/>
            <pc:sldMk cId="2424145639" sldId="263"/>
            <ac:spMk id="5" creationId="{DDEFAB78-AD57-25E8-D051-FA8B7273AF3D}"/>
          </ac:spMkLst>
        </pc:spChg>
      </pc:sldChg>
      <pc:sldChg chg="addSp delSp modSp new mod modAnim">
        <pc:chgData name="Patrick Merritt" userId="b92c223c-8880-48c6-9b0c-d25ee1bca468" providerId="ADAL" clId="{FDBC693F-FF16-4E41-B116-6BAB1C8CD3B5}" dt="2024-09-13T18:02:36.466" v="998"/>
        <pc:sldMkLst>
          <pc:docMk/>
          <pc:sldMk cId="3298046255" sldId="264"/>
        </pc:sldMkLst>
        <pc:spChg chg="mod">
          <ac:chgData name="Patrick Merritt" userId="b92c223c-8880-48c6-9b0c-d25ee1bca468" providerId="ADAL" clId="{FDBC693F-FF16-4E41-B116-6BAB1C8CD3B5}" dt="2024-09-13T18:02:08.569" v="997" actId="20577"/>
          <ac:spMkLst>
            <pc:docMk/>
            <pc:sldMk cId="3298046255" sldId="264"/>
            <ac:spMk id="2" creationId="{4BBF2639-CBB4-7941-2BE5-7717A547DC78}"/>
          </ac:spMkLst>
        </pc:spChg>
        <pc:spChg chg="del mod">
          <ac:chgData name="Patrick Merritt" userId="b92c223c-8880-48c6-9b0c-d25ee1bca468" providerId="ADAL" clId="{FDBC693F-FF16-4E41-B116-6BAB1C8CD3B5}" dt="2024-09-13T18:02:36.466" v="998"/>
          <ac:spMkLst>
            <pc:docMk/>
            <pc:sldMk cId="3298046255" sldId="264"/>
            <ac:spMk id="3" creationId="{E124CEA3-99BE-288B-EC0F-2EFE024C37F8}"/>
          </ac:spMkLst>
        </pc:spChg>
        <pc:picChg chg="add mod">
          <ac:chgData name="Patrick Merritt" userId="b92c223c-8880-48c6-9b0c-d25ee1bca468" providerId="ADAL" clId="{FDBC693F-FF16-4E41-B116-6BAB1C8CD3B5}" dt="2024-09-13T18:02:36.466" v="998"/>
          <ac:picMkLst>
            <pc:docMk/>
            <pc:sldMk cId="3298046255" sldId="264"/>
            <ac:picMk id="4" creationId="{31A967B3-10B6-7525-291E-0392805917EA}"/>
          </ac:picMkLst>
        </pc:picChg>
      </pc:sldChg>
      <pc:sldChg chg="modSp new mod">
        <pc:chgData name="Patrick Merritt" userId="b92c223c-8880-48c6-9b0c-d25ee1bca468" providerId="ADAL" clId="{FDBC693F-FF16-4E41-B116-6BAB1C8CD3B5}" dt="2024-09-13T18:07:19.964" v="1421" actId="20577"/>
        <pc:sldMkLst>
          <pc:docMk/>
          <pc:sldMk cId="1403949790" sldId="265"/>
        </pc:sldMkLst>
        <pc:spChg chg="mod">
          <ac:chgData name="Patrick Merritt" userId="b92c223c-8880-48c6-9b0c-d25ee1bca468" providerId="ADAL" clId="{FDBC693F-FF16-4E41-B116-6BAB1C8CD3B5}" dt="2024-09-13T18:03:20.289" v="1032" actId="20577"/>
          <ac:spMkLst>
            <pc:docMk/>
            <pc:sldMk cId="1403949790" sldId="265"/>
            <ac:spMk id="2" creationId="{EE6B1E6C-D7E7-6503-35EC-CEBA79C379F1}"/>
          </ac:spMkLst>
        </pc:spChg>
        <pc:spChg chg="mod">
          <ac:chgData name="Patrick Merritt" userId="b92c223c-8880-48c6-9b0c-d25ee1bca468" providerId="ADAL" clId="{FDBC693F-FF16-4E41-B116-6BAB1C8CD3B5}" dt="2024-09-13T18:07:19.964" v="1421" actId="20577"/>
          <ac:spMkLst>
            <pc:docMk/>
            <pc:sldMk cId="1403949790" sldId="265"/>
            <ac:spMk id="3" creationId="{3119D675-CBB6-F459-631F-CD1037AB739A}"/>
          </ac:spMkLst>
        </pc:spChg>
      </pc:sldChg>
      <pc:sldChg chg="modSp new mod">
        <pc:chgData name="Patrick Merritt" userId="b92c223c-8880-48c6-9b0c-d25ee1bca468" providerId="ADAL" clId="{FDBC693F-FF16-4E41-B116-6BAB1C8CD3B5}" dt="2024-09-13T18:10:54.168" v="1723" actId="20577"/>
        <pc:sldMkLst>
          <pc:docMk/>
          <pc:sldMk cId="2089680596" sldId="266"/>
        </pc:sldMkLst>
        <pc:spChg chg="mod">
          <ac:chgData name="Patrick Merritt" userId="b92c223c-8880-48c6-9b0c-d25ee1bca468" providerId="ADAL" clId="{FDBC693F-FF16-4E41-B116-6BAB1C8CD3B5}" dt="2024-09-13T18:09:18.921" v="1453" actId="20577"/>
          <ac:spMkLst>
            <pc:docMk/>
            <pc:sldMk cId="2089680596" sldId="266"/>
            <ac:spMk id="2" creationId="{6B513291-6B2F-4BCF-E8BC-4C6EB1DC6FA0}"/>
          </ac:spMkLst>
        </pc:spChg>
        <pc:spChg chg="mod">
          <ac:chgData name="Patrick Merritt" userId="b92c223c-8880-48c6-9b0c-d25ee1bca468" providerId="ADAL" clId="{FDBC693F-FF16-4E41-B116-6BAB1C8CD3B5}" dt="2024-09-13T18:10:54.168" v="1723" actId="20577"/>
          <ac:spMkLst>
            <pc:docMk/>
            <pc:sldMk cId="2089680596" sldId="266"/>
            <ac:spMk id="3" creationId="{5F023084-FBAA-04C2-695D-1A159AC9F12F}"/>
          </ac:spMkLst>
        </pc:spChg>
      </pc:sldChg>
      <pc:sldChg chg="new del">
        <pc:chgData name="Patrick Merritt" userId="b92c223c-8880-48c6-9b0c-d25ee1bca468" providerId="ADAL" clId="{FDBC693F-FF16-4E41-B116-6BAB1C8CD3B5}" dt="2024-09-13T18:11:22.053" v="1726" actId="47"/>
        <pc:sldMkLst>
          <pc:docMk/>
          <pc:sldMk cId="136046185" sldId="267"/>
        </pc:sldMkLst>
      </pc:sldChg>
      <pc:sldChg chg="addSp delSp modSp new mod modClrScheme chgLayout">
        <pc:chgData name="Patrick Merritt" userId="b92c223c-8880-48c6-9b0c-d25ee1bca468" providerId="ADAL" clId="{FDBC693F-FF16-4E41-B116-6BAB1C8CD3B5}" dt="2024-09-13T18:18:23.340" v="2682" actId="20577"/>
        <pc:sldMkLst>
          <pc:docMk/>
          <pc:sldMk cId="3564575342" sldId="268"/>
        </pc:sldMkLst>
        <pc:spChg chg="del mod ord">
          <ac:chgData name="Patrick Merritt" userId="b92c223c-8880-48c6-9b0c-d25ee1bca468" providerId="ADAL" clId="{FDBC693F-FF16-4E41-B116-6BAB1C8CD3B5}" dt="2024-09-13T18:11:26.759" v="1727" actId="700"/>
          <ac:spMkLst>
            <pc:docMk/>
            <pc:sldMk cId="3564575342" sldId="268"/>
            <ac:spMk id="2" creationId="{84780198-451B-F9FD-C271-894D499FD3A5}"/>
          </ac:spMkLst>
        </pc:spChg>
        <pc:spChg chg="del mod ord">
          <ac:chgData name="Patrick Merritt" userId="b92c223c-8880-48c6-9b0c-d25ee1bca468" providerId="ADAL" clId="{FDBC693F-FF16-4E41-B116-6BAB1C8CD3B5}" dt="2024-09-13T18:11:26.759" v="1727" actId="700"/>
          <ac:spMkLst>
            <pc:docMk/>
            <pc:sldMk cId="3564575342" sldId="268"/>
            <ac:spMk id="3" creationId="{911A3144-4ABB-910C-0424-235E7004B96C}"/>
          </ac:spMkLst>
        </pc:spChg>
        <pc:spChg chg="add mod ord">
          <ac:chgData name="Patrick Merritt" userId="b92c223c-8880-48c6-9b0c-d25ee1bca468" providerId="ADAL" clId="{FDBC693F-FF16-4E41-B116-6BAB1C8CD3B5}" dt="2024-09-13T18:18:15.251" v="2667" actId="20577"/>
          <ac:spMkLst>
            <pc:docMk/>
            <pc:sldMk cId="3564575342" sldId="268"/>
            <ac:spMk id="4" creationId="{091E0C68-30B6-5947-538F-3CBAAF3E6E2C}"/>
          </ac:spMkLst>
        </pc:spChg>
        <pc:spChg chg="add mod ord">
          <ac:chgData name="Patrick Merritt" userId="b92c223c-8880-48c6-9b0c-d25ee1bca468" providerId="ADAL" clId="{FDBC693F-FF16-4E41-B116-6BAB1C8CD3B5}" dt="2024-09-13T18:18:23.340" v="2682" actId="20577"/>
          <ac:spMkLst>
            <pc:docMk/>
            <pc:sldMk cId="3564575342" sldId="268"/>
            <ac:spMk id="5" creationId="{F3AF3B63-EC90-945E-90ED-9367D467F30A}"/>
          </ac:spMkLst>
        </pc:spChg>
      </pc:sldChg>
      <pc:sldChg chg="addSp delSp modSp new mod modClrScheme chgLayout">
        <pc:chgData name="Patrick Merritt" userId="b92c223c-8880-48c6-9b0c-d25ee1bca468" providerId="ADAL" clId="{FDBC693F-FF16-4E41-B116-6BAB1C8CD3B5}" dt="2024-09-13T18:13:44.949" v="2162" actId="313"/>
        <pc:sldMkLst>
          <pc:docMk/>
          <pc:sldMk cId="3477603024" sldId="269"/>
        </pc:sldMkLst>
        <pc:spChg chg="del mod ord">
          <ac:chgData name="Patrick Merritt" userId="b92c223c-8880-48c6-9b0c-d25ee1bca468" providerId="ADAL" clId="{FDBC693F-FF16-4E41-B116-6BAB1C8CD3B5}" dt="2024-09-13T18:11:47.525" v="1777" actId="700"/>
          <ac:spMkLst>
            <pc:docMk/>
            <pc:sldMk cId="3477603024" sldId="269"/>
            <ac:spMk id="2" creationId="{62BC438D-3532-90D6-2BCC-CEE8185330F7}"/>
          </ac:spMkLst>
        </pc:spChg>
        <pc:spChg chg="del mod ord">
          <ac:chgData name="Patrick Merritt" userId="b92c223c-8880-48c6-9b0c-d25ee1bca468" providerId="ADAL" clId="{FDBC693F-FF16-4E41-B116-6BAB1C8CD3B5}" dt="2024-09-13T18:11:47.525" v="1777" actId="700"/>
          <ac:spMkLst>
            <pc:docMk/>
            <pc:sldMk cId="3477603024" sldId="269"/>
            <ac:spMk id="3" creationId="{66F9FD20-ECAF-65CA-5056-507787BC7220}"/>
          </ac:spMkLst>
        </pc:spChg>
        <pc:spChg chg="add mod ord">
          <ac:chgData name="Patrick Merritt" userId="b92c223c-8880-48c6-9b0c-d25ee1bca468" providerId="ADAL" clId="{FDBC693F-FF16-4E41-B116-6BAB1C8CD3B5}" dt="2024-09-13T18:11:56.370" v="1815" actId="5793"/>
          <ac:spMkLst>
            <pc:docMk/>
            <pc:sldMk cId="3477603024" sldId="269"/>
            <ac:spMk id="4" creationId="{A6085567-B444-A08D-C2D9-CA4158CA0260}"/>
          </ac:spMkLst>
        </pc:spChg>
        <pc:spChg chg="add mod ord">
          <ac:chgData name="Patrick Merritt" userId="b92c223c-8880-48c6-9b0c-d25ee1bca468" providerId="ADAL" clId="{FDBC693F-FF16-4E41-B116-6BAB1C8CD3B5}" dt="2024-09-13T18:13:44.949" v="2162" actId="313"/>
          <ac:spMkLst>
            <pc:docMk/>
            <pc:sldMk cId="3477603024" sldId="269"/>
            <ac:spMk id="5" creationId="{DBF3721B-2CCB-94CD-C32E-5B23CAD131EB}"/>
          </ac:spMkLst>
        </pc:spChg>
      </pc:sldChg>
      <pc:sldChg chg="modSp new mod">
        <pc:chgData name="Patrick Merritt" userId="b92c223c-8880-48c6-9b0c-d25ee1bca468" providerId="ADAL" clId="{FDBC693F-FF16-4E41-B116-6BAB1C8CD3B5}" dt="2024-09-13T18:22:03.504" v="2830" actId="20577"/>
        <pc:sldMkLst>
          <pc:docMk/>
          <pc:sldMk cId="223871137" sldId="270"/>
        </pc:sldMkLst>
        <pc:spChg chg="mod">
          <ac:chgData name="Patrick Merritt" userId="b92c223c-8880-48c6-9b0c-d25ee1bca468" providerId="ADAL" clId="{FDBC693F-FF16-4E41-B116-6BAB1C8CD3B5}" dt="2024-09-13T18:18:39.289" v="2696" actId="20577"/>
          <ac:spMkLst>
            <pc:docMk/>
            <pc:sldMk cId="223871137" sldId="270"/>
            <ac:spMk id="2" creationId="{4CAEF206-CE14-FC88-EAA3-2261C159046E}"/>
          </ac:spMkLst>
        </pc:spChg>
        <pc:spChg chg="mod">
          <ac:chgData name="Patrick Merritt" userId="b92c223c-8880-48c6-9b0c-d25ee1bca468" providerId="ADAL" clId="{FDBC693F-FF16-4E41-B116-6BAB1C8CD3B5}" dt="2024-09-13T18:22:03.504" v="2830" actId="20577"/>
          <ac:spMkLst>
            <pc:docMk/>
            <pc:sldMk cId="223871137" sldId="270"/>
            <ac:spMk id="3" creationId="{CE108643-50CE-802B-0E3C-0279A20F461A}"/>
          </ac:spMkLst>
        </pc:spChg>
      </pc:sldChg>
      <pc:sldChg chg="modSp new mod">
        <pc:chgData name="Patrick Merritt" userId="b92c223c-8880-48c6-9b0c-d25ee1bca468" providerId="ADAL" clId="{FDBC693F-FF16-4E41-B116-6BAB1C8CD3B5}" dt="2024-09-13T18:16:55.151" v="2577" actId="20577"/>
        <pc:sldMkLst>
          <pc:docMk/>
          <pc:sldMk cId="466035241" sldId="271"/>
        </pc:sldMkLst>
        <pc:spChg chg="mod">
          <ac:chgData name="Patrick Merritt" userId="b92c223c-8880-48c6-9b0c-d25ee1bca468" providerId="ADAL" clId="{FDBC693F-FF16-4E41-B116-6BAB1C8CD3B5}" dt="2024-09-13T18:14:44.169" v="2206" actId="5793"/>
          <ac:spMkLst>
            <pc:docMk/>
            <pc:sldMk cId="466035241" sldId="271"/>
            <ac:spMk id="2" creationId="{71AA3A19-3F5C-37F2-3000-19263ED3E368}"/>
          </ac:spMkLst>
        </pc:spChg>
        <pc:spChg chg="mod">
          <ac:chgData name="Patrick Merritt" userId="b92c223c-8880-48c6-9b0c-d25ee1bca468" providerId="ADAL" clId="{FDBC693F-FF16-4E41-B116-6BAB1C8CD3B5}" dt="2024-09-13T18:16:55.151" v="2577" actId="20577"/>
          <ac:spMkLst>
            <pc:docMk/>
            <pc:sldMk cId="466035241" sldId="271"/>
            <ac:spMk id="3" creationId="{C64663C8-B850-D53D-5D3F-5D987CC0DEC9}"/>
          </ac:spMkLst>
        </pc:spChg>
      </pc:sldChg>
      <pc:sldChg chg="modSp new mod">
        <pc:chgData name="Patrick Merritt" userId="b92c223c-8880-48c6-9b0c-d25ee1bca468" providerId="ADAL" clId="{FDBC693F-FF16-4E41-B116-6BAB1C8CD3B5}" dt="2024-09-13T18:17:36.349" v="2614" actId="20577"/>
        <pc:sldMkLst>
          <pc:docMk/>
          <pc:sldMk cId="328884344" sldId="272"/>
        </pc:sldMkLst>
        <pc:spChg chg="mod">
          <ac:chgData name="Patrick Merritt" userId="b92c223c-8880-48c6-9b0c-d25ee1bca468" providerId="ADAL" clId="{FDBC693F-FF16-4E41-B116-6BAB1C8CD3B5}" dt="2024-09-13T18:17:36.349" v="2614" actId="20577"/>
          <ac:spMkLst>
            <pc:docMk/>
            <pc:sldMk cId="328884344" sldId="272"/>
            <ac:spMk id="2" creationId="{83480BB2-280A-671E-E290-3805A2C3E5CF}"/>
          </ac:spMkLst>
        </pc:spChg>
      </pc:sldChg>
      <pc:sldChg chg="modSp new mod">
        <pc:chgData name="Patrick Merritt" userId="b92c223c-8880-48c6-9b0c-d25ee1bca468" providerId="ADAL" clId="{FDBC693F-FF16-4E41-B116-6BAB1C8CD3B5}" dt="2024-09-13T18:18:06.331" v="2663" actId="20577"/>
        <pc:sldMkLst>
          <pc:docMk/>
          <pc:sldMk cId="2635590118" sldId="273"/>
        </pc:sldMkLst>
        <pc:spChg chg="mod">
          <ac:chgData name="Patrick Merritt" userId="b92c223c-8880-48c6-9b0c-d25ee1bca468" providerId="ADAL" clId="{FDBC693F-FF16-4E41-B116-6BAB1C8CD3B5}" dt="2024-09-13T18:18:06.331" v="2663" actId="20577"/>
          <ac:spMkLst>
            <pc:docMk/>
            <pc:sldMk cId="2635590118" sldId="273"/>
            <ac:spMk id="2" creationId="{9B8031FA-DC01-F633-4B22-DC8A1B1EE6FE}"/>
          </ac:spMkLst>
        </pc:spChg>
      </pc:sldChg>
      <pc:sldChg chg="modSp new mod">
        <pc:chgData name="Patrick Merritt" userId="b92c223c-8880-48c6-9b0c-d25ee1bca468" providerId="ADAL" clId="{FDBC693F-FF16-4E41-B116-6BAB1C8CD3B5}" dt="2024-09-13T18:26:02.302" v="3434" actId="313"/>
        <pc:sldMkLst>
          <pc:docMk/>
          <pc:sldMk cId="2661336123" sldId="274"/>
        </pc:sldMkLst>
        <pc:spChg chg="mod">
          <ac:chgData name="Patrick Merritt" userId="b92c223c-8880-48c6-9b0c-d25ee1bca468" providerId="ADAL" clId="{FDBC693F-FF16-4E41-B116-6BAB1C8CD3B5}" dt="2024-09-13T18:22:14.091" v="2832" actId="27636"/>
          <ac:spMkLst>
            <pc:docMk/>
            <pc:sldMk cId="2661336123" sldId="274"/>
            <ac:spMk id="2" creationId="{12D169F8-F9FC-090D-1FD8-9DF411F71F74}"/>
          </ac:spMkLst>
        </pc:spChg>
        <pc:spChg chg="mod">
          <ac:chgData name="Patrick Merritt" userId="b92c223c-8880-48c6-9b0c-d25ee1bca468" providerId="ADAL" clId="{FDBC693F-FF16-4E41-B116-6BAB1C8CD3B5}" dt="2024-09-13T18:26:02.302" v="3434" actId="313"/>
          <ac:spMkLst>
            <pc:docMk/>
            <pc:sldMk cId="2661336123" sldId="274"/>
            <ac:spMk id="3" creationId="{38F55EF5-65F5-53B1-A83B-631410282E11}"/>
          </ac:spMkLst>
        </pc:spChg>
      </pc:sldChg>
      <pc:sldChg chg="modSp new mod">
        <pc:chgData name="Patrick Merritt" userId="b92c223c-8880-48c6-9b0c-d25ee1bca468" providerId="ADAL" clId="{FDBC693F-FF16-4E41-B116-6BAB1C8CD3B5}" dt="2024-09-13T18:51:52.257" v="5596" actId="27636"/>
        <pc:sldMkLst>
          <pc:docMk/>
          <pc:sldMk cId="4163960834" sldId="275"/>
        </pc:sldMkLst>
        <pc:spChg chg="mod">
          <ac:chgData name="Patrick Merritt" userId="b92c223c-8880-48c6-9b0c-d25ee1bca468" providerId="ADAL" clId="{FDBC693F-FF16-4E41-B116-6BAB1C8CD3B5}" dt="2024-09-13T18:26:15.325" v="3438" actId="20577"/>
          <ac:spMkLst>
            <pc:docMk/>
            <pc:sldMk cId="4163960834" sldId="275"/>
            <ac:spMk id="2" creationId="{12F2E195-B35A-8959-EDC9-57196DFD4CFD}"/>
          </ac:spMkLst>
        </pc:spChg>
        <pc:spChg chg="mod">
          <ac:chgData name="Patrick Merritt" userId="b92c223c-8880-48c6-9b0c-d25ee1bca468" providerId="ADAL" clId="{FDBC693F-FF16-4E41-B116-6BAB1C8CD3B5}" dt="2024-09-13T18:51:52.257" v="5596" actId="27636"/>
          <ac:spMkLst>
            <pc:docMk/>
            <pc:sldMk cId="4163960834" sldId="275"/>
            <ac:spMk id="3" creationId="{0BDD7F1C-714E-83A2-7FED-BF373ECD558F}"/>
          </ac:spMkLst>
        </pc:spChg>
      </pc:sldChg>
      <pc:sldChg chg="modSp new mod">
        <pc:chgData name="Patrick Merritt" userId="b92c223c-8880-48c6-9b0c-d25ee1bca468" providerId="ADAL" clId="{FDBC693F-FF16-4E41-B116-6BAB1C8CD3B5}" dt="2024-09-13T18:45:28.002" v="4654" actId="20577"/>
        <pc:sldMkLst>
          <pc:docMk/>
          <pc:sldMk cId="2448776104" sldId="276"/>
        </pc:sldMkLst>
        <pc:spChg chg="mod">
          <ac:chgData name="Patrick Merritt" userId="b92c223c-8880-48c6-9b0c-d25ee1bca468" providerId="ADAL" clId="{FDBC693F-FF16-4E41-B116-6BAB1C8CD3B5}" dt="2024-09-13T18:39:14.099" v="4169" actId="20577"/>
          <ac:spMkLst>
            <pc:docMk/>
            <pc:sldMk cId="2448776104" sldId="276"/>
            <ac:spMk id="2" creationId="{446CD628-7090-6334-21D3-EB97130DF564}"/>
          </ac:spMkLst>
        </pc:spChg>
        <pc:spChg chg="mod">
          <ac:chgData name="Patrick Merritt" userId="b92c223c-8880-48c6-9b0c-d25ee1bca468" providerId="ADAL" clId="{FDBC693F-FF16-4E41-B116-6BAB1C8CD3B5}" dt="2024-09-13T18:45:28.002" v="4654" actId="20577"/>
          <ac:spMkLst>
            <pc:docMk/>
            <pc:sldMk cId="2448776104" sldId="276"/>
            <ac:spMk id="3" creationId="{86791633-69DA-E849-B2EC-A00D57B868C0}"/>
          </ac:spMkLst>
        </pc:spChg>
      </pc:sldChg>
      <pc:sldChg chg="addSp delSp modSp new mod setBg">
        <pc:chgData name="Patrick Merritt" userId="b92c223c-8880-48c6-9b0c-d25ee1bca468" providerId="ADAL" clId="{FDBC693F-FF16-4E41-B116-6BAB1C8CD3B5}" dt="2024-09-13T18:45:11.393" v="4623" actId="20577"/>
        <pc:sldMkLst>
          <pc:docMk/>
          <pc:sldMk cId="2410400711" sldId="277"/>
        </pc:sldMkLst>
        <pc:spChg chg="mod">
          <ac:chgData name="Patrick Merritt" userId="b92c223c-8880-48c6-9b0c-d25ee1bca468" providerId="ADAL" clId="{FDBC693F-FF16-4E41-B116-6BAB1C8CD3B5}" dt="2024-09-13T18:44:39.722" v="4572" actId="20577"/>
          <ac:spMkLst>
            <pc:docMk/>
            <pc:sldMk cId="2410400711" sldId="277"/>
            <ac:spMk id="2" creationId="{632A8900-634B-6085-17AE-DA0EE6694CD1}"/>
          </ac:spMkLst>
        </pc:spChg>
        <pc:spChg chg="mod">
          <ac:chgData name="Patrick Merritt" userId="b92c223c-8880-48c6-9b0c-d25ee1bca468" providerId="ADAL" clId="{FDBC693F-FF16-4E41-B116-6BAB1C8CD3B5}" dt="2024-09-13T18:45:11.393" v="4623" actId="20577"/>
          <ac:spMkLst>
            <pc:docMk/>
            <pc:sldMk cId="2410400711" sldId="277"/>
            <ac:spMk id="3" creationId="{D438088E-9AB9-3371-9987-5FB29902C063}"/>
          </ac:spMkLst>
        </pc:spChg>
        <pc:spChg chg="add del">
          <ac:chgData name="Patrick Merritt" userId="b92c223c-8880-48c6-9b0c-d25ee1bca468" providerId="ADAL" clId="{FDBC693F-FF16-4E41-B116-6BAB1C8CD3B5}" dt="2024-09-13T18:44:34.601" v="4570" actId="26606"/>
          <ac:spMkLst>
            <pc:docMk/>
            <pc:sldMk cId="2410400711" sldId="277"/>
            <ac:spMk id="1031" creationId="{F13C74B1-5B17-4795-BED0-7140497B445A}"/>
          </ac:spMkLst>
        </pc:spChg>
        <pc:spChg chg="add del">
          <ac:chgData name="Patrick Merritt" userId="b92c223c-8880-48c6-9b0c-d25ee1bca468" providerId="ADAL" clId="{FDBC693F-FF16-4E41-B116-6BAB1C8CD3B5}" dt="2024-09-13T18:44:34.601" v="4570" actId="26606"/>
          <ac:spMkLst>
            <pc:docMk/>
            <pc:sldMk cId="2410400711" sldId="277"/>
            <ac:spMk id="1033" creationId="{D4974D33-8DC5-464E-8C6D-BE58F0669C17}"/>
          </ac:spMkLst>
        </pc:spChg>
        <pc:spChg chg="add">
          <ac:chgData name="Patrick Merritt" userId="b92c223c-8880-48c6-9b0c-d25ee1bca468" providerId="ADAL" clId="{FDBC693F-FF16-4E41-B116-6BAB1C8CD3B5}" dt="2024-09-13T18:44:34.601" v="4570" actId="26606"/>
          <ac:spMkLst>
            <pc:docMk/>
            <pc:sldMk cId="2410400711" sldId="277"/>
            <ac:spMk id="1038" creationId="{F13C74B1-5B17-4795-BED0-7140497B445A}"/>
          </ac:spMkLst>
        </pc:spChg>
        <pc:spChg chg="add">
          <ac:chgData name="Patrick Merritt" userId="b92c223c-8880-48c6-9b0c-d25ee1bca468" providerId="ADAL" clId="{FDBC693F-FF16-4E41-B116-6BAB1C8CD3B5}" dt="2024-09-13T18:44:34.601" v="4570" actId="26606"/>
          <ac:spMkLst>
            <pc:docMk/>
            <pc:sldMk cId="2410400711" sldId="277"/>
            <ac:spMk id="1040" creationId="{D4974D33-8DC5-464E-8C6D-BE58F0669C17}"/>
          </ac:spMkLst>
        </pc:spChg>
        <pc:picChg chg="add del mod">
          <ac:chgData name="Patrick Merritt" userId="b92c223c-8880-48c6-9b0c-d25ee1bca468" providerId="ADAL" clId="{FDBC693F-FF16-4E41-B116-6BAB1C8CD3B5}" dt="2024-09-13T18:44:30.743" v="4568" actId="478"/>
          <ac:picMkLst>
            <pc:docMk/>
            <pc:sldMk cId="2410400711" sldId="277"/>
            <ac:picMk id="1026" creationId="{F7842016-967C-E6D9-0B68-96CB4F239AF4}"/>
          </ac:picMkLst>
        </pc:picChg>
        <pc:picChg chg="add mod">
          <ac:chgData name="Patrick Merritt" userId="b92c223c-8880-48c6-9b0c-d25ee1bca468" providerId="ADAL" clId="{FDBC693F-FF16-4E41-B116-6BAB1C8CD3B5}" dt="2024-09-13T18:44:34.601" v="4570" actId="26606"/>
          <ac:picMkLst>
            <pc:docMk/>
            <pc:sldMk cId="2410400711" sldId="277"/>
            <ac:picMk id="1028" creationId="{A230D340-357B-D26F-3EA2-34F858638ACD}"/>
          </ac:picMkLst>
        </pc:picChg>
      </pc:sldChg>
      <pc:sldChg chg="modSp new mod">
        <pc:chgData name="Patrick Merritt" userId="b92c223c-8880-48c6-9b0c-d25ee1bca468" providerId="ADAL" clId="{FDBC693F-FF16-4E41-B116-6BAB1C8CD3B5}" dt="2024-09-13T18:47:40.881" v="4996" actId="20577"/>
        <pc:sldMkLst>
          <pc:docMk/>
          <pc:sldMk cId="2038093615" sldId="278"/>
        </pc:sldMkLst>
        <pc:spChg chg="mod">
          <ac:chgData name="Patrick Merritt" userId="b92c223c-8880-48c6-9b0c-d25ee1bca468" providerId="ADAL" clId="{FDBC693F-FF16-4E41-B116-6BAB1C8CD3B5}" dt="2024-09-13T18:46:01.219" v="4658" actId="20577"/>
          <ac:spMkLst>
            <pc:docMk/>
            <pc:sldMk cId="2038093615" sldId="278"/>
            <ac:spMk id="2" creationId="{6CB110F4-538F-786E-1AA8-DAC65769319A}"/>
          </ac:spMkLst>
        </pc:spChg>
        <pc:spChg chg="mod">
          <ac:chgData name="Patrick Merritt" userId="b92c223c-8880-48c6-9b0c-d25ee1bca468" providerId="ADAL" clId="{FDBC693F-FF16-4E41-B116-6BAB1C8CD3B5}" dt="2024-09-13T18:47:40.881" v="4996" actId="20577"/>
          <ac:spMkLst>
            <pc:docMk/>
            <pc:sldMk cId="2038093615" sldId="278"/>
            <ac:spMk id="3" creationId="{1E1B2DEB-E91C-DF12-AE19-EBA82BF4796D}"/>
          </ac:spMkLst>
        </pc:spChg>
      </pc:sldChg>
      <pc:sldChg chg="modSp new mod">
        <pc:chgData name="Patrick Merritt" userId="b92c223c-8880-48c6-9b0c-d25ee1bca468" providerId="ADAL" clId="{FDBC693F-FF16-4E41-B116-6BAB1C8CD3B5}" dt="2024-09-13T18:51:29.313" v="5593" actId="20577"/>
        <pc:sldMkLst>
          <pc:docMk/>
          <pc:sldMk cId="2122404840" sldId="279"/>
        </pc:sldMkLst>
        <pc:spChg chg="mod">
          <ac:chgData name="Patrick Merritt" userId="b92c223c-8880-48c6-9b0c-d25ee1bca468" providerId="ADAL" clId="{FDBC693F-FF16-4E41-B116-6BAB1C8CD3B5}" dt="2024-09-13T18:48:39.637" v="5060" actId="5793"/>
          <ac:spMkLst>
            <pc:docMk/>
            <pc:sldMk cId="2122404840" sldId="279"/>
            <ac:spMk id="2" creationId="{18CD3B69-86CA-94F3-A0E7-BA29345DBCF8}"/>
          </ac:spMkLst>
        </pc:spChg>
        <pc:spChg chg="mod">
          <ac:chgData name="Patrick Merritt" userId="b92c223c-8880-48c6-9b0c-d25ee1bca468" providerId="ADAL" clId="{FDBC693F-FF16-4E41-B116-6BAB1C8CD3B5}" dt="2024-09-13T18:51:29.313" v="5593" actId="20577"/>
          <ac:spMkLst>
            <pc:docMk/>
            <pc:sldMk cId="2122404840" sldId="279"/>
            <ac:spMk id="3" creationId="{CC89A0B5-6EC3-F6BA-4387-AD9E9A810ECF}"/>
          </ac:spMkLst>
        </pc:spChg>
      </pc:sldChg>
      <pc:sldChg chg="modSp new mod">
        <pc:chgData name="Patrick Merritt" userId="b92c223c-8880-48c6-9b0c-d25ee1bca468" providerId="ADAL" clId="{FDBC693F-FF16-4E41-B116-6BAB1C8CD3B5}" dt="2024-09-13T18:54:12.533" v="5832" actId="5793"/>
        <pc:sldMkLst>
          <pc:docMk/>
          <pc:sldMk cId="3065457481" sldId="280"/>
        </pc:sldMkLst>
        <pc:spChg chg="mod">
          <ac:chgData name="Patrick Merritt" userId="b92c223c-8880-48c6-9b0c-d25ee1bca468" providerId="ADAL" clId="{FDBC693F-FF16-4E41-B116-6BAB1C8CD3B5}" dt="2024-09-13T18:52:24.779" v="5629" actId="20577"/>
          <ac:spMkLst>
            <pc:docMk/>
            <pc:sldMk cId="3065457481" sldId="280"/>
            <ac:spMk id="2" creationId="{2510E1FF-17B4-0796-4F26-684ADC3A2250}"/>
          </ac:spMkLst>
        </pc:spChg>
        <pc:spChg chg="mod">
          <ac:chgData name="Patrick Merritt" userId="b92c223c-8880-48c6-9b0c-d25ee1bca468" providerId="ADAL" clId="{FDBC693F-FF16-4E41-B116-6BAB1C8CD3B5}" dt="2024-09-13T18:54:12.533" v="5832" actId="5793"/>
          <ac:spMkLst>
            <pc:docMk/>
            <pc:sldMk cId="3065457481" sldId="280"/>
            <ac:spMk id="3" creationId="{6C080E64-111B-444D-3EEA-2DF11D2DF2AE}"/>
          </ac:spMkLst>
        </pc:spChg>
      </pc:sldChg>
      <pc:sldChg chg="modSp add mod">
        <pc:chgData name="Patrick Merritt" userId="b92c223c-8880-48c6-9b0c-d25ee1bca468" providerId="ADAL" clId="{FDBC693F-FF16-4E41-B116-6BAB1C8CD3B5}" dt="2024-09-13T18:54:09.301" v="5830" actId="5793"/>
        <pc:sldMkLst>
          <pc:docMk/>
          <pc:sldMk cId="952005992" sldId="281"/>
        </pc:sldMkLst>
        <pc:spChg chg="mod">
          <ac:chgData name="Patrick Merritt" userId="b92c223c-8880-48c6-9b0c-d25ee1bca468" providerId="ADAL" clId="{FDBC693F-FF16-4E41-B116-6BAB1C8CD3B5}" dt="2024-09-13T18:54:09.301" v="5830" actId="5793"/>
          <ac:spMkLst>
            <pc:docMk/>
            <pc:sldMk cId="952005992" sldId="281"/>
            <ac:spMk id="3" creationId="{6C080E64-111B-444D-3EEA-2DF11D2DF2AE}"/>
          </ac:spMkLst>
        </pc:spChg>
      </pc:sldChg>
      <pc:sldChg chg="modSp new mod">
        <pc:chgData name="Patrick Merritt" userId="b92c223c-8880-48c6-9b0c-d25ee1bca468" providerId="ADAL" clId="{FDBC693F-FF16-4E41-B116-6BAB1C8CD3B5}" dt="2024-09-13T18:59:54.099" v="6759" actId="20577"/>
        <pc:sldMkLst>
          <pc:docMk/>
          <pc:sldMk cId="1106483303" sldId="282"/>
        </pc:sldMkLst>
        <pc:spChg chg="mod">
          <ac:chgData name="Patrick Merritt" userId="b92c223c-8880-48c6-9b0c-d25ee1bca468" providerId="ADAL" clId="{FDBC693F-FF16-4E41-B116-6BAB1C8CD3B5}" dt="2024-09-13T18:56:56.604" v="6252" actId="20577"/>
          <ac:spMkLst>
            <pc:docMk/>
            <pc:sldMk cId="1106483303" sldId="282"/>
            <ac:spMk id="2" creationId="{6388D587-7278-2288-BA1B-6DB0743E0F88}"/>
          </ac:spMkLst>
        </pc:spChg>
        <pc:spChg chg="mod">
          <ac:chgData name="Patrick Merritt" userId="b92c223c-8880-48c6-9b0c-d25ee1bca468" providerId="ADAL" clId="{FDBC693F-FF16-4E41-B116-6BAB1C8CD3B5}" dt="2024-09-13T18:59:54.099" v="6759" actId="20577"/>
          <ac:spMkLst>
            <pc:docMk/>
            <pc:sldMk cId="1106483303" sldId="282"/>
            <ac:spMk id="3" creationId="{85D318C9-F2B0-DE83-C2AA-82241B4F7933}"/>
          </ac:spMkLst>
        </pc:spChg>
      </pc:sldChg>
      <pc:sldChg chg="modSp add mod">
        <pc:chgData name="Patrick Merritt" userId="b92c223c-8880-48c6-9b0c-d25ee1bca468" providerId="ADAL" clId="{FDBC693F-FF16-4E41-B116-6BAB1C8CD3B5}" dt="2024-09-13T18:54:04.711" v="5828" actId="5793"/>
        <pc:sldMkLst>
          <pc:docMk/>
          <pc:sldMk cId="368503682" sldId="283"/>
        </pc:sldMkLst>
        <pc:spChg chg="mod">
          <ac:chgData name="Patrick Merritt" userId="b92c223c-8880-48c6-9b0c-d25ee1bca468" providerId="ADAL" clId="{FDBC693F-FF16-4E41-B116-6BAB1C8CD3B5}" dt="2024-09-13T18:54:04.711" v="5828" actId="5793"/>
          <ac:spMkLst>
            <pc:docMk/>
            <pc:sldMk cId="368503682" sldId="283"/>
            <ac:spMk id="3" creationId="{6C080E64-111B-444D-3EEA-2DF11D2DF2AE}"/>
          </ac:spMkLst>
        </pc:spChg>
      </pc:sldChg>
      <pc:sldChg chg="modSp new mod">
        <pc:chgData name="Patrick Merritt" userId="b92c223c-8880-48c6-9b0c-d25ee1bca468" providerId="ADAL" clId="{FDBC693F-FF16-4E41-B116-6BAB1C8CD3B5}" dt="2024-09-13T19:00:36.582" v="6872" actId="20577"/>
        <pc:sldMkLst>
          <pc:docMk/>
          <pc:sldMk cId="3496431183" sldId="284"/>
        </pc:sldMkLst>
        <pc:spChg chg="mod">
          <ac:chgData name="Patrick Merritt" userId="b92c223c-8880-48c6-9b0c-d25ee1bca468" providerId="ADAL" clId="{FDBC693F-FF16-4E41-B116-6BAB1C8CD3B5}" dt="2024-09-13T18:54:23.346" v="5860" actId="20577"/>
          <ac:spMkLst>
            <pc:docMk/>
            <pc:sldMk cId="3496431183" sldId="284"/>
            <ac:spMk id="2" creationId="{60127F5C-38AC-62AF-89B2-AA09356DFF24}"/>
          </ac:spMkLst>
        </pc:spChg>
        <pc:spChg chg="mod">
          <ac:chgData name="Patrick Merritt" userId="b92c223c-8880-48c6-9b0c-d25ee1bca468" providerId="ADAL" clId="{FDBC693F-FF16-4E41-B116-6BAB1C8CD3B5}" dt="2024-09-13T19:00:36.582" v="6872" actId="20577"/>
          <ac:spMkLst>
            <pc:docMk/>
            <pc:sldMk cId="3496431183" sldId="284"/>
            <ac:spMk id="3" creationId="{A2E83493-2B63-17B2-9C69-5401C40D3E85}"/>
          </ac:spMkLst>
        </pc:spChg>
      </pc:sldChg>
      <pc:sldChg chg="addSp delSp modSp new mod chgLayout">
        <pc:chgData name="Patrick Merritt" userId="b92c223c-8880-48c6-9b0c-d25ee1bca468" providerId="ADAL" clId="{FDBC693F-FF16-4E41-B116-6BAB1C8CD3B5}" dt="2024-09-13T19:03:11.709" v="7257" actId="20577"/>
        <pc:sldMkLst>
          <pc:docMk/>
          <pc:sldMk cId="3310120066" sldId="285"/>
        </pc:sldMkLst>
        <pc:spChg chg="del">
          <ac:chgData name="Patrick Merritt" userId="b92c223c-8880-48c6-9b0c-d25ee1bca468" providerId="ADAL" clId="{FDBC693F-FF16-4E41-B116-6BAB1C8CD3B5}" dt="2024-09-13T19:00:59.216" v="6874" actId="700"/>
          <ac:spMkLst>
            <pc:docMk/>
            <pc:sldMk cId="3310120066" sldId="285"/>
            <ac:spMk id="2" creationId="{CB55BCF0-E380-5819-E2CC-B0C07966F698}"/>
          </ac:spMkLst>
        </pc:spChg>
        <pc:spChg chg="del">
          <ac:chgData name="Patrick Merritt" userId="b92c223c-8880-48c6-9b0c-d25ee1bca468" providerId="ADAL" clId="{FDBC693F-FF16-4E41-B116-6BAB1C8CD3B5}" dt="2024-09-13T19:00:59.216" v="6874" actId="700"/>
          <ac:spMkLst>
            <pc:docMk/>
            <pc:sldMk cId="3310120066" sldId="285"/>
            <ac:spMk id="3" creationId="{8BCCC9CB-106F-3A50-0ABE-721E57C987C7}"/>
          </ac:spMkLst>
        </pc:spChg>
        <pc:spChg chg="add mod ord">
          <ac:chgData name="Patrick Merritt" userId="b92c223c-8880-48c6-9b0c-d25ee1bca468" providerId="ADAL" clId="{FDBC693F-FF16-4E41-B116-6BAB1C8CD3B5}" dt="2024-09-13T19:01:06.266" v="6890" actId="20577"/>
          <ac:spMkLst>
            <pc:docMk/>
            <pc:sldMk cId="3310120066" sldId="285"/>
            <ac:spMk id="4" creationId="{45DFD944-2F42-9F69-B488-BFAE6AC3AFBF}"/>
          </ac:spMkLst>
        </pc:spChg>
        <pc:spChg chg="add mod ord">
          <ac:chgData name="Patrick Merritt" userId="b92c223c-8880-48c6-9b0c-d25ee1bca468" providerId="ADAL" clId="{FDBC693F-FF16-4E41-B116-6BAB1C8CD3B5}" dt="2024-09-13T19:03:11.709" v="7257" actId="20577"/>
          <ac:spMkLst>
            <pc:docMk/>
            <pc:sldMk cId="3310120066" sldId="285"/>
            <ac:spMk id="5" creationId="{79F195B2-0E99-BEBE-105D-89F2ED961215}"/>
          </ac:spMkLst>
        </pc:spChg>
      </pc:sldChg>
      <pc:sldChg chg="modSp new mod">
        <pc:chgData name="Patrick Merritt" userId="b92c223c-8880-48c6-9b0c-d25ee1bca468" providerId="ADAL" clId="{FDBC693F-FF16-4E41-B116-6BAB1C8CD3B5}" dt="2024-09-13T19:04:23.554" v="7484" actId="20577"/>
        <pc:sldMkLst>
          <pc:docMk/>
          <pc:sldMk cId="9190372" sldId="286"/>
        </pc:sldMkLst>
        <pc:spChg chg="mod">
          <ac:chgData name="Patrick Merritt" userId="b92c223c-8880-48c6-9b0c-d25ee1bca468" providerId="ADAL" clId="{FDBC693F-FF16-4E41-B116-6BAB1C8CD3B5}" dt="2024-09-13T19:03:21.835" v="7283" actId="20577"/>
          <ac:spMkLst>
            <pc:docMk/>
            <pc:sldMk cId="9190372" sldId="286"/>
            <ac:spMk id="2" creationId="{50294EE5-CB28-D4EC-8068-D4486811435A}"/>
          </ac:spMkLst>
        </pc:spChg>
        <pc:spChg chg="mod">
          <ac:chgData name="Patrick Merritt" userId="b92c223c-8880-48c6-9b0c-d25ee1bca468" providerId="ADAL" clId="{FDBC693F-FF16-4E41-B116-6BAB1C8CD3B5}" dt="2024-09-13T19:04:23.554" v="7484" actId="20577"/>
          <ac:spMkLst>
            <pc:docMk/>
            <pc:sldMk cId="9190372" sldId="286"/>
            <ac:spMk id="3" creationId="{854F74D9-A6BC-DD06-EF97-10A80D15C114}"/>
          </ac:spMkLst>
        </pc:spChg>
      </pc:sldChg>
    </pc:docChg>
  </pc:docChgLst>
  <pc:docChgLst>
    <pc:chgData name="Patrick Merritt" userId="b92c223c-8880-48c6-9b0c-d25ee1bca468" providerId="ADAL" clId="{4EA88535-051D-44A9-87D2-FCAC60A4664E}"/>
    <pc:docChg chg="undo custSel addSld delSld modSld sldOrd">
      <pc:chgData name="Patrick Merritt" userId="b92c223c-8880-48c6-9b0c-d25ee1bca468" providerId="ADAL" clId="{4EA88535-051D-44A9-87D2-FCAC60A4664E}" dt="2024-09-30T11:33:10.192" v="1586" actId="20577"/>
      <pc:docMkLst>
        <pc:docMk/>
      </pc:docMkLst>
      <pc:sldChg chg="modSp mod">
        <pc:chgData name="Patrick Merritt" userId="b92c223c-8880-48c6-9b0c-d25ee1bca468" providerId="ADAL" clId="{4EA88535-051D-44A9-87D2-FCAC60A4664E}" dt="2024-09-30T09:03:25.664" v="17" actId="20577"/>
        <pc:sldMkLst>
          <pc:docMk/>
          <pc:sldMk cId="580719803" sldId="257"/>
        </pc:sldMkLst>
        <pc:spChg chg="mod">
          <ac:chgData name="Patrick Merritt" userId="b92c223c-8880-48c6-9b0c-d25ee1bca468" providerId="ADAL" clId="{4EA88535-051D-44A9-87D2-FCAC60A4664E}" dt="2024-09-30T09:03:25.664" v="17" actId="20577"/>
          <ac:spMkLst>
            <pc:docMk/>
            <pc:sldMk cId="580719803" sldId="257"/>
            <ac:spMk id="3" creationId="{F61C640D-DD62-D9DE-4EB6-0E4F5238402D}"/>
          </ac:spMkLst>
        </pc:spChg>
      </pc:sldChg>
      <pc:sldChg chg="modSp mod">
        <pc:chgData name="Patrick Merritt" userId="b92c223c-8880-48c6-9b0c-d25ee1bca468" providerId="ADAL" clId="{4EA88535-051D-44A9-87D2-FCAC60A4664E}" dt="2024-09-30T09:24:01.551" v="1203" actId="20577"/>
        <pc:sldMkLst>
          <pc:docMk/>
          <pc:sldMk cId="2081798048" sldId="258"/>
        </pc:sldMkLst>
        <pc:spChg chg="mod">
          <ac:chgData name="Patrick Merritt" userId="b92c223c-8880-48c6-9b0c-d25ee1bca468" providerId="ADAL" clId="{4EA88535-051D-44A9-87D2-FCAC60A4664E}" dt="2024-09-30T09:24:01.551" v="1203" actId="20577"/>
          <ac:spMkLst>
            <pc:docMk/>
            <pc:sldMk cId="2081798048" sldId="258"/>
            <ac:spMk id="5" creationId="{ED3FF88E-7738-CBAF-55DE-385606E66AC1}"/>
          </ac:spMkLst>
        </pc:spChg>
      </pc:sldChg>
      <pc:sldChg chg="addSp modSp mod modClrScheme chgLayout">
        <pc:chgData name="Patrick Merritt" userId="b92c223c-8880-48c6-9b0c-d25ee1bca468" providerId="ADAL" clId="{4EA88535-051D-44A9-87D2-FCAC60A4664E}" dt="2024-09-30T09:29:12.528" v="1431" actId="20577"/>
        <pc:sldMkLst>
          <pc:docMk/>
          <pc:sldMk cId="948560593" sldId="272"/>
        </pc:sldMkLst>
        <pc:spChg chg="add mod ord">
          <ac:chgData name="Patrick Merritt" userId="b92c223c-8880-48c6-9b0c-d25ee1bca468" providerId="ADAL" clId="{4EA88535-051D-44A9-87D2-FCAC60A4664E}" dt="2024-09-30T09:29:12.528" v="1431" actId="20577"/>
          <ac:spMkLst>
            <pc:docMk/>
            <pc:sldMk cId="948560593" sldId="272"/>
            <ac:spMk id="2" creationId="{3BC9C7A5-336C-77CB-5679-D37DEE55B938}"/>
          </ac:spMkLst>
        </pc:spChg>
      </pc:sldChg>
      <pc:sldChg chg="addSp modSp mod modClrScheme chgLayout">
        <pc:chgData name="Patrick Merritt" userId="b92c223c-8880-48c6-9b0c-d25ee1bca468" providerId="ADAL" clId="{4EA88535-051D-44A9-87D2-FCAC60A4664E}" dt="2024-09-30T09:28:51.374" v="1376" actId="20577"/>
        <pc:sldMkLst>
          <pc:docMk/>
          <pc:sldMk cId="2753529972" sldId="274"/>
        </pc:sldMkLst>
        <pc:spChg chg="add mod ord">
          <ac:chgData name="Patrick Merritt" userId="b92c223c-8880-48c6-9b0c-d25ee1bca468" providerId="ADAL" clId="{4EA88535-051D-44A9-87D2-FCAC60A4664E}" dt="2024-09-30T09:28:51.374" v="1376" actId="20577"/>
          <ac:spMkLst>
            <pc:docMk/>
            <pc:sldMk cId="2753529972" sldId="274"/>
            <ac:spMk id="2" creationId="{76DF3932-28E6-CBF8-8547-BEAE64A51691}"/>
          </ac:spMkLst>
        </pc:spChg>
      </pc:sldChg>
      <pc:sldChg chg="modSp mod">
        <pc:chgData name="Patrick Merritt" userId="b92c223c-8880-48c6-9b0c-d25ee1bca468" providerId="ADAL" clId="{4EA88535-051D-44A9-87D2-FCAC60A4664E}" dt="2024-09-30T09:30:40.072" v="1512" actId="20577"/>
        <pc:sldMkLst>
          <pc:docMk/>
          <pc:sldMk cId="3186834786" sldId="284"/>
        </pc:sldMkLst>
        <pc:spChg chg="mod">
          <ac:chgData name="Patrick Merritt" userId="b92c223c-8880-48c6-9b0c-d25ee1bca468" providerId="ADAL" clId="{4EA88535-051D-44A9-87D2-FCAC60A4664E}" dt="2024-09-30T09:30:40.072" v="1512" actId="20577"/>
          <ac:spMkLst>
            <pc:docMk/>
            <pc:sldMk cId="3186834786" sldId="284"/>
            <ac:spMk id="3" creationId="{4CE59126-1447-1E65-C321-312EB19109D4}"/>
          </ac:spMkLst>
        </pc:spChg>
      </pc:sldChg>
      <pc:sldChg chg="modSp new mod">
        <pc:chgData name="Patrick Merritt" userId="b92c223c-8880-48c6-9b0c-d25ee1bca468" providerId="ADAL" clId="{4EA88535-051D-44A9-87D2-FCAC60A4664E}" dt="2024-09-30T09:19:56.372" v="691" actId="20577"/>
        <pc:sldMkLst>
          <pc:docMk/>
          <pc:sldMk cId="1835498341" sldId="289"/>
        </pc:sldMkLst>
        <pc:spChg chg="mod">
          <ac:chgData name="Patrick Merritt" userId="b92c223c-8880-48c6-9b0c-d25ee1bca468" providerId="ADAL" clId="{4EA88535-051D-44A9-87D2-FCAC60A4664E}" dt="2024-09-30T09:04:29.970" v="49" actId="20577"/>
          <ac:spMkLst>
            <pc:docMk/>
            <pc:sldMk cId="1835498341" sldId="289"/>
            <ac:spMk id="2" creationId="{771CE36F-6A8D-01AA-279F-34964E3A88FC}"/>
          </ac:spMkLst>
        </pc:spChg>
        <pc:spChg chg="mod">
          <ac:chgData name="Patrick Merritt" userId="b92c223c-8880-48c6-9b0c-d25ee1bca468" providerId="ADAL" clId="{4EA88535-051D-44A9-87D2-FCAC60A4664E}" dt="2024-09-30T09:19:56.372" v="691" actId="20577"/>
          <ac:spMkLst>
            <pc:docMk/>
            <pc:sldMk cId="1835498341" sldId="289"/>
            <ac:spMk id="3" creationId="{CED442B0-A734-D542-D32B-E58E301EDF39}"/>
          </ac:spMkLst>
        </pc:spChg>
      </pc:sldChg>
      <pc:sldChg chg="addSp delSp modSp new mod">
        <pc:chgData name="Patrick Merritt" userId="b92c223c-8880-48c6-9b0c-d25ee1bca468" providerId="ADAL" clId="{4EA88535-051D-44A9-87D2-FCAC60A4664E}" dt="2024-09-30T09:20:05.655" v="694" actId="20577"/>
        <pc:sldMkLst>
          <pc:docMk/>
          <pc:sldMk cId="4164937875" sldId="290"/>
        </pc:sldMkLst>
        <pc:spChg chg="mod">
          <ac:chgData name="Patrick Merritt" userId="b92c223c-8880-48c6-9b0c-d25ee1bca468" providerId="ADAL" clId="{4EA88535-051D-44A9-87D2-FCAC60A4664E}" dt="2024-09-30T09:18:54.796" v="650" actId="20577"/>
          <ac:spMkLst>
            <pc:docMk/>
            <pc:sldMk cId="4164937875" sldId="290"/>
            <ac:spMk id="2" creationId="{CF14145A-3D73-44D7-FDCF-F999556FD49F}"/>
          </ac:spMkLst>
        </pc:spChg>
        <pc:spChg chg="add del mod">
          <ac:chgData name="Patrick Merritt" userId="b92c223c-8880-48c6-9b0c-d25ee1bca468" providerId="ADAL" clId="{4EA88535-051D-44A9-87D2-FCAC60A4664E}" dt="2024-09-30T09:20:05.655" v="694" actId="20577"/>
          <ac:spMkLst>
            <pc:docMk/>
            <pc:sldMk cId="4164937875" sldId="290"/>
            <ac:spMk id="3" creationId="{D1C75F84-9641-A55A-4053-ED505C699776}"/>
          </ac:spMkLst>
        </pc:spChg>
        <pc:spChg chg="add mod">
          <ac:chgData name="Patrick Merritt" userId="b92c223c-8880-48c6-9b0c-d25ee1bca468" providerId="ADAL" clId="{4EA88535-051D-44A9-87D2-FCAC60A4664E}" dt="2024-09-30T09:05:37.435" v="172" actId="1582"/>
          <ac:spMkLst>
            <pc:docMk/>
            <pc:sldMk cId="4164937875" sldId="290"/>
            <ac:spMk id="4" creationId="{36E8D1EE-A847-43F1-6CA5-9706070DEBC2}"/>
          </ac:spMkLst>
        </pc:spChg>
        <pc:spChg chg="add mod">
          <ac:chgData name="Patrick Merritt" userId="b92c223c-8880-48c6-9b0c-d25ee1bca468" providerId="ADAL" clId="{4EA88535-051D-44A9-87D2-FCAC60A4664E}" dt="2024-09-30T09:07:32.879" v="177" actId="13822"/>
          <ac:spMkLst>
            <pc:docMk/>
            <pc:sldMk cId="4164937875" sldId="290"/>
            <ac:spMk id="5" creationId="{37441AB9-4CC5-1C78-6214-56895ABD86CB}"/>
          </ac:spMkLst>
        </pc:spChg>
        <pc:spChg chg="add mod">
          <ac:chgData name="Patrick Merritt" userId="b92c223c-8880-48c6-9b0c-d25ee1bca468" providerId="ADAL" clId="{4EA88535-051D-44A9-87D2-FCAC60A4664E}" dt="2024-09-30T09:07:38.017" v="179" actId="207"/>
          <ac:spMkLst>
            <pc:docMk/>
            <pc:sldMk cId="4164937875" sldId="290"/>
            <ac:spMk id="6" creationId="{B7E93215-1C27-0575-700A-56AE7C07A8E6}"/>
          </ac:spMkLst>
        </pc:spChg>
        <pc:spChg chg="add mod">
          <ac:chgData name="Patrick Merritt" userId="b92c223c-8880-48c6-9b0c-d25ee1bca468" providerId="ADAL" clId="{4EA88535-051D-44A9-87D2-FCAC60A4664E}" dt="2024-09-30T09:08:02.513" v="187" actId="13822"/>
          <ac:spMkLst>
            <pc:docMk/>
            <pc:sldMk cId="4164937875" sldId="290"/>
            <ac:spMk id="7" creationId="{4CE368A0-AFE5-4559-4F4D-46305C8813FF}"/>
          </ac:spMkLst>
        </pc:spChg>
        <pc:spChg chg="add mod">
          <ac:chgData name="Patrick Merritt" userId="b92c223c-8880-48c6-9b0c-d25ee1bca468" providerId="ADAL" clId="{4EA88535-051D-44A9-87D2-FCAC60A4664E}" dt="2024-09-30T09:08:12.224" v="189" actId="1076"/>
          <ac:spMkLst>
            <pc:docMk/>
            <pc:sldMk cId="4164937875" sldId="290"/>
            <ac:spMk id="8" creationId="{1A4826C4-A835-ECCA-B194-94E60EA5CC4C}"/>
          </ac:spMkLst>
        </pc:spChg>
        <pc:spChg chg="add mod">
          <ac:chgData name="Patrick Merritt" userId="b92c223c-8880-48c6-9b0c-d25ee1bca468" providerId="ADAL" clId="{4EA88535-051D-44A9-87D2-FCAC60A4664E}" dt="2024-09-30T09:08:12.224" v="189" actId="1076"/>
          <ac:spMkLst>
            <pc:docMk/>
            <pc:sldMk cId="4164937875" sldId="290"/>
            <ac:spMk id="9" creationId="{BE977E56-54C6-1CFF-E192-B34071487A4E}"/>
          </ac:spMkLst>
        </pc:spChg>
        <pc:picChg chg="add mod">
          <ac:chgData name="Patrick Merritt" userId="b92c223c-8880-48c6-9b0c-d25ee1bca468" providerId="ADAL" clId="{4EA88535-051D-44A9-87D2-FCAC60A4664E}" dt="2024-09-30T09:09:11.040" v="193"/>
          <ac:picMkLst>
            <pc:docMk/>
            <pc:sldMk cId="4164937875" sldId="290"/>
            <ac:picMk id="1026" creationId="{2DE3B8C2-34E8-B6D2-EBCA-B8C4BE249EA1}"/>
          </ac:picMkLst>
        </pc:picChg>
        <pc:picChg chg="add mod">
          <ac:chgData name="Patrick Merritt" userId="b92c223c-8880-48c6-9b0c-d25ee1bca468" providerId="ADAL" clId="{4EA88535-051D-44A9-87D2-FCAC60A4664E}" dt="2024-09-30T09:09:23.156" v="196" actId="167"/>
          <ac:picMkLst>
            <pc:docMk/>
            <pc:sldMk cId="4164937875" sldId="290"/>
            <ac:picMk id="1028" creationId="{36BD5C9D-DEBC-E383-75CD-1DEDEEBD0E26}"/>
          </ac:picMkLst>
        </pc:picChg>
        <pc:cxnChg chg="add mod">
          <ac:chgData name="Patrick Merritt" userId="b92c223c-8880-48c6-9b0c-d25ee1bca468" providerId="ADAL" clId="{4EA88535-051D-44A9-87D2-FCAC60A4664E}" dt="2024-09-30T09:08:26.257" v="191" actId="208"/>
          <ac:cxnSpMkLst>
            <pc:docMk/>
            <pc:sldMk cId="4164937875" sldId="290"/>
            <ac:cxnSpMk id="11" creationId="{0F3E5A39-4D48-EBFD-614D-66F83BACF586}"/>
          </ac:cxnSpMkLst>
        </pc:cxnChg>
      </pc:sldChg>
      <pc:sldChg chg="modSp new mod">
        <pc:chgData name="Patrick Merritt" userId="b92c223c-8880-48c6-9b0c-d25ee1bca468" providerId="ADAL" clId="{4EA88535-051D-44A9-87D2-FCAC60A4664E}" dt="2024-09-30T09:24:37.688" v="1280" actId="20577"/>
        <pc:sldMkLst>
          <pc:docMk/>
          <pc:sldMk cId="3206082291" sldId="291"/>
        </pc:sldMkLst>
        <pc:spChg chg="mod">
          <ac:chgData name="Patrick Merritt" userId="b92c223c-8880-48c6-9b0c-d25ee1bca468" providerId="ADAL" clId="{4EA88535-051D-44A9-87D2-FCAC60A4664E}" dt="2024-09-30T09:20:45.764" v="774" actId="20577"/>
          <ac:spMkLst>
            <pc:docMk/>
            <pc:sldMk cId="3206082291" sldId="291"/>
            <ac:spMk id="2" creationId="{7A07F7C2-3BC9-3172-8F91-D0A23A559D2C}"/>
          </ac:spMkLst>
        </pc:spChg>
        <pc:spChg chg="mod">
          <ac:chgData name="Patrick Merritt" userId="b92c223c-8880-48c6-9b0c-d25ee1bca468" providerId="ADAL" clId="{4EA88535-051D-44A9-87D2-FCAC60A4664E}" dt="2024-09-30T09:24:37.688" v="1280" actId="20577"/>
          <ac:spMkLst>
            <pc:docMk/>
            <pc:sldMk cId="3206082291" sldId="291"/>
            <ac:spMk id="3" creationId="{6A7F5F8E-DD2F-5443-A0B9-C99CC49A8784}"/>
          </ac:spMkLst>
        </pc:spChg>
      </pc:sldChg>
      <pc:sldChg chg="addSp delSp modSp new mod setBg modClrScheme chgLayout">
        <pc:chgData name="Patrick Merritt" userId="b92c223c-8880-48c6-9b0c-d25ee1bca468" providerId="ADAL" clId="{4EA88535-051D-44A9-87D2-FCAC60A4664E}" dt="2024-09-30T09:26:28.480" v="1287"/>
        <pc:sldMkLst>
          <pc:docMk/>
          <pc:sldMk cId="143094233" sldId="292"/>
        </pc:sldMkLst>
        <pc:spChg chg="del">
          <ac:chgData name="Patrick Merritt" userId="b92c223c-8880-48c6-9b0c-d25ee1bca468" providerId="ADAL" clId="{4EA88535-051D-44A9-87D2-FCAC60A4664E}" dt="2024-09-30T09:25:25.882" v="1282" actId="700"/>
          <ac:spMkLst>
            <pc:docMk/>
            <pc:sldMk cId="143094233" sldId="292"/>
            <ac:spMk id="2" creationId="{7454000B-E230-3470-9138-A477CACFAA46}"/>
          </ac:spMkLst>
        </pc:spChg>
        <pc:spChg chg="del">
          <ac:chgData name="Patrick Merritt" userId="b92c223c-8880-48c6-9b0c-d25ee1bca468" providerId="ADAL" clId="{4EA88535-051D-44A9-87D2-FCAC60A4664E}" dt="2024-09-30T09:25:25.882" v="1282" actId="700"/>
          <ac:spMkLst>
            <pc:docMk/>
            <pc:sldMk cId="143094233" sldId="292"/>
            <ac:spMk id="3" creationId="{07AFC978-E4E3-10E4-2B51-16E4D5245760}"/>
          </ac:spMkLst>
        </pc:spChg>
        <pc:spChg chg="add del">
          <ac:chgData name="Patrick Merritt" userId="b92c223c-8880-48c6-9b0c-d25ee1bca468" providerId="ADAL" clId="{4EA88535-051D-44A9-87D2-FCAC60A4664E}" dt="2024-09-30T09:25:32.196" v="1285" actId="26606"/>
          <ac:spMkLst>
            <pc:docMk/>
            <pc:sldMk cId="143094233" sldId="292"/>
            <ac:spMk id="2055" creationId="{B9FF99BD-075F-4761-A995-6FC574BD25EA}"/>
          </ac:spMkLst>
        </pc:spChg>
        <pc:spChg chg="add del">
          <ac:chgData name="Patrick Merritt" userId="b92c223c-8880-48c6-9b0c-d25ee1bca468" providerId="ADAL" clId="{4EA88535-051D-44A9-87D2-FCAC60A4664E}" dt="2024-09-30T09:25:32.196" v="1285" actId="26606"/>
          <ac:spMkLst>
            <pc:docMk/>
            <pc:sldMk cId="143094233" sldId="292"/>
            <ac:spMk id="2057" creationId="{A7B21A54-9BA3-4EA9-B460-5A829ADD9051}"/>
          </ac:spMkLst>
        </pc:spChg>
        <pc:spChg chg="add del">
          <ac:chgData name="Patrick Merritt" userId="b92c223c-8880-48c6-9b0c-d25ee1bca468" providerId="ADAL" clId="{4EA88535-051D-44A9-87D2-FCAC60A4664E}" dt="2024-09-30T09:25:32.196" v="1285" actId="26606"/>
          <ac:spMkLst>
            <pc:docMk/>
            <pc:sldMk cId="143094233" sldId="292"/>
            <ac:spMk id="2059" creationId="{6FA8F714-B9D8-488A-8CCA-E9948FF913A9}"/>
          </ac:spMkLst>
        </pc:spChg>
        <pc:picChg chg="add del mod">
          <ac:chgData name="Patrick Merritt" userId="b92c223c-8880-48c6-9b0c-d25ee1bca468" providerId="ADAL" clId="{4EA88535-051D-44A9-87D2-FCAC60A4664E}" dt="2024-09-30T09:25:33.900" v="1286" actId="478"/>
          <ac:picMkLst>
            <pc:docMk/>
            <pc:sldMk cId="143094233" sldId="292"/>
            <ac:picMk id="2050" creationId="{3354BD4E-01BE-7817-EAFA-F329F4BC2176}"/>
          </ac:picMkLst>
        </pc:picChg>
        <pc:picChg chg="add">
          <ac:chgData name="Patrick Merritt" userId="b92c223c-8880-48c6-9b0c-d25ee1bca468" providerId="ADAL" clId="{4EA88535-051D-44A9-87D2-FCAC60A4664E}" dt="2024-09-30T09:26:28.480" v="1287"/>
          <ac:picMkLst>
            <pc:docMk/>
            <pc:sldMk cId="143094233" sldId="292"/>
            <ac:picMk id="2052" creationId="{9C9BCDF6-B992-4EE6-ED3B-683E70882554}"/>
          </ac:picMkLst>
        </pc:picChg>
      </pc:sldChg>
      <pc:sldChg chg="addSp delSp new del">
        <pc:chgData name="Patrick Merritt" userId="b92c223c-8880-48c6-9b0c-d25ee1bca468" providerId="ADAL" clId="{4EA88535-051D-44A9-87D2-FCAC60A4664E}" dt="2024-09-30T09:27:10.257" v="1298" actId="47"/>
        <pc:sldMkLst>
          <pc:docMk/>
          <pc:sldMk cId="2553082055" sldId="293"/>
        </pc:sldMkLst>
        <pc:picChg chg="add del">
          <ac:chgData name="Patrick Merritt" userId="b92c223c-8880-48c6-9b0c-d25ee1bca468" providerId="ADAL" clId="{4EA88535-051D-44A9-87D2-FCAC60A4664E}" dt="2024-09-30T09:27:01.185" v="1292" actId="478"/>
          <ac:picMkLst>
            <pc:docMk/>
            <pc:sldMk cId="2553082055" sldId="293"/>
            <ac:picMk id="3074" creationId="{F66D3BA6-C48F-D906-5CBC-4A46EDAB863F}"/>
          </ac:picMkLst>
        </pc:picChg>
        <pc:picChg chg="add del">
          <ac:chgData name="Patrick Merritt" userId="b92c223c-8880-48c6-9b0c-d25ee1bca468" providerId="ADAL" clId="{4EA88535-051D-44A9-87D2-FCAC60A4664E}" dt="2024-09-30T09:27:04.475" v="1294" actId="478"/>
          <ac:picMkLst>
            <pc:docMk/>
            <pc:sldMk cId="2553082055" sldId="293"/>
            <ac:picMk id="3076" creationId="{989B58B9-8A0A-83EA-8FAC-27F28C06C7FE}"/>
          </ac:picMkLst>
        </pc:picChg>
      </pc:sldChg>
      <pc:sldChg chg="delSp modSp add mod ord">
        <pc:chgData name="Patrick Merritt" userId="b92c223c-8880-48c6-9b0c-d25ee1bca468" providerId="ADAL" clId="{4EA88535-051D-44A9-87D2-FCAC60A4664E}" dt="2024-09-30T11:33:10.192" v="1586" actId="20577"/>
        <pc:sldMkLst>
          <pc:docMk/>
          <pc:sldMk cId="443348303" sldId="294"/>
        </pc:sldMkLst>
        <pc:spChg chg="mod">
          <ac:chgData name="Patrick Merritt" userId="b92c223c-8880-48c6-9b0c-d25ee1bca468" providerId="ADAL" clId="{4EA88535-051D-44A9-87D2-FCAC60A4664E}" dt="2024-09-30T09:27:20.972" v="1301" actId="20577"/>
          <ac:spMkLst>
            <pc:docMk/>
            <pc:sldMk cId="443348303" sldId="294"/>
            <ac:spMk id="2" creationId="{CF14145A-3D73-44D7-FDCF-F999556FD49F}"/>
          </ac:spMkLst>
        </pc:spChg>
        <pc:spChg chg="mod">
          <ac:chgData name="Patrick Merritt" userId="b92c223c-8880-48c6-9b0c-d25ee1bca468" providerId="ADAL" clId="{4EA88535-051D-44A9-87D2-FCAC60A4664E}" dt="2024-09-30T11:33:10.192" v="1586" actId="20577"/>
          <ac:spMkLst>
            <pc:docMk/>
            <pc:sldMk cId="443348303" sldId="294"/>
            <ac:spMk id="3" creationId="{D1C75F84-9641-A55A-4053-ED505C699776}"/>
          </ac:spMkLst>
        </pc:spChg>
        <pc:spChg chg="del">
          <ac:chgData name="Patrick Merritt" userId="b92c223c-8880-48c6-9b0c-d25ee1bca468" providerId="ADAL" clId="{4EA88535-051D-44A9-87D2-FCAC60A4664E}" dt="2024-09-30T09:27:53.953" v="1332" actId="478"/>
          <ac:spMkLst>
            <pc:docMk/>
            <pc:sldMk cId="443348303" sldId="294"/>
            <ac:spMk id="5" creationId="{37441AB9-4CC5-1C78-6214-56895ABD86CB}"/>
          </ac:spMkLst>
        </pc:spChg>
        <pc:spChg chg="del">
          <ac:chgData name="Patrick Merritt" userId="b92c223c-8880-48c6-9b0c-d25ee1bca468" providerId="ADAL" clId="{4EA88535-051D-44A9-87D2-FCAC60A4664E}" dt="2024-09-30T09:27:56.161" v="1335" actId="478"/>
          <ac:spMkLst>
            <pc:docMk/>
            <pc:sldMk cId="443348303" sldId="294"/>
            <ac:spMk id="6" creationId="{B7E93215-1C27-0575-700A-56AE7C07A8E6}"/>
          </ac:spMkLst>
        </pc:spChg>
        <pc:spChg chg="del">
          <ac:chgData name="Patrick Merritt" userId="b92c223c-8880-48c6-9b0c-d25ee1bca468" providerId="ADAL" clId="{4EA88535-051D-44A9-87D2-FCAC60A4664E}" dt="2024-09-30T09:27:54.868" v="1333" actId="478"/>
          <ac:spMkLst>
            <pc:docMk/>
            <pc:sldMk cId="443348303" sldId="294"/>
            <ac:spMk id="7" creationId="{4CE368A0-AFE5-4559-4F4D-46305C8813FF}"/>
          </ac:spMkLst>
        </pc:spChg>
        <pc:spChg chg="del">
          <ac:chgData name="Patrick Merritt" userId="b92c223c-8880-48c6-9b0c-d25ee1bca468" providerId="ADAL" clId="{4EA88535-051D-44A9-87D2-FCAC60A4664E}" dt="2024-09-30T09:27:56.857" v="1336" actId="478"/>
          <ac:spMkLst>
            <pc:docMk/>
            <pc:sldMk cId="443348303" sldId="294"/>
            <ac:spMk id="8" creationId="{1A4826C4-A835-ECCA-B194-94E60EA5CC4C}"/>
          </ac:spMkLst>
        </pc:spChg>
        <pc:spChg chg="del">
          <ac:chgData name="Patrick Merritt" userId="b92c223c-8880-48c6-9b0c-d25ee1bca468" providerId="ADAL" clId="{4EA88535-051D-44A9-87D2-FCAC60A4664E}" dt="2024-09-30T09:27:55.528" v="1334" actId="478"/>
          <ac:spMkLst>
            <pc:docMk/>
            <pc:sldMk cId="443348303" sldId="294"/>
            <ac:spMk id="9" creationId="{BE977E56-54C6-1CFF-E192-B34071487A4E}"/>
          </ac:spMkLst>
        </pc:spChg>
        <pc:picChg chg="del">
          <ac:chgData name="Patrick Merritt" userId="b92c223c-8880-48c6-9b0c-d25ee1bca468" providerId="ADAL" clId="{4EA88535-051D-44A9-87D2-FCAC60A4664E}" dt="2024-09-30T09:27:58.207" v="1338" actId="478"/>
          <ac:picMkLst>
            <pc:docMk/>
            <pc:sldMk cId="443348303" sldId="294"/>
            <ac:picMk id="1028" creationId="{36BD5C9D-DEBC-E383-75CD-1DEDEEBD0E26}"/>
          </ac:picMkLst>
        </pc:picChg>
        <pc:cxnChg chg="del">
          <ac:chgData name="Patrick Merritt" userId="b92c223c-8880-48c6-9b0c-d25ee1bca468" providerId="ADAL" clId="{4EA88535-051D-44A9-87D2-FCAC60A4664E}" dt="2024-09-30T09:27:57.629" v="1337" actId="478"/>
          <ac:cxnSpMkLst>
            <pc:docMk/>
            <pc:sldMk cId="443348303" sldId="294"/>
            <ac:cxnSpMk id="11" creationId="{0F3E5A39-4D48-EBFD-614D-66F83BACF586}"/>
          </ac:cxnSpMkLst>
        </pc:cxnChg>
      </pc:sldChg>
      <pc:sldChg chg="add del">
        <pc:chgData name="Patrick Merritt" userId="b92c223c-8880-48c6-9b0c-d25ee1bca468" providerId="ADAL" clId="{4EA88535-051D-44A9-87D2-FCAC60A4664E}" dt="2024-09-30T09:26:57.457" v="1290" actId="47"/>
        <pc:sldMkLst>
          <pc:docMk/>
          <pc:sldMk cId="3457451447" sldId="294"/>
        </pc:sldMkLst>
      </pc:sldChg>
    </pc:docChg>
  </pc:docChgLst>
  <pc:docChgLst>
    <pc:chgData name="Patrick Merritt" userId="b92c223c-8880-48c6-9b0c-d25ee1bca468" providerId="ADAL" clId="{E57BCC0E-BE94-49A5-BBEF-42D710319DE2}"/>
    <pc:docChg chg="undo custSel modSld">
      <pc:chgData name="Patrick Merritt" userId="b92c223c-8880-48c6-9b0c-d25ee1bca468" providerId="ADAL" clId="{E57BCC0E-BE94-49A5-BBEF-42D710319DE2}" dt="2024-02-21T13:14:06.802" v="113" actId="20577"/>
      <pc:docMkLst>
        <pc:docMk/>
      </pc:docMkLst>
      <pc:sldChg chg="modSp mod">
        <pc:chgData name="Patrick Merritt" userId="b92c223c-8880-48c6-9b0c-d25ee1bca468" providerId="ADAL" clId="{E57BCC0E-BE94-49A5-BBEF-42D710319DE2}" dt="2024-02-21T13:13:09.089" v="8" actId="20577"/>
        <pc:sldMkLst>
          <pc:docMk/>
          <pc:sldMk cId="357346659" sldId="256"/>
        </pc:sldMkLst>
        <pc:spChg chg="mod">
          <ac:chgData name="Patrick Merritt" userId="b92c223c-8880-48c6-9b0c-d25ee1bca468" providerId="ADAL" clId="{E57BCC0E-BE94-49A5-BBEF-42D710319DE2}" dt="2024-02-21T13:13:09.089" v="8" actId="20577"/>
          <ac:spMkLst>
            <pc:docMk/>
            <pc:sldMk cId="357346659" sldId="256"/>
            <ac:spMk id="2" creationId="{B2975A7C-D54D-05E0-876F-826FC221EA09}"/>
          </ac:spMkLst>
        </pc:spChg>
      </pc:sldChg>
      <pc:sldChg chg="modSp mod">
        <pc:chgData name="Patrick Merritt" userId="b92c223c-8880-48c6-9b0c-d25ee1bca468" providerId="ADAL" clId="{E57BCC0E-BE94-49A5-BBEF-42D710319DE2}" dt="2024-02-21T13:14:06.802" v="113" actId="20577"/>
        <pc:sldMkLst>
          <pc:docMk/>
          <pc:sldMk cId="4144405205" sldId="258"/>
        </pc:sldMkLst>
        <pc:spChg chg="mod">
          <ac:chgData name="Patrick Merritt" userId="b92c223c-8880-48c6-9b0c-d25ee1bca468" providerId="ADAL" clId="{E57BCC0E-BE94-49A5-BBEF-42D710319DE2}" dt="2024-02-21T13:14:06.802" v="113" actId="20577"/>
          <ac:spMkLst>
            <pc:docMk/>
            <pc:sldMk cId="4144405205" sldId="258"/>
            <ac:spMk id="4" creationId="{05B0F44D-A828-6578-1C8D-4E7D2915B331}"/>
          </ac:spMkLst>
        </pc:spChg>
      </pc:sldChg>
    </pc:docChg>
  </pc:docChgLst>
  <pc:docChgLst>
    <pc:chgData name="Patrick Merritt" userId="b92c223c-8880-48c6-9b0c-d25ee1bca468" providerId="ADAL" clId="{463549EA-C4BF-41D7-A78A-634A6AD114FD}"/>
    <pc:docChg chg="undo custSel addSld delSld modSld">
      <pc:chgData name="Patrick Merritt" userId="b92c223c-8880-48c6-9b0c-d25ee1bca468" providerId="ADAL" clId="{463549EA-C4BF-41D7-A78A-634A6AD114FD}" dt="2024-01-11T13:23:04.535" v="1877" actId="20577"/>
      <pc:docMkLst>
        <pc:docMk/>
      </pc:docMkLst>
      <pc:sldChg chg="modSp mod modClrScheme chgLayout">
        <pc:chgData name="Patrick Merritt" userId="b92c223c-8880-48c6-9b0c-d25ee1bca468" providerId="ADAL" clId="{463549EA-C4BF-41D7-A78A-634A6AD114FD}" dt="2024-01-11T12:53:19.677" v="21" actId="700"/>
        <pc:sldMkLst>
          <pc:docMk/>
          <pc:sldMk cId="357346659" sldId="256"/>
        </pc:sldMkLst>
        <pc:spChg chg="mod ord">
          <ac:chgData name="Patrick Merritt" userId="b92c223c-8880-48c6-9b0c-d25ee1bca468" providerId="ADAL" clId="{463549EA-C4BF-41D7-A78A-634A6AD114FD}" dt="2024-01-11T12:53:19.677" v="21" actId="700"/>
          <ac:spMkLst>
            <pc:docMk/>
            <pc:sldMk cId="357346659" sldId="256"/>
            <ac:spMk id="2" creationId="{B2975A7C-D54D-05E0-876F-826FC221EA09}"/>
          </ac:spMkLst>
        </pc:spChg>
        <pc:spChg chg="mod ord">
          <ac:chgData name="Patrick Merritt" userId="b92c223c-8880-48c6-9b0c-d25ee1bca468" providerId="ADAL" clId="{463549EA-C4BF-41D7-A78A-634A6AD114FD}" dt="2024-01-11T12:53:19.677" v="21" actId="700"/>
          <ac:spMkLst>
            <pc:docMk/>
            <pc:sldMk cId="357346659" sldId="256"/>
            <ac:spMk id="3" creationId="{36870642-29A2-1695-40D0-B1CAC0942C8E}"/>
          </ac:spMkLst>
        </pc:spChg>
      </pc:sldChg>
      <pc:sldChg chg="addSp delSp modSp new del mod chgLayout">
        <pc:chgData name="Patrick Merritt" userId="b92c223c-8880-48c6-9b0c-d25ee1bca468" providerId="ADAL" clId="{463549EA-C4BF-41D7-A78A-634A6AD114FD}" dt="2024-01-11T12:53:14.291" v="19" actId="47"/>
        <pc:sldMkLst>
          <pc:docMk/>
          <pc:sldMk cId="800039803" sldId="257"/>
        </pc:sldMkLst>
        <pc:spChg chg="del">
          <ac:chgData name="Patrick Merritt" userId="b92c223c-8880-48c6-9b0c-d25ee1bca468" providerId="ADAL" clId="{463549EA-C4BF-41D7-A78A-634A6AD114FD}" dt="2024-01-11T12:53:04.729" v="2" actId="700"/>
          <ac:spMkLst>
            <pc:docMk/>
            <pc:sldMk cId="800039803" sldId="257"/>
            <ac:spMk id="2" creationId="{8219A5F7-27C2-CF97-619B-27F25DB3F589}"/>
          </ac:spMkLst>
        </pc:spChg>
        <pc:spChg chg="del">
          <ac:chgData name="Patrick Merritt" userId="b92c223c-8880-48c6-9b0c-d25ee1bca468" providerId="ADAL" clId="{463549EA-C4BF-41D7-A78A-634A6AD114FD}" dt="2024-01-11T12:53:04.729" v="2" actId="700"/>
          <ac:spMkLst>
            <pc:docMk/>
            <pc:sldMk cId="800039803" sldId="257"/>
            <ac:spMk id="3" creationId="{F5987500-C66B-A250-EE82-E28CC6F08208}"/>
          </ac:spMkLst>
        </pc:spChg>
        <pc:spChg chg="add mod ord">
          <ac:chgData name="Patrick Merritt" userId="b92c223c-8880-48c6-9b0c-d25ee1bca468" providerId="ADAL" clId="{463549EA-C4BF-41D7-A78A-634A6AD114FD}" dt="2024-01-11T12:53:11.754" v="18" actId="20577"/>
          <ac:spMkLst>
            <pc:docMk/>
            <pc:sldMk cId="800039803" sldId="257"/>
            <ac:spMk id="4" creationId="{D497DABE-7922-CE39-AD64-0E1245C12AE2}"/>
          </ac:spMkLst>
        </pc:spChg>
        <pc:spChg chg="add mod ord">
          <ac:chgData name="Patrick Merritt" userId="b92c223c-8880-48c6-9b0c-d25ee1bca468" providerId="ADAL" clId="{463549EA-C4BF-41D7-A78A-634A6AD114FD}" dt="2024-01-11T12:53:04.729" v="2" actId="700"/>
          <ac:spMkLst>
            <pc:docMk/>
            <pc:sldMk cId="800039803" sldId="257"/>
            <ac:spMk id="5" creationId="{CC6F8868-9C8E-B431-7B3B-20156FBDD5D1}"/>
          </ac:spMkLst>
        </pc:spChg>
      </pc:sldChg>
      <pc:sldChg chg="addSp delSp modSp new mod modClrScheme chgLayout">
        <pc:chgData name="Patrick Merritt" userId="b92c223c-8880-48c6-9b0c-d25ee1bca468" providerId="ADAL" clId="{463549EA-C4BF-41D7-A78A-634A6AD114FD}" dt="2024-01-11T12:56:35.225" v="124" actId="1037"/>
        <pc:sldMkLst>
          <pc:docMk/>
          <pc:sldMk cId="2285625565" sldId="257"/>
        </pc:sldMkLst>
        <pc:spChg chg="del mod ord">
          <ac:chgData name="Patrick Merritt" userId="b92c223c-8880-48c6-9b0c-d25ee1bca468" providerId="ADAL" clId="{463549EA-C4BF-41D7-A78A-634A6AD114FD}" dt="2024-01-11T12:53:25.514" v="23" actId="700"/>
          <ac:spMkLst>
            <pc:docMk/>
            <pc:sldMk cId="2285625565" sldId="257"/>
            <ac:spMk id="2" creationId="{2AB05CF7-7814-D90A-C41E-6C0876134555}"/>
          </ac:spMkLst>
        </pc:spChg>
        <pc:spChg chg="del mod ord">
          <ac:chgData name="Patrick Merritt" userId="b92c223c-8880-48c6-9b0c-d25ee1bca468" providerId="ADAL" clId="{463549EA-C4BF-41D7-A78A-634A6AD114FD}" dt="2024-01-11T12:53:25.514" v="23" actId="700"/>
          <ac:spMkLst>
            <pc:docMk/>
            <pc:sldMk cId="2285625565" sldId="257"/>
            <ac:spMk id="3" creationId="{8563A296-E30F-B67D-1BC4-F854B7EB1A26}"/>
          </ac:spMkLst>
        </pc:spChg>
        <pc:spChg chg="add mod ord">
          <ac:chgData name="Patrick Merritt" userId="b92c223c-8880-48c6-9b0c-d25ee1bca468" providerId="ADAL" clId="{463549EA-C4BF-41D7-A78A-634A6AD114FD}" dt="2024-01-11T12:56:35.225" v="124" actId="1037"/>
          <ac:spMkLst>
            <pc:docMk/>
            <pc:sldMk cId="2285625565" sldId="257"/>
            <ac:spMk id="4" creationId="{AEABCF16-64A4-DFB3-5AFC-50639842717C}"/>
          </ac:spMkLst>
        </pc:spChg>
        <pc:spChg chg="add mod ord">
          <ac:chgData name="Patrick Merritt" userId="b92c223c-8880-48c6-9b0c-d25ee1bca468" providerId="ADAL" clId="{463549EA-C4BF-41D7-A78A-634A6AD114FD}" dt="2024-01-11T12:56:35.225" v="124" actId="1037"/>
          <ac:spMkLst>
            <pc:docMk/>
            <pc:sldMk cId="2285625565" sldId="257"/>
            <ac:spMk id="5" creationId="{D857C153-2D90-8760-6E2D-6F98519404FB}"/>
          </ac:spMkLst>
        </pc:spChg>
        <pc:picChg chg="add mod">
          <ac:chgData name="Patrick Merritt" userId="b92c223c-8880-48c6-9b0c-d25ee1bca468" providerId="ADAL" clId="{463549EA-C4BF-41D7-A78A-634A6AD114FD}" dt="2024-01-11T12:56:35.225" v="124" actId="1037"/>
          <ac:picMkLst>
            <pc:docMk/>
            <pc:sldMk cId="2285625565" sldId="257"/>
            <ac:picMk id="1026" creationId="{528867C1-5E21-9A75-57A0-36ACFCBFDFB5}"/>
          </ac:picMkLst>
        </pc:picChg>
      </pc:sldChg>
      <pc:sldChg chg="del">
        <pc:chgData name="Patrick Merritt" userId="b92c223c-8880-48c6-9b0c-d25ee1bca468" providerId="ADAL" clId="{463549EA-C4BF-41D7-A78A-634A6AD114FD}" dt="2024-01-11T12:52:53.887" v="0" actId="47"/>
        <pc:sldMkLst>
          <pc:docMk/>
          <pc:sldMk cId="4090023474" sldId="257"/>
        </pc:sldMkLst>
      </pc:sldChg>
      <pc:sldChg chg="del">
        <pc:chgData name="Patrick Merritt" userId="b92c223c-8880-48c6-9b0c-d25ee1bca468" providerId="ADAL" clId="{463549EA-C4BF-41D7-A78A-634A6AD114FD}" dt="2024-01-11T12:52:53.887" v="0" actId="47"/>
        <pc:sldMkLst>
          <pc:docMk/>
          <pc:sldMk cId="2171259363" sldId="258"/>
        </pc:sldMkLst>
      </pc:sldChg>
      <pc:sldChg chg="addSp delSp modSp new mod modClrScheme chgLayout">
        <pc:chgData name="Patrick Merritt" userId="b92c223c-8880-48c6-9b0c-d25ee1bca468" providerId="ADAL" clId="{463549EA-C4BF-41D7-A78A-634A6AD114FD}" dt="2024-01-11T13:02:33.830" v="673" actId="20577"/>
        <pc:sldMkLst>
          <pc:docMk/>
          <pc:sldMk cId="4144405205" sldId="258"/>
        </pc:sldMkLst>
        <pc:spChg chg="mod ord">
          <ac:chgData name="Patrick Merritt" userId="b92c223c-8880-48c6-9b0c-d25ee1bca468" providerId="ADAL" clId="{463549EA-C4BF-41D7-A78A-634A6AD114FD}" dt="2024-01-11T12:57:36.103" v="141" actId="20577"/>
          <ac:spMkLst>
            <pc:docMk/>
            <pc:sldMk cId="4144405205" sldId="258"/>
            <ac:spMk id="2" creationId="{4336508C-C1AA-ED1A-DBB6-37B027816D37}"/>
          </ac:spMkLst>
        </pc:spChg>
        <pc:spChg chg="del mod ord">
          <ac:chgData name="Patrick Merritt" userId="b92c223c-8880-48c6-9b0c-d25ee1bca468" providerId="ADAL" clId="{463549EA-C4BF-41D7-A78A-634A6AD114FD}" dt="2024-01-11T12:57:32.797" v="130" actId="700"/>
          <ac:spMkLst>
            <pc:docMk/>
            <pc:sldMk cId="4144405205" sldId="258"/>
            <ac:spMk id="3" creationId="{EB1251C7-66ED-5270-9C6A-FAE91CA3319E}"/>
          </ac:spMkLst>
        </pc:spChg>
        <pc:spChg chg="add mod ord">
          <ac:chgData name="Patrick Merritt" userId="b92c223c-8880-48c6-9b0c-d25ee1bca468" providerId="ADAL" clId="{463549EA-C4BF-41D7-A78A-634A6AD114FD}" dt="2024-01-11T13:02:33.830" v="673" actId="20577"/>
          <ac:spMkLst>
            <pc:docMk/>
            <pc:sldMk cId="4144405205" sldId="258"/>
            <ac:spMk id="4" creationId="{05B0F44D-A828-6578-1C8D-4E7D2915B331}"/>
          </ac:spMkLst>
        </pc:spChg>
      </pc:sldChg>
      <pc:sldChg chg="del">
        <pc:chgData name="Patrick Merritt" userId="b92c223c-8880-48c6-9b0c-d25ee1bca468" providerId="ADAL" clId="{463549EA-C4BF-41D7-A78A-634A6AD114FD}" dt="2024-01-11T12:52:53.887" v="0" actId="47"/>
        <pc:sldMkLst>
          <pc:docMk/>
          <pc:sldMk cId="2197901773" sldId="259"/>
        </pc:sldMkLst>
      </pc:sldChg>
      <pc:sldChg chg="modSp new mod">
        <pc:chgData name="Patrick Merritt" userId="b92c223c-8880-48c6-9b0c-d25ee1bca468" providerId="ADAL" clId="{463549EA-C4BF-41D7-A78A-634A6AD114FD}" dt="2024-01-11T13:05:05.902" v="1050" actId="20577"/>
        <pc:sldMkLst>
          <pc:docMk/>
          <pc:sldMk cId="2691156661" sldId="259"/>
        </pc:sldMkLst>
        <pc:spChg chg="mod">
          <ac:chgData name="Patrick Merritt" userId="b92c223c-8880-48c6-9b0c-d25ee1bca468" providerId="ADAL" clId="{463549EA-C4BF-41D7-A78A-634A6AD114FD}" dt="2024-01-11T13:03:02.115" v="711" actId="20577"/>
          <ac:spMkLst>
            <pc:docMk/>
            <pc:sldMk cId="2691156661" sldId="259"/>
            <ac:spMk id="2" creationId="{AA509E95-AFD5-CC67-F674-357E1CC7699A}"/>
          </ac:spMkLst>
        </pc:spChg>
        <pc:spChg chg="mod">
          <ac:chgData name="Patrick Merritt" userId="b92c223c-8880-48c6-9b0c-d25ee1bca468" providerId="ADAL" clId="{463549EA-C4BF-41D7-A78A-634A6AD114FD}" dt="2024-01-11T13:05:05.902" v="1050" actId="20577"/>
          <ac:spMkLst>
            <pc:docMk/>
            <pc:sldMk cId="2691156661" sldId="259"/>
            <ac:spMk id="3" creationId="{6290A041-4561-A81D-F746-EF63129640D5}"/>
          </ac:spMkLst>
        </pc:spChg>
      </pc:sldChg>
      <pc:sldChg chg="addSp delSp modSp new mod">
        <pc:chgData name="Patrick Merritt" userId="b92c223c-8880-48c6-9b0c-d25ee1bca468" providerId="ADAL" clId="{463549EA-C4BF-41D7-A78A-634A6AD114FD}" dt="2024-01-11T13:14:13.216" v="1533" actId="14100"/>
        <pc:sldMkLst>
          <pc:docMk/>
          <pc:sldMk cId="354987656" sldId="260"/>
        </pc:sldMkLst>
        <pc:spChg chg="mod">
          <ac:chgData name="Patrick Merritt" userId="b92c223c-8880-48c6-9b0c-d25ee1bca468" providerId="ADAL" clId="{463549EA-C4BF-41D7-A78A-634A6AD114FD}" dt="2024-01-11T13:06:40.117" v="1075" actId="313"/>
          <ac:spMkLst>
            <pc:docMk/>
            <pc:sldMk cId="354987656" sldId="260"/>
            <ac:spMk id="2" creationId="{08E8F7A9-4965-8FDA-D7E2-8643DF0E1B41}"/>
          </ac:spMkLst>
        </pc:spChg>
        <pc:spChg chg="mod">
          <ac:chgData name="Patrick Merritt" userId="b92c223c-8880-48c6-9b0c-d25ee1bca468" providerId="ADAL" clId="{463549EA-C4BF-41D7-A78A-634A6AD114FD}" dt="2024-01-11T13:14:13.216" v="1533" actId="14100"/>
          <ac:spMkLst>
            <pc:docMk/>
            <pc:sldMk cId="354987656" sldId="260"/>
            <ac:spMk id="3" creationId="{CA629701-FE9F-D11C-E063-2F564443641E}"/>
          </ac:spMkLst>
        </pc:spChg>
        <pc:spChg chg="add del mod">
          <ac:chgData name="Patrick Merritt" userId="b92c223c-8880-48c6-9b0c-d25ee1bca468" providerId="ADAL" clId="{463549EA-C4BF-41D7-A78A-634A6AD114FD}" dt="2024-01-11T13:14:06.608" v="1532" actId="21"/>
          <ac:spMkLst>
            <pc:docMk/>
            <pc:sldMk cId="354987656" sldId="260"/>
            <ac:spMk id="4" creationId="{6424C988-0277-3D0C-D793-1542D06A36D5}"/>
          </ac:spMkLst>
        </pc:spChg>
        <pc:spChg chg="add del mod">
          <ac:chgData name="Patrick Merritt" userId="b92c223c-8880-48c6-9b0c-d25ee1bca468" providerId="ADAL" clId="{463549EA-C4BF-41D7-A78A-634A6AD114FD}" dt="2024-01-11T13:14:06.608" v="1532" actId="21"/>
          <ac:spMkLst>
            <pc:docMk/>
            <pc:sldMk cId="354987656" sldId="260"/>
            <ac:spMk id="5" creationId="{3078983A-F19D-843E-48B4-926FA33619B8}"/>
          </ac:spMkLst>
        </pc:spChg>
        <pc:spChg chg="add del mod">
          <ac:chgData name="Patrick Merritt" userId="b92c223c-8880-48c6-9b0c-d25ee1bca468" providerId="ADAL" clId="{463549EA-C4BF-41D7-A78A-634A6AD114FD}" dt="2024-01-11T13:14:06.608" v="1532" actId="21"/>
          <ac:spMkLst>
            <pc:docMk/>
            <pc:sldMk cId="354987656" sldId="260"/>
            <ac:spMk id="6" creationId="{682D2C98-8CE6-A01E-82D1-72B8486BD393}"/>
          </ac:spMkLst>
        </pc:spChg>
        <pc:spChg chg="add del mod">
          <ac:chgData name="Patrick Merritt" userId="b92c223c-8880-48c6-9b0c-d25ee1bca468" providerId="ADAL" clId="{463549EA-C4BF-41D7-A78A-634A6AD114FD}" dt="2024-01-11T13:14:06.608" v="1532" actId="21"/>
          <ac:spMkLst>
            <pc:docMk/>
            <pc:sldMk cId="354987656" sldId="260"/>
            <ac:spMk id="7" creationId="{5A1748D6-BBA6-78A9-45B0-FF8F60EFB425}"/>
          </ac:spMkLst>
        </pc:spChg>
        <pc:cxnChg chg="add del mod">
          <ac:chgData name="Patrick Merritt" userId="b92c223c-8880-48c6-9b0c-d25ee1bca468" providerId="ADAL" clId="{463549EA-C4BF-41D7-A78A-634A6AD114FD}" dt="2024-01-11T13:14:06.608" v="1532" actId="21"/>
          <ac:cxnSpMkLst>
            <pc:docMk/>
            <pc:sldMk cId="354987656" sldId="260"/>
            <ac:cxnSpMk id="9" creationId="{AB5B8664-DE26-816A-F224-7CB1ADD90267}"/>
          </ac:cxnSpMkLst>
        </pc:cxnChg>
        <pc:cxnChg chg="add del mod">
          <ac:chgData name="Patrick Merritt" userId="b92c223c-8880-48c6-9b0c-d25ee1bca468" providerId="ADAL" clId="{463549EA-C4BF-41D7-A78A-634A6AD114FD}" dt="2024-01-11T13:14:06.608" v="1532" actId="21"/>
          <ac:cxnSpMkLst>
            <pc:docMk/>
            <pc:sldMk cId="354987656" sldId="260"/>
            <ac:cxnSpMk id="10" creationId="{D0224F46-61E7-EF95-467F-DDC2BAC7ECFC}"/>
          </ac:cxnSpMkLst>
        </pc:cxnChg>
        <pc:cxnChg chg="add del mod">
          <ac:chgData name="Patrick Merritt" userId="b92c223c-8880-48c6-9b0c-d25ee1bca468" providerId="ADAL" clId="{463549EA-C4BF-41D7-A78A-634A6AD114FD}" dt="2024-01-11T13:14:06.608" v="1532" actId="21"/>
          <ac:cxnSpMkLst>
            <pc:docMk/>
            <pc:sldMk cId="354987656" sldId="260"/>
            <ac:cxnSpMk id="11" creationId="{2BBCD963-9595-2B60-EBE3-3B7EC346B2CF}"/>
          </ac:cxnSpMkLst>
        </pc:cxnChg>
      </pc:sldChg>
      <pc:sldChg chg="del">
        <pc:chgData name="Patrick Merritt" userId="b92c223c-8880-48c6-9b0c-d25ee1bca468" providerId="ADAL" clId="{463549EA-C4BF-41D7-A78A-634A6AD114FD}" dt="2024-01-11T12:52:53.887" v="0" actId="47"/>
        <pc:sldMkLst>
          <pc:docMk/>
          <pc:sldMk cId="3824764564" sldId="260"/>
        </pc:sldMkLst>
      </pc:sldChg>
      <pc:sldChg chg="del">
        <pc:chgData name="Patrick Merritt" userId="b92c223c-8880-48c6-9b0c-d25ee1bca468" providerId="ADAL" clId="{463549EA-C4BF-41D7-A78A-634A6AD114FD}" dt="2024-01-11T12:52:53.887" v="0" actId="47"/>
        <pc:sldMkLst>
          <pc:docMk/>
          <pc:sldMk cId="1141273340" sldId="261"/>
        </pc:sldMkLst>
      </pc:sldChg>
      <pc:sldChg chg="addSp delSp modSp new mod modClrScheme chgLayout">
        <pc:chgData name="Patrick Merritt" userId="b92c223c-8880-48c6-9b0c-d25ee1bca468" providerId="ADAL" clId="{463549EA-C4BF-41D7-A78A-634A6AD114FD}" dt="2024-01-11T13:20:25.224" v="1611" actId="14100"/>
        <pc:sldMkLst>
          <pc:docMk/>
          <pc:sldMk cId="2561642139" sldId="261"/>
        </pc:sldMkLst>
        <pc:spChg chg="mod ord">
          <ac:chgData name="Patrick Merritt" userId="b92c223c-8880-48c6-9b0c-d25ee1bca468" providerId="ADAL" clId="{463549EA-C4BF-41D7-A78A-634A6AD114FD}" dt="2024-01-11T13:14:50.400" v="1587" actId="700"/>
          <ac:spMkLst>
            <pc:docMk/>
            <pc:sldMk cId="2561642139" sldId="261"/>
            <ac:spMk id="2" creationId="{E98E370C-90FF-E060-6BA2-79D29A191AFF}"/>
          </ac:spMkLst>
        </pc:spChg>
        <pc:spChg chg="del">
          <ac:chgData name="Patrick Merritt" userId="b92c223c-8880-48c6-9b0c-d25ee1bca468" providerId="ADAL" clId="{463549EA-C4BF-41D7-A78A-634A6AD114FD}" dt="2024-01-11T13:14:44.873" v="1586" actId="700"/>
          <ac:spMkLst>
            <pc:docMk/>
            <pc:sldMk cId="2561642139" sldId="261"/>
            <ac:spMk id="3" creationId="{FEB1A618-2195-48C4-B94B-ED16ED151E7C}"/>
          </ac:spMkLst>
        </pc:spChg>
        <pc:spChg chg="add mod">
          <ac:chgData name="Patrick Merritt" userId="b92c223c-8880-48c6-9b0c-d25ee1bca468" providerId="ADAL" clId="{463549EA-C4BF-41D7-A78A-634A6AD114FD}" dt="2024-01-11T13:15:03.590" v="1589" actId="164"/>
          <ac:spMkLst>
            <pc:docMk/>
            <pc:sldMk cId="2561642139" sldId="261"/>
            <ac:spMk id="4" creationId="{E54AA23A-5E77-2845-60AC-F503BA76F1B1}"/>
          </ac:spMkLst>
        </pc:spChg>
        <pc:spChg chg="add mod">
          <ac:chgData name="Patrick Merritt" userId="b92c223c-8880-48c6-9b0c-d25ee1bca468" providerId="ADAL" clId="{463549EA-C4BF-41D7-A78A-634A6AD114FD}" dt="2024-01-11T13:15:03.590" v="1589" actId="164"/>
          <ac:spMkLst>
            <pc:docMk/>
            <pc:sldMk cId="2561642139" sldId="261"/>
            <ac:spMk id="5" creationId="{1B998D9E-0939-7B39-5C9F-B7E97152354E}"/>
          </ac:spMkLst>
        </pc:spChg>
        <pc:spChg chg="add mod">
          <ac:chgData name="Patrick Merritt" userId="b92c223c-8880-48c6-9b0c-d25ee1bca468" providerId="ADAL" clId="{463549EA-C4BF-41D7-A78A-634A6AD114FD}" dt="2024-01-11T13:15:03.590" v="1589" actId="164"/>
          <ac:spMkLst>
            <pc:docMk/>
            <pc:sldMk cId="2561642139" sldId="261"/>
            <ac:spMk id="6" creationId="{8ADD1ECD-53C2-64DD-A37D-9F622B8B1A76}"/>
          </ac:spMkLst>
        </pc:spChg>
        <pc:spChg chg="add mod">
          <ac:chgData name="Patrick Merritt" userId="b92c223c-8880-48c6-9b0c-d25ee1bca468" providerId="ADAL" clId="{463549EA-C4BF-41D7-A78A-634A6AD114FD}" dt="2024-01-11T13:15:03.590" v="1589" actId="164"/>
          <ac:spMkLst>
            <pc:docMk/>
            <pc:sldMk cId="2561642139" sldId="261"/>
            <ac:spMk id="7" creationId="{DF05FECF-7786-C3FB-E791-9A5DA38F7EC7}"/>
          </ac:spMkLst>
        </pc:spChg>
        <pc:spChg chg="add mod">
          <ac:chgData name="Patrick Merritt" userId="b92c223c-8880-48c6-9b0c-d25ee1bca468" providerId="ADAL" clId="{463549EA-C4BF-41D7-A78A-634A6AD114FD}" dt="2024-01-11T13:15:57.678" v="1599" actId="164"/>
          <ac:spMkLst>
            <pc:docMk/>
            <pc:sldMk cId="2561642139" sldId="261"/>
            <ac:spMk id="13" creationId="{F0435E3A-6249-6308-DCA0-537544F35976}"/>
          </ac:spMkLst>
        </pc:spChg>
        <pc:spChg chg="add mod">
          <ac:chgData name="Patrick Merritt" userId="b92c223c-8880-48c6-9b0c-d25ee1bca468" providerId="ADAL" clId="{463549EA-C4BF-41D7-A78A-634A6AD114FD}" dt="2024-01-11T13:15:57.678" v="1599" actId="164"/>
          <ac:spMkLst>
            <pc:docMk/>
            <pc:sldMk cId="2561642139" sldId="261"/>
            <ac:spMk id="14" creationId="{E21D022C-FBEA-2610-2D71-4E6005FE2D80}"/>
          </ac:spMkLst>
        </pc:spChg>
        <pc:spChg chg="add mod">
          <ac:chgData name="Patrick Merritt" userId="b92c223c-8880-48c6-9b0c-d25ee1bca468" providerId="ADAL" clId="{463549EA-C4BF-41D7-A78A-634A6AD114FD}" dt="2024-01-11T13:15:57.678" v="1599" actId="164"/>
          <ac:spMkLst>
            <pc:docMk/>
            <pc:sldMk cId="2561642139" sldId="261"/>
            <ac:spMk id="15" creationId="{E0C1CE8F-3825-3956-4671-E444A135915A}"/>
          </ac:spMkLst>
        </pc:spChg>
        <pc:spChg chg="add mod">
          <ac:chgData name="Patrick Merritt" userId="b92c223c-8880-48c6-9b0c-d25ee1bca468" providerId="ADAL" clId="{463549EA-C4BF-41D7-A78A-634A6AD114FD}" dt="2024-01-11T13:15:57.678" v="1599" actId="164"/>
          <ac:spMkLst>
            <pc:docMk/>
            <pc:sldMk cId="2561642139" sldId="261"/>
            <ac:spMk id="16" creationId="{367206AB-61E0-2464-B559-C814C84AE361}"/>
          </ac:spMkLst>
        </pc:spChg>
        <pc:spChg chg="mod">
          <ac:chgData name="Patrick Merritt" userId="b92c223c-8880-48c6-9b0c-d25ee1bca468" providerId="ADAL" clId="{463549EA-C4BF-41D7-A78A-634A6AD114FD}" dt="2024-01-11T13:16:11.364" v="1600"/>
          <ac:spMkLst>
            <pc:docMk/>
            <pc:sldMk cId="2561642139" sldId="261"/>
            <ac:spMk id="26" creationId="{403C69B2-CE3C-977A-BA99-A2A1B2454BE0}"/>
          </ac:spMkLst>
        </pc:spChg>
        <pc:spChg chg="mod">
          <ac:chgData name="Patrick Merritt" userId="b92c223c-8880-48c6-9b0c-d25ee1bca468" providerId="ADAL" clId="{463549EA-C4BF-41D7-A78A-634A6AD114FD}" dt="2024-01-11T13:16:11.364" v="1600"/>
          <ac:spMkLst>
            <pc:docMk/>
            <pc:sldMk cId="2561642139" sldId="261"/>
            <ac:spMk id="27" creationId="{844DB767-976A-6C4C-F637-4B3CE0B301FF}"/>
          </ac:spMkLst>
        </pc:spChg>
        <pc:spChg chg="mod">
          <ac:chgData name="Patrick Merritt" userId="b92c223c-8880-48c6-9b0c-d25ee1bca468" providerId="ADAL" clId="{463549EA-C4BF-41D7-A78A-634A6AD114FD}" dt="2024-01-11T13:16:11.364" v="1600"/>
          <ac:spMkLst>
            <pc:docMk/>
            <pc:sldMk cId="2561642139" sldId="261"/>
            <ac:spMk id="28" creationId="{E31F3B73-3704-203D-8D43-E50DB2383843}"/>
          </ac:spMkLst>
        </pc:spChg>
        <pc:spChg chg="mod">
          <ac:chgData name="Patrick Merritt" userId="b92c223c-8880-48c6-9b0c-d25ee1bca468" providerId="ADAL" clId="{463549EA-C4BF-41D7-A78A-634A6AD114FD}" dt="2024-01-11T13:16:11.364" v="1600"/>
          <ac:spMkLst>
            <pc:docMk/>
            <pc:sldMk cId="2561642139" sldId="261"/>
            <ac:spMk id="29" creationId="{AF3DA789-C8AA-021E-ACD8-52098FF0116D}"/>
          </ac:spMkLst>
        </pc:spChg>
        <pc:spChg chg="mod">
          <ac:chgData name="Patrick Merritt" userId="b92c223c-8880-48c6-9b0c-d25ee1bca468" providerId="ADAL" clId="{463549EA-C4BF-41D7-A78A-634A6AD114FD}" dt="2024-01-11T13:19:53.583" v="1606"/>
          <ac:spMkLst>
            <pc:docMk/>
            <pc:sldMk cId="2561642139" sldId="261"/>
            <ac:spMk id="35" creationId="{F270AEBD-EC5A-E20C-3852-5EB67812FC1A}"/>
          </ac:spMkLst>
        </pc:spChg>
        <pc:spChg chg="mod">
          <ac:chgData name="Patrick Merritt" userId="b92c223c-8880-48c6-9b0c-d25ee1bca468" providerId="ADAL" clId="{463549EA-C4BF-41D7-A78A-634A6AD114FD}" dt="2024-01-11T13:19:53.583" v="1606"/>
          <ac:spMkLst>
            <pc:docMk/>
            <pc:sldMk cId="2561642139" sldId="261"/>
            <ac:spMk id="36" creationId="{6205C7B5-BAE8-B4E7-BA41-B1CF87049701}"/>
          </ac:spMkLst>
        </pc:spChg>
        <pc:spChg chg="mod">
          <ac:chgData name="Patrick Merritt" userId="b92c223c-8880-48c6-9b0c-d25ee1bca468" providerId="ADAL" clId="{463549EA-C4BF-41D7-A78A-634A6AD114FD}" dt="2024-01-11T13:19:53.583" v="1606"/>
          <ac:spMkLst>
            <pc:docMk/>
            <pc:sldMk cId="2561642139" sldId="261"/>
            <ac:spMk id="37" creationId="{87BCF12B-F7AB-7A83-F3CF-E9A3ADB329AD}"/>
          </ac:spMkLst>
        </pc:spChg>
        <pc:spChg chg="mod">
          <ac:chgData name="Patrick Merritt" userId="b92c223c-8880-48c6-9b0c-d25ee1bca468" providerId="ADAL" clId="{463549EA-C4BF-41D7-A78A-634A6AD114FD}" dt="2024-01-11T13:19:53.583" v="1606"/>
          <ac:spMkLst>
            <pc:docMk/>
            <pc:sldMk cId="2561642139" sldId="261"/>
            <ac:spMk id="38" creationId="{DEC338B8-0B9F-4D86-3ECF-E33791E4420D}"/>
          </ac:spMkLst>
        </pc:spChg>
        <pc:grpChg chg="add mod">
          <ac:chgData name="Patrick Merritt" userId="b92c223c-8880-48c6-9b0c-d25ee1bca468" providerId="ADAL" clId="{463549EA-C4BF-41D7-A78A-634A6AD114FD}" dt="2024-01-11T13:15:25.488" v="1593" actId="1076"/>
          <ac:grpSpMkLst>
            <pc:docMk/>
            <pc:sldMk cId="2561642139" sldId="261"/>
            <ac:grpSpMk id="11" creationId="{C0395D2B-A772-2011-3B15-297CB5BD8C75}"/>
          </ac:grpSpMkLst>
        </pc:grpChg>
        <pc:grpChg chg="add mod">
          <ac:chgData name="Patrick Merritt" userId="b92c223c-8880-48c6-9b0c-d25ee1bca468" providerId="ADAL" clId="{463549EA-C4BF-41D7-A78A-634A6AD114FD}" dt="2024-01-11T13:15:57.678" v="1599" actId="164"/>
          <ac:grpSpMkLst>
            <pc:docMk/>
            <pc:sldMk cId="2561642139" sldId="261"/>
            <ac:grpSpMk id="24" creationId="{2362AB61-85C1-A29A-7707-1569E2190824}"/>
          </ac:grpSpMkLst>
        </pc:grpChg>
        <pc:grpChg chg="add mod">
          <ac:chgData name="Patrick Merritt" userId="b92c223c-8880-48c6-9b0c-d25ee1bca468" providerId="ADAL" clId="{463549EA-C4BF-41D7-A78A-634A6AD114FD}" dt="2024-01-11T13:16:15.048" v="1601" actId="1076"/>
          <ac:grpSpMkLst>
            <pc:docMk/>
            <pc:sldMk cId="2561642139" sldId="261"/>
            <ac:grpSpMk id="25" creationId="{9DB3B4A7-8406-2CC8-B1DE-AEC0EE33B3F1}"/>
          </ac:grpSpMkLst>
        </pc:grpChg>
        <pc:grpChg chg="add mod">
          <ac:chgData name="Patrick Merritt" userId="b92c223c-8880-48c6-9b0c-d25ee1bca468" providerId="ADAL" clId="{463549EA-C4BF-41D7-A78A-634A6AD114FD}" dt="2024-01-11T13:19:57.352" v="1607" actId="1076"/>
          <ac:grpSpMkLst>
            <pc:docMk/>
            <pc:sldMk cId="2561642139" sldId="261"/>
            <ac:grpSpMk id="34" creationId="{258D3676-E53B-7729-2483-9D4A74519239}"/>
          </ac:grpSpMkLst>
        </pc:grpChg>
        <pc:cxnChg chg="add mod">
          <ac:chgData name="Patrick Merritt" userId="b92c223c-8880-48c6-9b0c-d25ee1bca468" providerId="ADAL" clId="{463549EA-C4BF-41D7-A78A-634A6AD114FD}" dt="2024-01-11T13:15:25.488" v="1593" actId="1076"/>
          <ac:cxnSpMkLst>
            <pc:docMk/>
            <pc:sldMk cId="2561642139" sldId="261"/>
            <ac:cxnSpMk id="8" creationId="{0EA73B3E-C002-07BE-64BD-1DC4AC30C4A8}"/>
          </ac:cxnSpMkLst>
        </pc:cxnChg>
        <pc:cxnChg chg="add del mod">
          <ac:chgData name="Patrick Merritt" userId="b92c223c-8880-48c6-9b0c-d25ee1bca468" providerId="ADAL" clId="{463549EA-C4BF-41D7-A78A-634A6AD114FD}" dt="2024-01-11T13:15:09.282" v="1591" actId="478"/>
          <ac:cxnSpMkLst>
            <pc:docMk/>
            <pc:sldMk cId="2561642139" sldId="261"/>
            <ac:cxnSpMk id="9" creationId="{4001313A-9441-E5C8-DF4B-AA0188797DDA}"/>
          </ac:cxnSpMkLst>
        </pc:cxnChg>
        <pc:cxnChg chg="add del mod">
          <ac:chgData name="Patrick Merritt" userId="b92c223c-8880-48c6-9b0c-d25ee1bca468" providerId="ADAL" clId="{463549EA-C4BF-41D7-A78A-634A6AD114FD}" dt="2024-01-11T13:15:08.052" v="1590" actId="478"/>
          <ac:cxnSpMkLst>
            <pc:docMk/>
            <pc:sldMk cId="2561642139" sldId="261"/>
            <ac:cxnSpMk id="10" creationId="{DAE54193-D479-2E91-0A50-989336D50EFE}"/>
          </ac:cxnSpMkLst>
        </pc:cxnChg>
        <pc:cxnChg chg="add del mod">
          <ac:chgData name="Patrick Merritt" userId="b92c223c-8880-48c6-9b0c-d25ee1bca468" providerId="ADAL" clId="{463549EA-C4BF-41D7-A78A-634A6AD114FD}" dt="2024-01-11T13:15:31.049" v="1595" actId="478"/>
          <ac:cxnSpMkLst>
            <pc:docMk/>
            <pc:sldMk cId="2561642139" sldId="261"/>
            <ac:cxnSpMk id="17" creationId="{8D335AF9-EC29-6C00-2553-D376D040B5E1}"/>
          </ac:cxnSpMkLst>
        </pc:cxnChg>
        <pc:cxnChg chg="add mod">
          <ac:chgData name="Patrick Merritt" userId="b92c223c-8880-48c6-9b0c-d25ee1bca468" providerId="ADAL" clId="{463549EA-C4BF-41D7-A78A-634A6AD114FD}" dt="2024-01-11T13:15:53.921" v="1598" actId="1076"/>
          <ac:cxnSpMkLst>
            <pc:docMk/>
            <pc:sldMk cId="2561642139" sldId="261"/>
            <ac:cxnSpMk id="18" creationId="{4999CD64-A18E-E627-8ACE-6A169755556A}"/>
          </ac:cxnSpMkLst>
        </pc:cxnChg>
        <pc:cxnChg chg="add mod">
          <ac:chgData name="Patrick Merritt" userId="b92c223c-8880-48c6-9b0c-d25ee1bca468" providerId="ADAL" clId="{463549EA-C4BF-41D7-A78A-634A6AD114FD}" dt="2024-01-11T13:15:53.921" v="1598" actId="1076"/>
          <ac:cxnSpMkLst>
            <pc:docMk/>
            <pc:sldMk cId="2561642139" sldId="261"/>
            <ac:cxnSpMk id="19" creationId="{36D69AEB-285F-2093-D9E2-A15372D2B362}"/>
          </ac:cxnSpMkLst>
        </pc:cxnChg>
        <pc:cxnChg chg="add mod">
          <ac:chgData name="Patrick Merritt" userId="b92c223c-8880-48c6-9b0c-d25ee1bca468" providerId="ADAL" clId="{463549EA-C4BF-41D7-A78A-634A6AD114FD}" dt="2024-01-11T13:16:45.143" v="1605" actId="14100"/>
          <ac:cxnSpMkLst>
            <pc:docMk/>
            <pc:sldMk cId="2561642139" sldId="261"/>
            <ac:cxnSpMk id="30" creationId="{54C23922-2793-AA7C-55B0-DF57BC803CC7}"/>
          </ac:cxnSpMkLst>
        </pc:cxnChg>
        <pc:cxnChg chg="add mod">
          <ac:chgData name="Patrick Merritt" userId="b92c223c-8880-48c6-9b0c-d25ee1bca468" providerId="ADAL" clId="{463549EA-C4BF-41D7-A78A-634A6AD114FD}" dt="2024-01-11T13:16:45.143" v="1605" actId="14100"/>
          <ac:cxnSpMkLst>
            <pc:docMk/>
            <pc:sldMk cId="2561642139" sldId="261"/>
            <ac:cxnSpMk id="31" creationId="{6CC2A631-C9F6-4A04-0809-A1D7011FB37F}"/>
          </ac:cxnSpMkLst>
        </pc:cxnChg>
        <pc:cxnChg chg="add mod">
          <ac:chgData name="Patrick Merritt" userId="b92c223c-8880-48c6-9b0c-d25ee1bca468" providerId="ADAL" clId="{463549EA-C4BF-41D7-A78A-634A6AD114FD}" dt="2024-01-11T13:20:21.769" v="1610" actId="208"/>
          <ac:cxnSpMkLst>
            <pc:docMk/>
            <pc:sldMk cId="2561642139" sldId="261"/>
            <ac:cxnSpMk id="39" creationId="{66C52214-E25A-CF21-DCCD-C3F97F2B2672}"/>
          </ac:cxnSpMkLst>
        </pc:cxnChg>
        <pc:cxnChg chg="add mod">
          <ac:chgData name="Patrick Merritt" userId="b92c223c-8880-48c6-9b0c-d25ee1bca468" providerId="ADAL" clId="{463549EA-C4BF-41D7-A78A-634A6AD114FD}" dt="2024-01-11T13:20:25.224" v="1611" actId="14100"/>
          <ac:cxnSpMkLst>
            <pc:docMk/>
            <pc:sldMk cId="2561642139" sldId="261"/>
            <ac:cxnSpMk id="40" creationId="{655ABEEA-716F-C78F-475A-FAC0C0BB664C}"/>
          </ac:cxnSpMkLst>
        </pc:cxnChg>
      </pc:sldChg>
      <pc:sldChg chg="addSp modSp new mod modClrScheme chgLayout">
        <pc:chgData name="Patrick Merritt" userId="b92c223c-8880-48c6-9b0c-d25ee1bca468" providerId="ADAL" clId="{463549EA-C4BF-41D7-A78A-634A6AD114FD}" dt="2024-01-11T13:23:04.535" v="1877" actId="20577"/>
        <pc:sldMkLst>
          <pc:docMk/>
          <pc:sldMk cId="3458636469" sldId="262"/>
        </pc:sldMkLst>
        <pc:spChg chg="mod ord">
          <ac:chgData name="Patrick Merritt" userId="b92c223c-8880-48c6-9b0c-d25ee1bca468" providerId="ADAL" clId="{463549EA-C4BF-41D7-A78A-634A6AD114FD}" dt="2024-01-11T13:21:38.216" v="1632" actId="700"/>
          <ac:spMkLst>
            <pc:docMk/>
            <pc:sldMk cId="3458636469" sldId="262"/>
            <ac:spMk id="2" creationId="{E0647016-D1F5-B503-70B0-79C75EC099D2}"/>
          </ac:spMkLst>
        </pc:spChg>
        <pc:spChg chg="add mod ord">
          <ac:chgData name="Patrick Merritt" userId="b92c223c-8880-48c6-9b0c-d25ee1bca468" providerId="ADAL" clId="{463549EA-C4BF-41D7-A78A-634A6AD114FD}" dt="2024-01-11T13:23:04.535" v="1877" actId="20577"/>
          <ac:spMkLst>
            <pc:docMk/>
            <pc:sldMk cId="3458636469" sldId="262"/>
            <ac:spMk id="3" creationId="{94E82990-FDF6-7FD0-A1FB-821E399C461C}"/>
          </ac:spMkLst>
        </pc:spChg>
      </pc:sldChg>
      <pc:sldChg chg="del">
        <pc:chgData name="Patrick Merritt" userId="b92c223c-8880-48c6-9b0c-d25ee1bca468" providerId="ADAL" clId="{463549EA-C4BF-41D7-A78A-634A6AD114FD}" dt="2024-01-11T12:52:53.887" v="0" actId="47"/>
        <pc:sldMkLst>
          <pc:docMk/>
          <pc:sldMk cId="3866769334" sldId="262"/>
        </pc:sldMkLst>
      </pc:sldChg>
      <pc:sldChg chg="del">
        <pc:chgData name="Patrick Merritt" userId="b92c223c-8880-48c6-9b0c-d25ee1bca468" providerId="ADAL" clId="{463549EA-C4BF-41D7-A78A-634A6AD114FD}" dt="2024-01-11T12:52:53.887" v="0" actId="47"/>
        <pc:sldMkLst>
          <pc:docMk/>
          <pc:sldMk cId="635429887" sldId="263"/>
        </pc:sldMkLst>
      </pc:sldChg>
      <pc:sldChg chg="del">
        <pc:chgData name="Patrick Merritt" userId="b92c223c-8880-48c6-9b0c-d25ee1bca468" providerId="ADAL" clId="{463549EA-C4BF-41D7-A78A-634A6AD114FD}" dt="2024-01-11T12:52:53.887" v="0" actId="47"/>
        <pc:sldMkLst>
          <pc:docMk/>
          <pc:sldMk cId="4124873510" sldId="264"/>
        </pc:sldMkLst>
      </pc:sldChg>
      <pc:sldChg chg="del">
        <pc:chgData name="Patrick Merritt" userId="b92c223c-8880-48c6-9b0c-d25ee1bca468" providerId="ADAL" clId="{463549EA-C4BF-41D7-A78A-634A6AD114FD}" dt="2024-01-11T12:52:53.887" v="0" actId="47"/>
        <pc:sldMkLst>
          <pc:docMk/>
          <pc:sldMk cId="1324938249" sldId="265"/>
        </pc:sldMkLst>
      </pc:sldChg>
      <pc:sldChg chg="del">
        <pc:chgData name="Patrick Merritt" userId="b92c223c-8880-48c6-9b0c-d25ee1bca468" providerId="ADAL" clId="{463549EA-C4BF-41D7-A78A-634A6AD114FD}" dt="2024-01-11T12:52:53.887" v="0" actId="47"/>
        <pc:sldMkLst>
          <pc:docMk/>
          <pc:sldMk cId="1897488428" sldId="266"/>
        </pc:sldMkLst>
      </pc:sldChg>
      <pc:sldChg chg="del">
        <pc:chgData name="Patrick Merritt" userId="b92c223c-8880-48c6-9b0c-d25ee1bca468" providerId="ADAL" clId="{463549EA-C4BF-41D7-A78A-634A6AD114FD}" dt="2024-01-11T12:52:53.887" v="0" actId="47"/>
        <pc:sldMkLst>
          <pc:docMk/>
          <pc:sldMk cId="3565984026" sldId="267"/>
        </pc:sldMkLst>
      </pc:sldChg>
      <pc:sldChg chg="del">
        <pc:chgData name="Patrick Merritt" userId="b92c223c-8880-48c6-9b0c-d25ee1bca468" providerId="ADAL" clId="{463549EA-C4BF-41D7-A78A-634A6AD114FD}" dt="2024-01-11T12:52:53.887" v="0" actId="47"/>
        <pc:sldMkLst>
          <pc:docMk/>
          <pc:sldMk cId="466469310" sldId="268"/>
        </pc:sldMkLst>
      </pc:sldChg>
      <pc:sldChg chg="del">
        <pc:chgData name="Patrick Merritt" userId="b92c223c-8880-48c6-9b0c-d25ee1bca468" providerId="ADAL" clId="{463549EA-C4BF-41D7-A78A-634A6AD114FD}" dt="2024-01-11T12:52:53.887" v="0" actId="47"/>
        <pc:sldMkLst>
          <pc:docMk/>
          <pc:sldMk cId="4277664154" sldId="269"/>
        </pc:sldMkLst>
      </pc:sldChg>
      <pc:sldChg chg="del">
        <pc:chgData name="Patrick Merritt" userId="b92c223c-8880-48c6-9b0c-d25ee1bca468" providerId="ADAL" clId="{463549EA-C4BF-41D7-A78A-634A6AD114FD}" dt="2024-01-11T12:52:53.887" v="0" actId="47"/>
        <pc:sldMkLst>
          <pc:docMk/>
          <pc:sldMk cId="3125995448" sldId="270"/>
        </pc:sldMkLst>
      </pc:sldChg>
      <pc:sldChg chg="del">
        <pc:chgData name="Patrick Merritt" userId="b92c223c-8880-48c6-9b0c-d25ee1bca468" providerId="ADAL" clId="{463549EA-C4BF-41D7-A78A-634A6AD114FD}" dt="2024-01-11T12:52:53.887" v="0" actId="47"/>
        <pc:sldMkLst>
          <pc:docMk/>
          <pc:sldMk cId="269786884" sldId="271"/>
        </pc:sldMkLst>
      </pc:sldChg>
      <pc:sldChg chg="del">
        <pc:chgData name="Patrick Merritt" userId="b92c223c-8880-48c6-9b0c-d25ee1bca468" providerId="ADAL" clId="{463549EA-C4BF-41D7-A78A-634A6AD114FD}" dt="2024-01-11T12:52:53.887" v="0" actId="47"/>
        <pc:sldMkLst>
          <pc:docMk/>
          <pc:sldMk cId="2442787233" sldId="272"/>
        </pc:sldMkLst>
      </pc:sldChg>
      <pc:sldChg chg="del">
        <pc:chgData name="Patrick Merritt" userId="b92c223c-8880-48c6-9b0c-d25ee1bca468" providerId="ADAL" clId="{463549EA-C4BF-41D7-A78A-634A6AD114FD}" dt="2024-01-11T12:52:53.887" v="0" actId="47"/>
        <pc:sldMkLst>
          <pc:docMk/>
          <pc:sldMk cId="324901865" sldId="273"/>
        </pc:sldMkLst>
      </pc:sldChg>
      <pc:sldChg chg="del">
        <pc:chgData name="Patrick Merritt" userId="b92c223c-8880-48c6-9b0c-d25ee1bca468" providerId="ADAL" clId="{463549EA-C4BF-41D7-A78A-634A6AD114FD}" dt="2024-01-11T12:52:53.887" v="0" actId="47"/>
        <pc:sldMkLst>
          <pc:docMk/>
          <pc:sldMk cId="897306204" sldId="274"/>
        </pc:sldMkLst>
      </pc:sldChg>
      <pc:sldChg chg="del">
        <pc:chgData name="Patrick Merritt" userId="b92c223c-8880-48c6-9b0c-d25ee1bca468" providerId="ADAL" clId="{463549EA-C4BF-41D7-A78A-634A6AD114FD}" dt="2024-01-11T12:52:53.887" v="0" actId="47"/>
        <pc:sldMkLst>
          <pc:docMk/>
          <pc:sldMk cId="1671767789" sldId="275"/>
        </pc:sldMkLst>
      </pc:sldChg>
      <pc:sldChg chg="del">
        <pc:chgData name="Patrick Merritt" userId="b92c223c-8880-48c6-9b0c-d25ee1bca468" providerId="ADAL" clId="{463549EA-C4BF-41D7-A78A-634A6AD114FD}" dt="2024-01-11T12:52:53.887" v="0" actId="47"/>
        <pc:sldMkLst>
          <pc:docMk/>
          <pc:sldMk cId="2541414701" sldId="276"/>
        </pc:sldMkLst>
      </pc:sldChg>
      <pc:sldChg chg="del">
        <pc:chgData name="Patrick Merritt" userId="b92c223c-8880-48c6-9b0c-d25ee1bca468" providerId="ADAL" clId="{463549EA-C4BF-41D7-A78A-634A6AD114FD}" dt="2024-01-11T12:52:53.887" v="0" actId="47"/>
        <pc:sldMkLst>
          <pc:docMk/>
          <pc:sldMk cId="2732513907" sldId="277"/>
        </pc:sldMkLst>
      </pc:sldChg>
      <pc:sldChg chg="del">
        <pc:chgData name="Patrick Merritt" userId="b92c223c-8880-48c6-9b0c-d25ee1bca468" providerId="ADAL" clId="{463549EA-C4BF-41D7-A78A-634A6AD114FD}" dt="2024-01-11T12:52:53.887" v="0" actId="47"/>
        <pc:sldMkLst>
          <pc:docMk/>
          <pc:sldMk cId="481169942" sldId="278"/>
        </pc:sldMkLst>
      </pc:sldChg>
      <pc:sldChg chg="del">
        <pc:chgData name="Patrick Merritt" userId="b92c223c-8880-48c6-9b0c-d25ee1bca468" providerId="ADAL" clId="{463549EA-C4BF-41D7-A78A-634A6AD114FD}" dt="2024-01-11T12:52:53.887" v="0" actId="47"/>
        <pc:sldMkLst>
          <pc:docMk/>
          <pc:sldMk cId="57437478" sldId="279"/>
        </pc:sldMkLst>
      </pc:sldChg>
      <pc:sldChg chg="del">
        <pc:chgData name="Patrick Merritt" userId="b92c223c-8880-48c6-9b0c-d25ee1bca468" providerId="ADAL" clId="{463549EA-C4BF-41D7-A78A-634A6AD114FD}" dt="2024-01-11T12:52:53.887" v="0" actId="47"/>
        <pc:sldMkLst>
          <pc:docMk/>
          <pc:sldMk cId="639206012" sldId="280"/>
        </pc:sldMkLst>
      </pc:sldChg>
      <pc:sldChg chg="del">
        <pc:chgData name="Patrick Merritt" userId="b92c223c-8880-48c6-9b0c-d25ee1bca468" providerId="ADAL" clId="{463549EA-C4BF-41D7-A78A-634A6AD114FD}" dt="2024-01-11T12:52:53.887" v="0" actId="47"/>
        <pc:sldMkLst>
          <pc:docMk/>
          <pc:sldMk cId="2747582081" sldId="281"/>
        </pc:sldMkLst>
      </pc:sldChg>
      <pc:sldChg chg="del">
        <pc:chgData name="Patrick Merritt" userId="b92c223c-8880-48c6-9b0c-d25ee1bca468" providerId="ADAL" clId="{463549EA-C4BF-41D7-A78A-634A6AD114FD}" dt="2024-01-11T12:52:53.887" v="0" actId="47"/>
        <pc:sldMkLst>
          <pc:docMk/>
          <pc:sldMk cId="4085231695" sldId="282"/>
        </pc:sldMkLst>
      </pc:sldChg>
      <pc:sldChg chg="del">
        <pc:chgData name="Patrick Merritt" userId="b92c223c-8880-48c6-9b0c-d25ee1bca468" providerId="ADAL" clId="{463549EA-C4BF-41D7-A78A-634A6AD114FD}" dt="2024-01-11T12:52:53.887" v="0" actId="47"/>
        <pc:sldMkLst>
          <pc:docMk/>
          <pc:sldMk cId="861414133" sldId="283"/>
        </pc:sldMkLst>
      </pc:sldChg>
      <pc:sldChg chg="del">
        <pc:chgData name="Patrick Merritt" userId="b92c223c-8880-48c6-9b0c-d25ee1bca468" providerId="ADAL" clId="{463549EA-C4BF-41D7-A78A-634A6AD114FD}" dt="2024-01-11T12:52:53.887" v="0" actId="47"/>
        <pc:sldMkLst>
          <pc:docMk/>
          <pc:sldMk cId="1690954885" sldId="284"/>
        </pc:sldMkLst>
      </pc:sldChg>
      <pc:sldChg chg="del">
        <pc:chgData name="Patrick Merritt" userId="b92c223c-8880-48c6-9b0c-d25ee1bca468" providerId="ADAL" clId="{463549EA-C4BF-41D7-A78A-634A6AD114FD}" dt="2024-01-11T12:52:53.887" v="0" actId="47"/>
        <pc:sldMkLst>
          <pc:docMk/>
          <pc:sldMk cId="478102423" sldId="285"/>
        </pc:sldMkLst>
      </pc:sldChg>
      <pc:sldChg chg="del">
        <pc:chgData name="Patrick Merritt" userId="b92c223c-8880-48c6-9b0c-d25ee1bca468" providerId="ADAL" clId="{463549EA-C4BF-41D7-A78A-634A6AD114FD}" dt="2024-01-11T12:52:53.887" v="0" actId="47"/>
        <pc:sldMkLst>
          <pc:docMk/>
          <pc:sldMk cId="4225291369" sldId="286"/>
        </pc:sldMkLst>
      </pc:sldChg>
      <pc:sldChg chg="del">
        <pc:chgData name="Patrick Merritt" userId="b92c223c-8880-48c6-9b0c-d25ee1bca468" providerId="ADAL" clId="{463549EA-C4BF-41D7-A78A-634A6AD114FD}" dt="2024-01-11T12:52:53.887" v="0" actId="47"/>
        <pc:sldMkLst>
          <pc:docMk/>
          <pc:sldMk cId="2373353585" sldId="287"/>
        </pc:sldMkLst>
      </pc:sldChg>
      <pc:sldChg chg="del">
        <pc:chgData name="Patrick Merritt" userId="b92c223c-8880-48c6-9b0c-d25ee1bca468" providerId="ADAL" clId="{463549EA-C4BF-41D7-A78A-634A6AD114FD}" dt="2024-01-11T12:52:53.887" v="0" actId="47"/>
        <pc:sldMkLst>
          <pc:docMk/>
          <pc:sldMk cId="1932368986" sldId="288"/>
        </pc:sldMkLst>
      </pc:sldChg>
      <pc:sldChg chg="del">
        <pc:chgData name="Patrick Merritt" userId="b92c223c-8880-48c6-9b0c-d25ee1bca468" providerId="ADAL" clId="{463549EA-C4BF-41D7-A78A-634A6AD114FD}" dt="2024-01-11T12:52:53.887" v="0" actId="47"/>
        <pc:sldMkLst>
          <pc:docMk/>
          <pc:sldMk cId="1920045742" sldId="289"/>
        </pc:sldMkLst>
      </pc:sldChg>
      <pc:sldChg chg="del">
        <pc:chgData name="Patrick Merritt" userId="b92c223c-8880-48c6-9b0c-d25ee1bca468" providerId="ADAL" clId="{463549EA-C4BF-41D7-A78A-634A6AD114FD}" dt="2024-01-11T12:52:53.887" v="0" actId="47"/>
        <pc:sldMkLst>
          <pc:docMk/>
          <pc:sldMk cId="1357407568" sldId="290"/>
        </pc:sldMkLst>
      </pc:sldChg>
    </pc:docChg>
  </pc:docChgLst>
  <pc:docChgLst>
    <pc:chgData name="Patrick Merritt" userId="b92c223c-8880-48c6-9b0c-d25ee1bca468" providerId="ADAL" clId="{D384CEBE-BE98-4C3F-8F1E-6AD1F22AE020}"/>
    <pc:docChg chg="undo custSel addSld delSld modSld sldOrd">
      <pc:chgData name="Patrick Merritt" userId="b92c223c-8880-48c6-9b0c-d25ee1bca468" providerId="ADAL" clId="{D384CEBE-BE98-4C3F-8F1E-6AD1F22AE020}" dt="2023-12-14T12:18:09.058" v="6338" actId="207"/>
      <pc:docMkLst>
        <pc:docMk/>
      </pc:docMkLst>
      <pc:sldChg chg="modSp new mod">
        <pc:chgData name="Patrick Merritt" userId="b92c223c-8880-48c6-9b0c-d25ee1bca468" providerId="ADAL" clId="{D384CEBE-BE98-4C3F-8F1E-6AD1F22AE020}" dt="2023-12-14T10:14:26.650" v="107" actId="20577"/>
        <pc:sldMkLst>
          <pc:docMk/>
          <pc:sldMk cId="357346659" sldId="256"/>
        </pc:sldMkLst>
        <pc:spChg chg="mod">
          <ac:chgData name="Patrick Merritt" userId="b92c223c-8880-48c6-9b0c-d25ee1bca468" providerId="ADAL" clId="{D384CEBE-BE98-4C3F-8F1E-6AD1F22AE020}" dt="2023-12-14T10:13:34.319" v="41"/>
          <ac:spMkLst>
            <pc:docMk/>
            <pc:sldMk cId="357346659" sldId="256"/>
            <ac:spMk id="2" creationId="{B2975A7C-D54D-05E0-876F-826FC221EA09}"/>
          </ac:spMkLst>
        </pc:spChg>
        <pc:spChg chg="mod">
          <ac:chgData name="Patrick Merritt" userId="b92c223c-8880-48c6-9b0c-d25ee1bca468" providerId="ADAL" clId="{D384CEBE-BE98-4C3F-8F1E-6AD1F22AE020}" dt="2023-12-14T10:14:26.650" v="107" actId="20577"/>
          <ac:spMkLst>
            <pc:docMk/>
            <pc:sldMk cId="357346659" sldId="256"/>
            <ac:spMk id="3" creationId="{36870642-29A2-1695-40D0-B1CAC0942C8E}"/>
          </ac:spMkLst>
        </pc:spChg>
      </pc:sldChg>
      <pc:sldChg chg="del">
        <pc:chgData name="Patrick Merritt" userId="b92c223c-8880-48c6-9b0c-d25ee1bca468" providerId="ADAL" clId="{D384CEBE-BE98-4C3F-8F1E-6AD1F22AE020}" dt="2023-12-14T10:12:32.749" v="0" actId="47"/>
        <pc:sldMkLst>
          <pc:docMk/>
          <pc:sldMk cId="832481721" sldId="256"/>
        </pc:sldMkLst>
      </pc:sldChg>
      <pc:sldChg chg="del">
        <pc:chgData name="Patrick Merritt" userId="b92c223c-8880-48c6-9b0c-d25ee1bca468" providerId="ADAL" clId="{D384CEBE-BE98-4C3F-8F1E-6AD1F22AE020}" dt="2023-12-14T10:12:32.749" v="0" actId="47"/>
        <pc:sldMkLst>
          <pc:docMk/>
          <pc:sldMk cId="3598668132" sldId="257"/>
        </pc:sldMkLst>
      </pc:sldChg>
      <pc:sldChg chg="modSp new mod">
        <pc:chgData name="Patrick Merritt" userId="b92c223c-8880-48c6-9b0c-d25ee1bca468" providerId="ADAL" clId="{D384CEBE-BE98-4C3F-8F1E-6AD1F22AE020}" dt="2023-12-14T11:05:34.033" v="3710" actId="20577"/>
        <pc:sldMkLst>
          <pc:docMk/>
          <pc:sldMk cId="4090023474" sldId="257"/>
        </pc:sldMkLst>
        <pc:spChg chg="mod">
          <ac:chgData name="Patrick Merritt" userId="b92c223c-8880-48c6-9b0c-d25ee1bca468" providerId="ADAL" clId="{D384CEBE-BE98-4C3F-8F1E-6AD1F22AE020}" dt="2023-12-14T10:14:35.614" v="119" actId="20577"/>
          <ac:spMkLst>
            <pc:docMk/>
            <pc:sldMk cId="4090023474" sldId="257"/>
            <ac:spMk id="2" creationId="{0B53DDA9-BF2F-C31C-71F9-063B78F425E3}"/>
          </ac:spMkLst>
        </pc:spChg>
        <pc:spChg chg="mod">
          <ac:chgData name="Patrick Merritt" userId="b92c223c-8880-48c6-9b0c-d25ee1bca468" providerId="ADAL" clId="{D384CEBE-BE98-4C3F-8F1E-6AD1F22AE020}" dt="2023-12-14T11:05:34.033" v="3710" actId="20577"/>
          <ac:spMkLst>
            <pc:docMk/>
            <pc:sldMk cId="4090023474" sldId="257"/>
            <ac:spMk id="3" creationId="{285970D2-6382-ECA1-DC16-2F4F53037483}"/>
          </ac:spMkLst>
        </pc:spChg>
      </pc:sldChg>
      <pc:sldChg chg="addSp delSp modSp new mod modClrScheme chgLayout">
        <pc:chgData name="Patrick Merritt" userId="b92c223c-8880-48c6-9b0c-d25ee1bca468" providerId="ADAL" clId="{D384CEBE-BE98-4C3F-8F1E-6AD1F22AE020}" dt="2023-12-14T10:17:22.769" v="441" actId="20577"/>
        <pc:sldMkLst>
          <pc:docMk/>
          <pc:sldMk cId="2171259363" sldId="258"/>
        </pc:sldMkLst>
        <pc:spChg chg="del mod ord">
          <ac:chgData name="Patrick Merritt" userId="b92c223c-8880-48c6-9b0c-d25ee1bca468" providerId="ADAL" clId="{D384CEBE-BE98-4C3F-8F1E-6AD1F22AE020}" dt="2023-12-14T10:16:50.926" v="392" actId="700"/>
          <ac:spMkLst>
            <pc:docMk/>
            <pc:sldMk cId="2171259363" sldId="258"/>
            <ac:spMk id="2" creationId="{FE531333-4BFC-5370-2420-DF3DA36CBB03}"/>
          </ac:spMkLst>
        </pc:spChg>
        <pc:spChg chg="del mod ord">
          <ac:chgData name="Patrick Merritt" userId="b92c223c-8880-48c6-9b0c-d25ee1bca468" providerId="ADAL" clId="{D384CEBE-BE98-4C3F-8F1E-6AD1F22AE020}" dt="2023-12-14T10:16:50.926" v="392" actId="700"/>
          <ac:spMkLst>
            <pc:docMk/>
            <pc:sldMk cId="2171259363" sldId="258"/>
            <ac:spMk id="3" creationId="{0CB3F470-4B55-FEC9-CBA9-88B63B05085D}"/>
          </ac:spMkLst>
        </pc:spChg>
        <pc:spChg chg="add del mod ord">
          <ac:chgData name="Patrick Merritt" userId="b92c223c-8880-48c6-9b0c-d25ee1bca468" providerId="ADAL" clId="{D384CEBE-BE98-4C3F-8F1E-6AD1F22AE020}" dt="2023-12-14T10:16:52.720" v="393" actId="700"/>
          <ac:spMkLst>
            <pc:docMk/>
            <pc:sldMk cId="2171259363" sldId="258"/>
            <ac:spMk id="4" creationId="{25D38932-9D1C-7F7D-014E-E07D97789145}"/>
          </ac:spMkLst>
        </pc:spChg>
        <pc:spChg chg="add del mod ord">
          <ac:chgData name="Patrick Merritt" userId="b92c223c-8880-48c6-9b0c-d25ee1bca468" providerId="ADAL" clId="{D384CEBE-BE98-4C3F-8F1E-6AD1F22AE020}" dt="2023-12-14T10:16:52.720" v="393" actId="700"/>
          <ac:spMkLst>
            <pc:docMk/>
            <pc:sldMk cId="2171259363" sldId="258"/>
            <ac:spMk id="5" creationId="{81168E25-E760-A9E6-73EA-E299582EFE09}"/>
          </ac:spMkLst>
        </pc:spChg>
        <pc:spChg chg="add mod ord">
          <ac:chgData name="Patrick Merritt" userId="b92c223c-8880-48c6-9b0c-d25ee1bca468" providerId="ADAL" clId="{D384CEBE-BE98-4C3F-8F1E-6AD1F22AE020}" dt="2023-12-14T10:17:11.968" v="434" actId="313"/>
          <ac:spMkLst>
            <pc:docMk/>
            <pc:sldMk cId="2171259363" sldId="258"/>
            <ac:spMk id="6" creationId="{B71DB459-BB17-90F5-AA39-0AC1777BFC91}"/>
          </ac:spMkLst>
        </pc:spChg>
        <pc:spChg chg="add mod ord">
          <ac:chgData name="Patrick Merritt" userId="b92c223c-8880-48c6-9b0c-d25ee1bca468" providerId="ADAL" clId="{D384CEBE-BE98-4C3F-8F1E-6AD1F22AE020}" dt="2023-12-14T10:17:22.769" v="441" actId="20577"/>
          <ac:spMkLst>
            <pc:docMk/>
            <pc:sldMk cId="2171259363" sldId="258"/>
            <ac:spMk id="7" creationId="{CE6A46ED-770C-9175-2119-9465A91915AC}"/>
          </ac:spMkLst>
        </pc:spChg>
      </pc:sldChg>
      <pc:sldChg chg="del">
        <pc:chgData name="Patrick Merritt" userId="b92c223c-8880-48c6-9b0c-d25ee1bca468" providerId="ADAL" clId="{D384CEBE-BE98-4C3F-8F1E-6AD1F22AE020}" dt="2023-12-14T10:12:32.749" v="0" actId="47"/>
        <pc:sldMkLst>
          <pc:docMk/>
          <pc:sldMk cId="236903847" sldId="259"/>
        </pc:sldMkLst>
      </pc:sldChg>
      <pc:sldChg chg="addSp delSp modSp new mod modClrScheme chgLayout">
        <pc:chgData name="Patrick Merritt" userId="b92c223c-8880-48c6-9b0c-d25ee1bca468" providerId="ADAL" clId="{D384CEBE-BE98-4C3F-8F1E-6AD1F22AE020}" dt="2023-12-14T10:22:53.701" v="664" actId="20577"/>
        <pc:sldMkLst>
          <pc:docMk/>
          <pc:sldMk cId="2197901773" sldId="259"/>
        </pc:sldMkLst>
        <pc:spChg chg="del mod ord">
          <ac:chgData name="Patrick Merritt" userId="b92c223c-8880-48c6-9b0c-d25ee1bca468" providerId="ADAL" clId="{D384CEBE-BE98-4C3F-8F1E-6AD1F22AE020}" dt="2023-12-14T10:17:28.100" v="443" actId="700"/>
          <ac:spMkLst>
            <pc:docMk/>
            <pc:sldMk cId="2197901773" sldId="259"/>
            <ac:spMk id="2" creationId="{D83384FA-C15B-77AD-5819-FF2E3C6C4E96}"/>
          </ac:spMkLst>
        </pc:spChg>
        <pc:spChg chg="del mod ord">
          <ac:chgData name="Patrick Merritt" userId="b92c223c-8880-48c6-9b0c-d25ee1bca468" providerId="ADAL" clId="{D384CEBE-BE98-4C3F-8F1E-6AD1F22AE020}" dt="2023-12-14T10:17:28.100" v="443" actId="700"/>
          <ac:spMkLst>
            <pc:docMk/>
            <pc:sldMk cId="2197901773" sldId="259"/>
            <ac:spMk id="3" creationId="{D0EED519-BBCF-CD9A-A338-5EFB3F920771}"/>
          </ac:spMkLst>
        </pc:spChg>
        <pc:spChg chg="add mod ord">
          <ac:chgData name="Patrick Merritt" userId="b92c223c-8880-48c6-9b0c-d25ee1bca468" providerId="ADAL" clId="{D384CEBE-BE98-4C3F-8F1E-6AD1F22AE020}" dt="2023-12-14T10:18:40.467" v="459" actId="20577"/>
          <ac:spMkLst>
            <pc:docMk/>
            <pc:sldMk cId="2197901773" sldId="259"/>
            <ac:spMk id="4" creationId="{A4FB6190-5FAE-1F07-7C13-66E7E52004A9}"/>
          </ac:spMkLst>
        </pc:spChg>
        <pc:spChg chg="add mod ord">
          <ac:chgData name="Patrick Merritt" userId="b92c223c-8880-48c6-9b0c-d25ee1bca468" providerId="ADAL" clId="{D384CEBE-BE98-4C3F-8F1E-6AD1F22AE020}" dt="2023-12-14T10:22:53.701" v="664" actId="20577"/>
          <ac:spMkLst>
            <pc:docMk/>
            <pc:sldMk cId="2197901773" sldId="259"/>
            <ac:spMk id="5" creationId="{FA30A3B0-7219-0B0F-238E-FDFC1BC1DD6F}"/>
          </ac:spMkLst>
        </pc:spChg>
      </pc:sldChg>
      <pc:sldChg chg="modSp add mod">
        <pc:chgData name="Patrick Merritt" userId="b92c223c-8880-48c6-9b0c-d25ee1bca468" providerId="ADAL" clId="{D384CEBE-BE98-4C3F-8F1E-6AD1F22AE020}" dt="2023-12-14T10:24:11.050" v="867" actId="313"/>
        <pc:sldMkLst>
          <pc:docMk/>
          <pc:sldMk cId="3824764564" sldId="260"/>
        </pc:sldMkLst>
        <pc:spChg chg="mod">
          <ac:chgData name="Patrick Merritt" userId="b92c223c-8880-48c6-9b0c-d25ee1bca468" providerId="ADAL" clId="{D384CEBE-BE98-4C3F-8F1E-6AD1F22AE020}" dt="2023-12-14T10:24:11.050" v="867" actId="313"/>
          <ac:spMkLst>
            <pc:docMk/>
            <pc:sldMk cId="3824764564" sldId="260"/>
            <ac:spMk id="5" creationId="{FA30A3B0-7219-0B0F-238E-FDFC1BC1DD6F}"/>
          </ac:spMkLst>
        </pc:spChg>
      </pc:sldChg>
      <pc:sldChg chg="modSp new mod">
        <pc:chgData name="Patrick Merritt" userId="b92c223c-8880-48c6-9b0c-d25ee1bca468" providerId="ADAL" clId="{D384CEBE-BE98-4C3F-8F1E-6AD1F22AE020}" dt="2023-12-14T10:24:39.111" v="920" actId="5793"/>
        <pc:sldMkLst>
          <pc:docMk/>
          <pc:sldMk cId="1141273340" sldId="261"/>
        </pc:sldMkLst>
        <pc:spChg chg="mod">
          <ac:chgData name="Patrick Merritt" userId="b92c223c-8880-48c6-9b0c-d25ee1bca468" providerId="ADAL" clId="{D384CEBE-BE98-4C3F-8F1E-6AD1F22AE020}" dt="2023-12-14T10:24:31.234" v="885" actId="20577"/>
          <ac:spMkLst>
            <pc:docMk/>
            <pc:sldMk cId="1141273340" sldId="261"/>
            <ac:spMk id="2" creationId="{925EF96E-228D-D449-3DBA-70F7C6A4606E}"/>
          </ac:spMkLst>
        </pc:spChg>
        <pc:spChg chg="mod">
          <ac:chgData name="Patrick Merritt" userId="b92c223c-8880-48c6-9b0c-d25ee1bca468" providerId="ADAL" clId="{D384CEBE-BE98-4C3F-8F1E-6AD1F22AE020}" dt="2023-12-14T10:24:39.111" v="920" actId="5793"/>
          <ac:spMkLst>
            <pc:docMk/>
            <pc:sldMk cId="1141273340" sldId="261"/>
            <ac:spMk id="3" creationId="{DF879699-79BD-9BA2-BB64-310EF666C2E9}"/>
          </ac:spMkLst>
        </pc:spChg>
      </pc:sldChg>
      <pc:sldChg chg="del">
        <pc:chgData name="Patrick Merritt" userId="b92c223c-8880-48c6-9b0c-d25ee1bca468" providerId="ADAL" clId="{D384CEBE-BE98-4C3F-8F1E-6AD1F22AE020}" dt="2023-12-14T10:12:32.749" v="0" actId="47"/>
        <pc:sldMkLst>
          <pc:docMk/>
          <pc:sldMk cId="2179843640" sldId="261"/>
        </pc:sldMkLst>
      </pc:sldChg>
      <pc:sldChg chg="new del">
        <pc:chgData name="Patrick Merritt" userId="b92c223c-8880-48c6-9b0c-d25ee1bca468" providerId="ADAL" clId="{D384CEBE-BE98-4C3F-8F1E-6AD1F22AE020}" dt="2023-12-14T10:24:23.260" v="870" actId="47"/>
        <pc:sldMkLst>
          <pc:docMk/>
          <pc:sldMk cId="149360825" sldId="262"/>
        </pc:sldMkLst>
      </pc:sldChg>
      <pc:sldChg chg="del">
        <pc:chgData name="Patrick Merritt" userId="b92c223c-8880-48c6-9b0c-d25ee1bca468" providerId="ADAL" clId="{D384CEBE-BE98-4C3F-8F1E-6AD1F22AE020}" dt="2023-12-14T10:12:32.749" v="0" actId="47"/>
        <pc:sldMkLst>
          <pc:docMk/>
          <pc:sldMk cId="1171473882" sldId="262"/>
        </pc:sldMkLst>
      </pc:sldChg>
      <pc:sldChg chg="addSp delSp modSp new mod">
        <pc:chgData name="Patrick Merritt" userId="b92c223c-8880-48c6-9b0c-d25ee1bca468" providerId="ADAL" clId="{D384CEBE-BE98-4C3F-8F1E-6AD1F22AE020}" dt="2023-12-14T10:26:15.948" v="1048" actId="20577"/>
        <pc:sldMkLst>
          <pc:docMk/>
          <pc:sldMk cId="3866769334" sldId="262"/>
        </pc:sldMkLst>
        <pc:spChg chg="mod">
          <ac:chgData name="Patrick Merritt" userId="b92c223c-8880-48c6-9b0c-d25ee1bca468" providerId="ADAL" clId="{D384CEBE-BE98-4C3F-8F1E-6AD1F22AE020}" dt="2023-12-14T10:25:47.670" v="960" actId="5793"/>
          <ac:spMkLst>
            <pc:docMk/>
            <pc:sldMk cId="3866769334" sldId="262"/>
            <ac:spMk id="2" creationId="{792E2A1F-1CAB-3DEC-D291-2E4AB6BDC195}"/>
          </ac:spMkLst>
        </pc:spChg>
        <pc:spChg chg="mod">
          <ac:chgData name="Patrick Merritt" userId="b92c223c-8880-48c6-9b0c-d25ee1bca468" providerId="ADAL" clId="{D384CEBE-BE98-4C3F-8F1E-6AD1F22AE020}" dt="2023-12-14T10:26:15.948" v="1048" actId="20577"/>
          <ac:spMkLst>
            <pc:docMk/>
            <pc:sldMk cId="3866769334" sldId="262"/>
            <ac:spMk id="3" creationId="{49A7DD9D-1027-137C-0515-194C38738396}"/>
          </ac:spMkLst>
        </pc:spChg>
        <pc:spChg chg="add del">
          <ac:chgData name="Patrick Merritt" userId="b92c223c-8880-48c6-9b0c-d25ee1bca468" providerId="ADAL" clId="{D384CEBE-BE98-4C3F-8F1E-6AD1F22AE020}" dt="2023-12-14T10:25:14.887" v="925" actId="22"/>
          <ac:spMkLst>
            <pc:docMk/>
            <pc:sldMk cId="3866769334" sldId="262"/>
            <ac:spMk id="5" creationId="{B891C47C-D9D8-B8D8-518C-2DC61561A0E1}"/>
          </ac:spMkLst>
        </pc:spChg>
        <pc:picChg chg="add mod">
          <ac:chgData name="Patrick Merritt" userId="b92c223c-8880-48c6-9b0c-d25ee1bca468" providerId="ADAL" clId="{D384CEBE-BE98-4C3F-8F1E-6AD1F22AE020}" dt="2023-12-14T10:25:33.418" v="929" actId="1076"/>
          <ac:picMkLst>
            <pc:docMk/>
            <pc:sldMk cId="3866769334" sldId="262"/>
            <ac:picMk id="1026" creationId="{0634FC6A-CCA7-0512-AF8A-5E2EFF7F4C72}"/>
          </ac:picMkLst>
        </pc:picChg>
      </pc:sldChg>
      <pc:sldChg chg="modSp add mod">
        <pc:chgData name="Patrick Merritt" userId="b92c223c-8880-48c6-9b0c-d25ee1bca468" providerId="ADAL" clId="{D384CEBE-BE98-4C3F-8F1E-6AD1F22AE020}" dt="2023-12-14T10:28:59.611" v="1395" actId="313"/>
        <pc:sldMkLst>
          <pc:docMk/>
          <pc:sldMk cId="635429887" sldId="263"/>
        </pc:sldMkLst>
        <pc:spChg chg="mod">
          <ac:chgData name="Patrick Merritt" userId="b92c223c-8880-48c6-9b0c-d25ee1bca468" providerId="ADAL" clId="{D384CEBE-BE98-4C3F-8F1E-6AD1F22AE020}" dt="2023-12-14T10:28:59.611" v="1395" actId="313"/>
          <ac:spMkLst>
            <pc:docMk/>
            <pc:sldMk cId="635429887" sldId="263"/>
            <ac:spMk id="3" creationId="{49A7DD9D-1027-137C-0515-194C38738396}"/>
          </ac:spMkLst>
        </pc:spChg>
      </pc:sldChg>
      <pc:sldChg chg="del">
        <pc:chgData name="Patrick Merritt" userId="b92c223c-8880-48c6-9b0c-d25ee1bca468" providerId="ADAL" clId="{D384CEBE-BE98-4C3F-8F1E-6AD1F22AE020}" dt="2023-12-14T10:12:32.749" v="0" actId="47"/>
        <pc:sldMkLst>
          <pc:docMk/>
          <pc:sldMk cId="1437141227" sldId="264"/>
        </pc:sldMkLst>
      </pc:sldChg>
      <pc:sldChg chg="modSp add mod">
        <pc:chgData name="Patrick Merritt" userId="b92c223c-8880-48c6-9b0c-d25ee1bca468" providerId="ADAL" clId="{D384CEBE-BE98-4C3F-8F1E-6AD1F22AE020}" dt="2023-12-14T10:29:48.614" v="1491" actId="20577"/>
        <pc:sldMkLst>
          <pc:docMk/>
          <pc:sldMk cId="4124873510" sldId="264"/>
        </pc:sldMkLst>
        <pc:spChg chg="mod">
          <ac:chgData name="Patrick Merritt" userId="b92c223c-8880-48c6-9b0c-d25ee1bca468" providerId="ADAL" clId="{D384CEBE-BE98-4C3F-8F1E-6AD1F22AE020}" dt="2023-12-14T10:29:48.614" v="1491" actId="20577"/>
          <ac:spMkLst>
            <pc:docMk/>
            <pc:sldMk cId="4124873510" sldId="264"/>
            <ac:spMk id="3" creationId="{49A7DD9D-1027-137C-0515-194C38738396}"/>
          </ac:spMkLst>
        </pc:spChg>
      </pc:sldChg>
      <pc:sldChg chg="modSp new mod">
        <pc:chgData name="Patrick Merritt" userId="b92c223c-8880-48c6-9b0c-d25ee1bca468" providerId="ADAL" clId="{D384CEBE-BE98-4C3F-8F1E-6AD1F22AE020}" dt="2023-12-14T10:34:50.798" v="1832" actId="20577"/>
        <pc:sldMkLst>
          <pc:docMk/>
          <pc:sldMk cId="1324938249" sldId="265"/>
        </pc:sldMkLst>
        <pc:spChg chg="mod">
          <ac:chgData name="Patrick Merritt" userId="b92c223c-8880-48c6-9b0c-d25ee1bca468" providerId="ADAL" clId="{D384CEBE-BE98-4C3F-8F1E-6AD1F22AE020}" dt="2023-12-14T10:30:02.344" v="1512" actId="20577"/>
          <ac:spMkLst>
            <pc:docMk/>
            <pc:sldMk cId="1324938249" sldId="265"/>
            <ac:spMk id="2" creationId="{3FC073D5-3252-10F2-9385-C3CC1E590C3D}"/>
          </ac:spMkLst>
        </pc:spChg>
        <pc:spChg chg="mod">
          <ac:chgData name="Patrick Merritt" userId="b92c223c-8880-48c6-9b0c-d25ee1bca468" providerId="ADAL" clId="{D384CEBE-BE98-4C3F-8F1E-6AD1F22AE020}" dt="2023-12-14T10:34:50.798" v="1832" actId="20577"/>
          <ac:spMkLst>
            <pc:docMk/>
            <pc:sldMk cId="1324938249" sldId="265"/>
            <ac:spMk id="3" creationId="{FC6AE341-3306-BE0A-D180-B785CB76C66B}"/>
          </ac:spMkLst>
        </pc:spChg>
      </pc:sldChg>
      <pc:sldChg chg="del">
        <pc:chgData name="Patrick Merritt" userId="b92c223c-8880-48c6-9b0c-d25ee1bca468" providerId="ADAL" clId="{D384CEBE-BE98-4C3F-8F1E-6AD1F22AE020}" dt="2023-12-14T10:12:32.749" v="0" actId="47"/>
        <pc:sldMkLst>
          <pc:docMk/>
          <pc:sldMk cId="2109185629" sldId="265"/>
        </pc:sldMkLst>
      </pc:sldChg>
      <pc:sldChg chg="modSp new mod">
        <pc:chgData name="Patrick Merritt" userId="b92c223c-8880-48c6-9b0c-d25ee1bca468" providerId="ADAL" clId="{D384CEBE-BE98-4C3F-8F1E-6AD1F22AE020}" dt="2023-12-14T10:35:34.002" v="1934" actId="20577"/>
        <pc:sldMkLst>
          <pc:docMk/>
          <pc:sldMk cId="1897488428" sldId="266"/>
        </pc:sldMkLst>
        <pc:spChg chg="mod">
          <ac:chgData name="Patrick Merritt" userId="b92c223c-8880-48c6-9b0c-d25ee1bca468" providerId="ADAL" clId="{D384CEBE-BE98-4C3F-8F1E-6AD1F22AE020}" dt="2023-12-14T10:35:03.393" v="1856" actId="5793"/>
          <ac:spMkLst>
            <pc:docMk/>
            <pc:sldMk cId="1897488428" sldId="266"/>
            <ac:spMk id="2" creationId="{93AEC606-2C6B-427C-7521-A7A7D9785C90}"/>
          </ac:spMkLst>
        </pc:spChg>
        <pc:spChg chg="mod">
          <ac:chgData name="Patrick Merritt" userId="b92c223c-8880-48c6-9b0c-d25ee1bca468" providerId="ADAL" clId="{D384CEBE-BE98-4C3F-8F1E-6AD1F22AE020}" dt="2023-12-14T10:35:34.002" v="1934" actId="20577"/>
          <ac:spMkLst>
            <pc:docMk/>
            <pc:sldMk cId="1897488428" sldId="266"/>
            <ac:spMk id="3" creationId="{639BD930-1097-AB09-C8C5-2947559D5D86}"/>
          </ac:spMkLst>
        </pc:spChg>
      </pc:sldChg>
      <pc:sldChg chg="del">
        <pc:chgData name="Patrick Merritt" userId="b92c223c-8880-48c6-9b0c-d25ee1bca468" providerId="ADAL" clId="{D384CEBE-BE98-4C3F-8F1E-6AD1F22AE020}" dt="2023-12-14T10:12:32.749" v="0" actId="47"/>
        <pc:sldMkLst>
          <pc:docMk/>
          <pc:sldMk cId="2768969185" sldId="266"/>
        </pc:sldMkLst>
      </pc:sldChg>
      <pc:sldChg chg="addSp delSp modSp add mod">
        <pc:chgData name="Patrick Merritt" userId="b92c223c-8880-48c6-9b0c-d25ee1bca468" providerId="ADAL" clId="{D384CEBE-BE98-4C3F-8F1E-6AD1F22AE020}" dt="2023-12-14T10:39:47.341" v="2200" actId="5793"/>
        <pc:sldMkLst>
          <pc:docMk/>
          <pc:sldMk cId="3565984026" sldId="267"/>
        </pc:sldMkLst>
        <pc:spChg chg="mod">
          <ac:chgData name="Patrick Merritt" userId="b92c223c-8880-48c6-9b0c-d25ee1bca468" providerId="ADAL" clId="{D384CEBE-BE98-4C3F-8F1E-6AD1F22AE020}" dt="2023-12-14T10:39:47.341" v="2200" actId="5793"/>
          <ac:spMkLst>
            <pc:docMk/>
            <pc:sldMk cId="3565984026" sldId="267"/>
            <ac:spMk id="3" creationId="{639BD930-1097-AB09-C8C5-2947559D5D86}"/>
          </ac:spMkLst>
        </pc:spChg>
        <pc:spChg chg="add del">
          <ac:chgData name="Patrick Merritt" userId="b92c223c-8880-48c6-9b0c-d25ee1bca468" providerId="ADAL" clId="{D384CEBE-BE98-4C3F-8F1E-6AD1F22AE020}" dt="2023-12-14T10:38:14.162" v="2109"/>
          <ac:spMkLst>
            <pc:docMk/>
            <pc:sldMk cId="3565984026" sldId="267"/>
            <ac:spMk id="4" creationId="{6AFE3E56-1961-E5FE-55D6-D2792BB6B02C}"/>
          </ac:spMkLst>
        </pc:spChg>
        <pc:spChg chg="add del">
          <ac:chgData name="Patrick Merritt" userId="b92c223c-8880-48c6-9b0c-d25ee1bca468" providerId="ADAL" clId="{D384CEBE-BE98-4C3F-8F1E-6AD1F22AE020}" dt="2023-12-14T10:38:21.281" v="2111"/>
          <ac:spMkLst>
            <pc:docMk/>
            <pc:sldMk cId="3565984026" sldId="267"/>
            <ac:spMk id="5" creationId="{FDC2232F-9DC2-0E06-ABF6-158E14846EC2}"/>
          </ac:spMkLst>
        </pc:spChg>
        <pc:picChg chg="add mod">
          <ac:chgData name="Patrick Merritt" userId="b92c223c-8880-48c6-9b0c-d25ee1bca468" providerId="ADAL" clId="{D384CEBE-BE98-4C3F-8F1E-6AD1F22AE020}" dt="2023-12-14T10:37:48.383" v="2107" actId="1076"/>
          <ac:picMkLst>
            <pc:docMk/>
            <pc:sldMk cId="3565984026" sldId="267"/>
            <ac:picMk id="2050" creationId="{B67777EE-8C3E-1F2E-9305-D0F7512727F0}"/>
          </ac:picMkLst>
        </pc:picChg>
        <pc:picChg chg="add mod">
          <ac:chgData name="Patrick Merritt" userId="b92c223c-8880-48c6-9b0c-d25ee1bca468" providerId="ADAL" clId="{D384CEBE-BE98-4C3F-8F1E-6AD1F22AE020}" dt="2023-12-14T10:39:03.837" v="2114" actId="1076"/>
          <ac:picMkLst>
            <pc:docMk/>
            <pc:sldMk cId="3565984026" sldId="267"/>
            <ac:picMk id="2056" creationId="{730EB891-1518-280E-64EC-60211725ABBC}"/>
          </ac:picMkLst>
        </pc:picChg>
      </pc:sldChg>
      <pc:sldChg chg="del">
        <pc:chgData name="Patrick Merritt" userId="b92c223c-8880-48c6-9b0c-d25ee1bca468" providerId="ADAL" clId="{D384CEBE-BE98-4C3F-8F1E-6AD1F22AE020}" dt="2023-12-14T10:12:32.749" v="0" actId="47"/>
        <pc:sldMkLst>
          <pc:docMk/>
          <pc:sldMk cId="18231087" sldId="268"/>
        </pc:sldMkLst>
      </pc:sldChg>
      <pc:sldChg chg="addSp delSp modSp new mod modClrScheme chgLayout">
        <pc:chgData name="Patrick Merritt" userId="b92c223c-8880-48c6-9b0c-d25ee1bca468" providerId="ADAL" clId="{D384CEBE-BE98-4C3F-8F1E-6AD1F22AE020}" dt="2023-12-14T10:50:19.688" v="2512" actId="20577"/>
        <pc:sldMkLst>
          <pc:docMk/>
          <pc:sldMk cId="466469310" sldId="268"/>
        </pc:sldMkLst>
        <pc:spChg chg="del mod ord">
          <ac:chgData name="Patrick Merritt" userId="b92c223c-8880-48c6-9b0c-d25ee1bca468" providerId="ADAL" clId="{D384CEBE-BE98-4C3F-8F1E-6AD1F22AE020}" dt="2023-12-14T10:39:54.032" v="2202" actId="700"/>
          <ac:spMkLst>
            <pc:docMk/>
            <pc:sldMk cId="466469310" sldId="268"/>
            <ac:spMk id="2" creationId="{9CD0C719-2565-0B8B-23D0-1812BFEBF0F1}"/>
          </ac:spMkLst>
        </pc:spChg>
        <pc:spChg chg="del mod ord">
          <ac:chgData name="Patrick Merritt" userId="b92c223c-8880-48c6-9b0c-d25ee1bca468" providerId="ADAL" clId="{D384CEBE-BE98-4C3F-8F1E-6AD1F22AE020}" dt="2023-12-14T10:39:54.032" v="2202" actId="700"/>
          <ac:spMkLst>
            <pc:docMk/>
            <pc:sldMk cId="466469310" sldId="268"/>
            <ac:spMk id="3" creationId="{1B845BA1-9528-693E-C91A-2CD998B63D30}"/>
          </ac:spMkLst>
        </pc:spChg>
        <pc:spChg chg="add mod ord">
          <ac:chgData name="Patrick Merritt" userId="b92c223c-8880-48c6-9b0c-d25ee1bca468" providerId="ADAL" clId="{D384CEBE-BE98-4C3F-8F1E-6AD1F22AE020}" dt="2023-12-14T10:39:59.726" v="2216" actId="20577"/>
          <ac:spMkLst>
            <pc:docMk/>
            <pc:sldMk cId="466469310" sldId="268"/>
            <ac:spMk id="4" creationId="{BC27C275-FD8A-C19D-8034-F78E89D816DE}"/>
          </ac:spMkLst>
        </pc:spChg>
        <pc:spChg chg="add mod ord">
          <ac:chgData name="Patrick Merritt" userId="b92c223c-8880-48c6-9b0c-d25ee1bca468" providerId="ADAL" clId="{D384CEBE-BE98-4C3F-8F1E-6AD1F22AE020}" dt="2023-12-14T10:42:38.901" v="2385" actId="20577"/>
          <ac:spMkLst>
            <pc:docMk/>
            <pc:sldMk cId="466469310" sldId="268"/>
            <ac:spMk id="5" creationId="{27037F76-6A7A-CC73-EC79-1B7B90BEB253}"/>
          </ac:spMkLst>
        </pc:spChg>
        <pc:spChg chg="add mod ord">
          <ac:chgData name="Patrick Merritt" userId="b92c223c-8880-48c6-9b0c-d25ee1bca468" providerId="ADAL" clId="{D384CEBE-BE98-4C3F-8F1E-6AD1F22AE020}" dt="2023-12-14T10:50:19.688" v="2512" actId="20577"/>
          <ac:spMkLst>
            <pc:docMk/>
            <pc:sldMk cId="466469310" sldId="268"/>
            <ac:spMk id="6" creationId="{E8B157CA-4535-817B-4D52-95D5D9759159}"/>
          </ac:spMkLst>
        </pc:spChg>
      </pc:sldChg>
      <pc:sldChg chg="del">
        <pc:chgData name="Patrick Merritt" userId="b92c223c-8880-48c6-9b0c-d25ee1bca468" providerId="ADAL" clId="{D384CEBE-BE98-4C3F-8F1E-6AD1F22AE020}" dt="2023-12-14T10:12:32.749" v="0" actId="47"/>
        <pc:sldMkLst>
          <pc:docMk/>
          <pc:sldMk cId="1624497700" sldId="269"/>
        </pc:sldMkLst>
      </pc:sldChg>
      <pc:sldChg chg="addSp delSp modSp new mod modClrScheme chgLayout">
        <pc:chgData name="Patrick Merritt" userId="b92c223c-8880-48c6-9b0c-d25ee1bca468" providerId="ADAL" clId="{D384CEBE-BE98-4C3F-8F1E-6AD1F22AE020}" dt="2023-12-14T10:51:37.078" v="2612" actId="20577"/>
        <pc:sldMkLst>
          <pc:docMk/>
          <pc:sldMk cId="4277664154" sldId="269"/>
        </pc:sldMkLst>
        <pc:spChg chg="del mod ord">
          <ac:chgData name="Patrick Merritt" userId="b92c223c-8880-48c6-9b0c-d25ee1bca468" providerId="ADAL" clId="{D384CEBE-BE98-4C3F-8F1E-6AD1F22AE020}" dt="2023-12-14T10:51:17.715" v="2562" actId="700"/>
          <ac:spMkLst>
            <pc:docMk/>
            <pc:sldMk cId="4277664154" sldId="269"/>
            <ac:spMk id="2" creationId="{8F77AA00-F233-5FAF-A181-537C7EC581DC}"/>
          </ac:spMkLst>
        </pc:spChg>
        <pc:spChg chg="del mod ord">
          <ac:chgData name="Patrick Merritt" userId="b92c223c-8880-48c6-9b0c-d25ee1bca468" providerId="ADAL" clId="{D384CEBE-BE98-4C3F-8F1E-6AD1F22AE020}" dt="2023-12-14T10:51:17.715" v="2562" actId="700"/>
          <ac:spMkLst>
            <pc:docMk/>
            <pc:sldMk cId="4277664154" sldId="269"/>
            <ac:spMk id="3" creationId="{E666F27A-8AE0-BA79-29B4-6FCEB6BBBB3B}"/>
          </ac:spMkLst>
        </pc:spChg>
        <pc:spChg chg="add mod ord">
          <ac:chgData name="Patrick Merritt" userId="b92c223c-8880-48c6-9b0c-d25ee1bca468" providerId="ADAL" clId="{D384CEBE-BE98-4C3F-8F1E-6AD1F22AE020}" dt="2023-12-14T10:51:30.191" v="2589" actId="20577"/>
          <ac:spMkLst>
            <pc:docMk/>
            <pc:sldMk cId="4277664154" sldId="269"/>
            <ac:spMk id="4" creationId="{08A4CBA0-F02D-E967-F410-F368A85D32C7}"/>
          </ac:spMkLst>
        </pc:spChg>
        <pc:spChg chg="add mod ord">
          <ac:chgData name="Patrick Merritt" userId="b92c223c-8880-48c6-9b0c-d25ee1bca468" providerId="ADAL" clId="{D384CEBE-BE98-4C3F-8F1E-6AD1F22AE020}" dt="2023-12-14T10:51:37.078" v="2612" actId="20577"/>
          <ac:spMkLst>
            <pc:docMk/>
            <pc:sldMk cId="4277664154" sldId="269"/>
            <ac:spMk id="5" creationId="{5A0D1D9E-0982-DDDF-035F-C2C05B76739D}"/>
          </ac:spMkLst>
        </pc:spChg>
      </pc:sldChg>
      <pc:sldChg chg="del">
        <pc:chgData name="Patrick Merritt" userId="b92c223c-8880-48c6-9b0c-d25ee1bca468" providerId="ADAL" clId="{D384CEBE-BE98-4C3F-8F1E-6AD1F22AE020}" dt="2023-12-14T10:12:32.749" v="0" actId="47"/>
        <pc:sldMkLst>
          <pc:docMk/>
          <pc:sldMk cId="2965830803" sldId="270"/>
        </pc:sldMkLst>
      </pc:sldChg>
      <pc:sldChg chg="addSp delSp modSp new mod ord modClrScheme chgLayout">
        <pc:chgData name="Patrick Merritt" userId="b92c223c-8880-48c6-9b0c-d25ee1bca468" providerId="ADAL" clId="{D384CEBE-BE98-4C3F-8F1E-6AD1F22AE020}" dt="2023-12-14T10:53:34.277" v="2687"/>
        <pc:sldMkLst>
          <pc:docMk/>
          <pc:sldMk cId="3125995448" sldId="270"/>
        </pc:sldMkLst>
        <pc:spChg chg="del mod ord">
          <ac:chgData name="Patrick Merritt" userId="b92c223c-8880-48c6-9b0c-d25ee1bca468" providerId="ADAL" clId="{D384CEBE-BE98-4C3F-8F1E-6AD1F22AE020}" dt="2023-12-14T10:51:49.281" v="2614" actId="700"/>
          <ac:spMkLst>
            <pc:docMk/>
            <pc:sldMk cId="3125995448" sldId="270"/>
            <ac:spMk id="2" creationId="{669B6A6D-025B-FB61-50E3-E35EA4554B01}"/>
          </ac:spMkLst>
        </pc:spChg>
        <pc:spChg chg="del mod ord">
          <ac:chgData name="Patrick Merritt" userId="b92c223c-8880-48c6-9b0c-d25ee1bca468" providerId="ADAL" clId="{D384CEBE-BE98-4C3F-8F1E-6AD1F22AE020}" dt="2023-12-14T10:51:49.281" v="2614" actId="700"/>
          <ac:spMkLst>
            <pc:docMk/>
            <pc:sldMk cId="3125995448" sldId="270"/>
            <ac:spMk id="3" creationId="{3A9CF274-A9D1-1207-2B6D-FA3DB0411477}"/>
          </ac:spMkLst>
        </pc:spChg>
        <pc:spChg chg="add mod ord">
          <ac:chgData name="Patrick Merritt" userId="b92c223c-8880-48c6-9b0c-d25ee1bca468" providerId="ADAL" clId="{D384CEBE-BE98-4C3F-8F1E-6AD1F22AE020}" dt="2023-12-14T10:51:56.445" v="2637" actId="5793"/>
          <ac:spMkLst>
            <pc:docMk/>
            <pc:sldMk cId="3125995448" sldId="270"/>
            <ac:spMk id="4" creationId="{66E88E2C-1CD3-360E-7D2F-5163B592C107}"/>
          </ac:spMkLst>
        </pc:spChg>
        <pc:spChg chg="add mod ord">
          <ac:chgData name="Patrick Merritt" userId="b92c223c-8880-48c6-9b0c-d25ee1bca468" providerId="ADAL" clId="{D384CEBE-BE98-4C3F-8F1E-6AD1F22AE020}" dt="2023-12-14T10:52:51.110" v="2642" actId="20577"/>
          <ac:spMkLst>
            <pc:docMk/>
            <pc:sldMk cId="3125995448" sldId="270"/>
            <ac:spMk id="5" creationId="{8FA95369-E260-5AC4-C14E-1E3B5D780A6A}"/>
          </ac:spMkLst>
        </pc:spChg>
      </pc:sldChg>
      <pc:sldChg chg="modSp add mod ord">
        <pc:chgData name="Patrick Merritt" userId="b92c223c-8880-48c6-9b0c-d25ee1bca468" providerId="ADAL" clId="{D384CEBE-BE98-4C3F-8F1E-6AD1F22AE020}" dt="2023-12-14T10:54:00.338" v="2760" actId="20577"/>
        <pc:sldMkLst>
          <pc:docMk/>
          <pc:sldMk cId="269786884" sldId="271"/>
        </pc:sldMkLst>
        <pc:spChg chg="mod">
          <ac:chgData name="Patrick Merritt" userId="b92c223c-8880-48c6-9b0c-d25ee1bca468" providerId="ADAL" clId="{D384CEBE-BE98-4C3F-8F1E-6AD1F22AE020}" dt="2023-12-14T10:54:00.338" v="2760" actId="20577"/>
          <ac:spMkLst>
            <pc:docMk/>
            <pc:sldMk cId="269786884" sldId="271"/>
            <ac:spMk id="5" creationId="{8FA95369-E260-5AC4-C14E-1E3B5D780A6A}"/>
          </ac:spMkLst>
        </pc:spChg>
      </pc:sldChg>
      <pc:sldChg chg="del">
        <pc:chgData name="Patrick Merritt" userId="b92c223c-8880-48c6-9b0c-d25ee1bca468" providerId="ADAL" clId="{D384CEBE-BE98-4C3F-8F1E-6AD1F22AE020}" dt="2023-12-14T10:12:32.749" v="0" actId="47"/>
        <pc:sldMkLst>
          <pc:docMk/>
          <pc:sldMk cId="752346792" sldId="271"/>
        </pc:sldMkLst>
      </pc:sldChg>
      <pc:sldChg chg="addSp delSp modSp new mod modClrScheme chgLayout">
        <pc:chgData name="Patrick Merritt" userId="b92c223c-8880-48c6-9b0c-d25ee1bca468" providerId="ADAL" clId="{D384CEBE-BE98-4C3F-8F1E-6AD1F22AE020}" dt="2023-12-14T10:56:49.994" v="3025" actId="20577"/>
        <pc:sldMkLst>
          <pc:docMk/>
          <pc:sldMk cId="2442787233" sldId="272"/>
        </pc:sldMkLst>
        <pc:spChg chg="mod ord">
          <ac:chgData name="Patrick Merritt" userId="b92c223c-8880-48c6-9b0c-d25ee1bca468" providerId="ADAL" clId="{D384CEBE-BE98-4C3F-8F1E-6AD1F22AE020}" dt="2023-12-14T10:55:25.505" v="2803" actId="700"/>
          <ac:spMkLst>
            <pc:docMk/>
            <pc:sldMk cId="2442787233" sldId="272"/>
            <ac:spMk id="2" creationId="{B2127C61-0426-D6AE-7809-E99E83143366}"/>
          </ac:spMkLst>
        </pc:spChg>
        <pc:spChg chg="del mod ord">
          <ac:chgData name="Patrick Merritt" userId="b92c223c-8880-48c6-9b0c-d25ee1bca468" providerId="ADAL" clId="{D384CEBE-BE98-4C3F-8F1E-6AD1F22AE020}" dt="2023-12-14T10:55:25.505" v="2803" actId="700"/>
          <ac:spMkLst>
            <pc:docMk/>
            <pc:sldMk cId="2442787233" sldId="272"/>
            <ac:spMk id="3" creationId="{DD58816A-1B42-AEA3-3584-71B62310EB14}"/>
          </ac:spMkLst>
        </pc:spChg>
        <pc:spChg chg="add mod ord">
          <ac:chgData name="Patrick Merritt" userId="b92c223c-8880-48c6-9b0c-d25ee1bca468" providerId="ADAL" clId="{D384CEBE-BE98-4C3F-8F1E-6AD1F22AE020}" dt="2023-12-14T10:56:49.994" v="3025" actId="20577"/>
          <ac:spMkLst>
            <pc:docMk/>
            <pc:sldMk cId="2442787233" sldId="272"/>
            <ac:spMk id="4" creationId="{1AE1E07F-F30C-2D51-16E2-9B6F17DF64F2}"/>
          </ac:spMkLst>
        </pc:spChg>
        <pc:spChg chg="add del mod ord">
          <ac:chgData name="Patrick Merritt" userId="b92c223c-8880-48c6-9b0c-d25ee1bca468" providerId="ADAL" clId="{D384CEBE-BE98-4C3F-8F1E-6AD1F22AE020}" dt="2023-12-14T10:55:27.100" v="2804"/>
          <ac:spMkLst>
            <pc:docMk/>
            <pc:sldMk cId="2442787233" sldId="272"/>
            <ac:spMk id="5" creationId="{0814318A-C6B4-096F-A705-064A77DD9BD1}"/>
          </ac:spMkLst>
        </pc:spChg>
        <pc:picChg chg="add del">
          <ac:chgData name="Patrick Merritt" userId="b92c223c-8880-48c6-9b0c-d25ee1bca468" providerId="ADAL" clId="{D384CEBE-BE98-4C3F-8F1E-6AD1F22AE020}" dt="2023-12-14T10:55:11.427" v="2798"/>
          <ac:picMkLst>
            <pc:docMk/>
            <pc:sldMk cId="2442787233" sldId="272"/>
            <ac:picMk id="3074" creationId="{243B1390-DDB9-A9EA-621C-0A2FAD3BC101}"/>
          </ac:picMkLst>
        </pc:picChg>
        <pc:picChg chg="add del mod">
          <ac:chgData name="Patrick Merritt" userId="b92c223c-8880-48c6-9b0c-d25ee1bca468" providerId="ADAL" clId="{D384CEBE-BE98-4C3F-8F1E-6AD1F22AE020}" dt="2023-12-14T10:55:22.118" v="2802" actId="478"/>
          <ac:picMkLst>
            <pc:docMk/>
            <pc:sldMk cId="2442787233" sldId="272"/>
            <ac:picMk id="3076" creationId="{93B8AB7D-1777-5D35-A5D0-16907F9D03F9}"/>
          </ac:picMkLst>
        </pc:picChg>
        <pc:picChg chg="add mod">
          <ac:chgData name="Patrick Merritt" userId="b92c223c-8880-48c6-9b0c-d25ee1bca468" providerId="ADAL" clId="{D384CEBE-BE98-4C3F-8F1E-6AD1F22AE020}" dt="2023-12-14T10:55:27.100" v="2804"/>
          <ac:picMkLst>
            <pc:docMk/>
            <pc:sldMk cId="2442787233" sldId="272"/>
            <ac:picMk id="3078" creationId="{47B5B0EF-2617-AF35-AE67-1C47C9B609E6}"/>
          </ac:picMkLst>
        </pc:picChg>
      </pc:sldChg>
      <pc:sldChg chg="del">
        <pc:chgData name="Patrick Merritt" userId="b92c223c-8880-48c6-9b0c-d25ee1bca468" providerId="ADAL" clId="{D384CEBE-BE98-4C3F-8F1E-6AD1F22AE020}" dt="2023-12-14T10:12:32.749" v="0" actId="47"/>
        <pc:sldMkLst>
          <pc:docMk/>
          <pc:sldMk cId="3683400223" sldId="272"/>
        </pc:sldMkLst>
      </pc:sldChg>
      <pc:sldChg chg="modSp new mod">
        <pc:chgData name="Patrick Merritt" userId="b92c223c-8880-48c6-9b0c-d25ee1bca468" providerId="ADAL" clId="{D384CEBE-BE98-4C3F-8F1E-6AD1F22AE020}" dt="2023-12-14T11:02:45.861" v="3295" actId="5793"/>
        <pc:sldMkLst>
          <pc:docMk/>
          <pc:sldMk cId="324901865" sldId="273"/>
        </pc:sldMkLst>
        <pc:spChg chg="mod">
          <ac:chgData name="Patrick Merritt" userId="b92c223c-8880-48c6-9b0c-d25ee1bca468" providerId="ADAL" clId="{D384CEBE-BE98-4C3F-8F1E-6AD1F22AE020}" dt="2023-12-14T10:57:43.241" v="3048" actId="20577"/>
          <ac:spMkLst>
            <pc:docMk/>
            <pc:sldMk cId="324901865" sldId="273"/>
            <ac:spMk id="2" creationId="{6FB566A9-2AD9-2466-3B18-7BF8917A0CDE}"/>
          </ac:spMkLst>
        </pc:spChg>
        <pc:spChg chg="mod">
          <ac:chgData name="Patrick Merritt" userId="b92c223c-8880-48c6-9b0c-d25ee1bca468" providerId="ADAL" clId="{D384CEBE-BE98-4C3F-8F1E-6AD1F22AE020}" dt="2023-12-14T11:02:45.861" v="3295" actId="5793"/>
          <ac:spMkLst>
            <pc:docMk/>
            <pc:sldMk cId="324901865" sldId="273"/>
            <ac:spMk id="3" creationId="{9ED414CE-4CDB-5C48-70D4-3B1356C2526D}"/>
          </ac:spMkLst>
        </pc:spChg>
      </pc:sldChg>
      <pc:sldChg chg="del">
        <pc:chgData name="Patrick Merritt" userId="b92c223c-8880-48c6-9b0c-d25ee1bca468" providerId="ADAL" clId="{D384CEBE-BE98-4C3F-8F1E-6AD1F22AE020}" dt="2023-12-14T10:12:32.749" v="0" actId="47"/>
        <pc:sldMkLst>
          <pc:docMk/>
          <pc:sldMk cId="1933621702" sldId="273"/>
        </pc:sldMkLst>
      </pc:sldChg>
      <pc:sldChg chg="modSp new mod">
        <pc:chgData name="Patrick Merritt" userId="b92c223c-8880-48c6-9b0c-d25ee1bca468" providerId="ADAL" clId="{D384CEBE-BE98-4C3F-8F1E-6AD1F22AE020}" dt="2023-12-14T11:04:27.110" v="3590" actId="20577"/>
        <pc:sldMkLst>
          <pc:docMk/>
          <pc:sldMk cId="897306204" sldId="274"/>
        </pc:sldMkLst>
        <pc:spChg chg="mod">
          <ac:chgData name="Patrick Merritt" userId="b92c223c-8880-48c6-9b0c-d25ee1bca468" providerId="ADAL" clId="{D384CEBE-BE98-4C3F-8F1E-6AD1F22AE020}" dt="2023-12-14T11:03:01.353" v="3309" actId="20577"/>
          <ac:spMkLst>
            <pc:docMk/>
            <pc:sldMk cId="897306204" sldId="274"/>
            <ac:spMk id="2" creationId="{F01BB141-0316-5ECD-11B4-8383313AFCD5}"/>
          </ac:spMkLst>
        </pc:spChg>
        <pc:spChg chg="mod">
          <ac:chgData name="Patrick Merritt" userId="b92c223c-8880-48c6-9b0c-d25ee1bca468" providerId="ADAL" clId="{D384CEBE-BE98-4C3F-8F1E-6AD1F22AE020}" dt="2023-12-14T11:04:27.110" v="3590" actId="20577"/>
          <ac:spMkLst>
            <pc:docMk/>
            <pc:sldMk cId="897306204" sldId="274"/>
            <ac:spMk id="3" creationId="{BC57BA4F-FEE4-49D0-C574-186C5063E0D9}"/>
          </ac:spMkLst>
        </pc:spChg>
      </pc:sldChg>
      <pc:sldChg chg="del">
        <pc:chgData name="Patrick Merritt" userId="b92c223c-8880-48c6-9b0c-d25ee1bca468" providerId="ADAL" clId="{D384CEBE-BE98-4C3F-8F1E-6AD1F22AE020}" dt="2023-12-14T10:12:32.749" v="0" actId="47"/>
        <pc:sldMkLst>
          <pc:docMk/>
          <pc:sldMk cId="1168371442" sldId="274"/>
        </pc:sldMkLst>
      </pc:sldChg>
      <pc:sldChg chg="modSp new mod">
        <pc:chgData name="Patrick Merritt" userId="b92c223c-8880-48c6-9b0c-d25ee1bca468" providerId="ADAL" clId="{D384CEBE-BE98-4C3F-8F1E-6AD1F22AE020}" dt="2023-12-14T11:09:01.275" v="4150" actId="20577"/>
        <pc:sldMkLst>
          <pc:docMk/>
          <pc:sldMk cId="1671767789" sldId="275"/>
        </pc:sldMkLst>
        <pc:spChg chg="mod">
          <ac:chgData name="Patrick Merritt" userId="b92c223c-8880-48c6-9b0c-d25ee1bca468" providerId="ADAL" clId="{D384CEBE-BE98-4C3F-8F1E-6AD1F22AE020}" dt="2023-12-14T11:04:43.969" v="3602" actId="20577"/>
          <ac:spMkLst>
            <pc:docMk/>
            <pc:sldMk cId="1671767789" sldId="275"/>
            <ac:spMk id="2" creationId="{4106997D-C49E-BCA8-3A41-F57D641B267E}"/>
          </ac:spMkLst>
        </pc:spChg>
        <pc:spChg chg="mod">
          <ac:chgData name="Patrick Merritt" userId="b92c223c-8880-48c6-9b0c-d25ee1bca468" providerId="ADAL" clId="{D384CEBE-BE98-4C3F-8F1E-6AD1F22AE020}" dt="2023-12-14T11:09:01.275" v="4150" actId="20577"/>
          <ac:spMkLst>
            <pc:docMk/>
            <pc:sldMk cId="1671767789" sldId="275"/>
            <ac:spMk id="3" creationId="{E59FFD8D-CC3A-0211-A1EC-B5FCDA56EDD1}"/>
          </ac:spMkLst>
        </pc:spChg>
      </pc:sldChg>
      <pc:sldChg chg="del">
        <pc:chgData name="Patrick Merritt" userId="b92c223c-8880-48c6-9b0c-d25ee1bca468" providerId="ADAL" clId="{D384CEBE-BE98-4C3F-8F1E-6AD1F22AE020}" dt="2023-12-14T10:12:32.749" v="0" actId="47"/>
        <pc:sldMkLst>
          <pc:docMk/>
          <pc:sldMk cId="3113594896" sldId="275"/>
        </pc:sldMkLst>
      </pc:sldChg>
      <pc:sldChg chg="addSp delSp modSp new mod">
        <pc:chgData name="Patrick Merritt" userId="b92c223c-8880-48c6-9b0c-d25ee1bca468" providerId="ADAL" clId="{D384CEBE-BE98-4C3F-8F1E-6AD1F22AE020}" dt="2023-12-14T11:10:37.971" v="4206" actId="20577"/>
        <pc:sldMkLst>
          <pc:docMk/>
          <pc:sldMk cId="2541414701" sldId="276"/>
        </pc:sldMkLst>
        <pc:spChg chg="mod">
          <ac:chgData name="Patrick Merritt" userId="b92c223c-8880-48c6-9b0c-d25ee1bca468" providerId="ADAL" clId="{D384CEBE-BE98-4C3F-8F1E-6AD1F22AE020}" dt="2023-12-14T11:10:37.971" v="4206" actId="20577"/>
          <ac:spMkLst>
            <pc:docMk/>
            <pc:sldMk cId="2541414701" sldId="276"/>
            <ac:spMk id="2" creationId="{93B43725-3D0B-169F-11FF-34C86D4A049B}"/>
          </ac:spMkLst>
        </pc:spChg>
        <pc:spChg chg="del">
          <ac:chgData name="Patrick Merritt" userId="b92c223c-8880-48c6-9b0c-d25ee1bca468" providerId="ADAL" clId="{D384CEBE-BE98-4C3F-8F1E-6AD1F22AE020}" dt="2023-12-14T11:10:08.183" v="4156"/>
          <ac:spMkLst>
            <pc:docMk/>
            <pc:sldMk cId="2541414701" sldId="276"/>
            <ac:spMk id="3" creationId="{50E8B33B-C141-E7BF-E35B-5E64CB7D333D}"/>
          </ac:spMkLst>
        </pc:spChg>
        <pc:spChg chg="add del mod">
          <ac:chgData name="Patrick Merritt" userId="b92c223c-8880-48c6-9b0c-d25ee1bca468" providerId="ADAL" clId="{D384CEBE-BE98-4C3F-8F1E-6AD1F22AE020}" dt="2023-12-14T11:09:58.758" v="4154"/>
          <ac:spMkLst>
            <pc:docMk/>
            <pc:sldMk cId="2541414701" sldId="276"/>
            <ac:spMk id="4" creationId="{EAFB01D9-E3D6-CBAA-0358-492C3F0F4520}"/>
          </ac:spMkLst>
        </pc:spChg>
        <pc:spChg chg="add del mod">
          <ac:chgData name="Patrick Merritt" userId="b92c223c-8880-48c6-9b0c-d25ee1bca468" providerId="ADAL" clId="{D384CEBE-BE98-4C3F-8F1E-6AD1F22AE020}" dt="2023-12-14T11:10:09.388" v="4157"/>
          <ac:spMkLst>
            <pc:docMk/>
            <pc:sldMk cId="2541414701" sldId="276"/>
            <ac:spMk id="5" creationId="{BEF5667A-EBF3-E147-5F49-F3A23F922B27}"/>
          </ac:spMkLst>
        </pc:spChg>
        <pc:spChg chg="add del mod">
          <ac:chgData name="Patrick Merritt" userId="b92c223c-8880-48c6-9b0c-d25ee1bca468" providerId="ADAL" clId="{D384CEBE-BE98-4C3F-8F1E-6AD1F22AE020}" dt="2023-12-14T11:10:10.276" v="4158"/>
          <ac:spMkLst>
            <pc:docMk/>
            <pc:sldMk cId="2541414701" sldId="276"/>
            <ac:spMk id="6" creationId="{C5D3E183-4707-B3D5-1ACF-BB85DCF15B93}"/>
          </ac:spMkLst>
        </pc:spChg>
        <pc:spChg chg="add del mod">
          <ac:chgData name="Patrick Merritt" userId="b92c223c-8880-48c6-9b0c-d25ee1bca468" providerId="ADAL" clId="{D384CEBE-BE98-4C3F-8F1E-6AD1F22AE020}" dt="2023-12-14T11:10:23.373" v="4159"/>
          <ac:spMkLst>
            <pc:docMk/>
            <pc:sldMk cId="2541414701" sldId="276"/>
            <ac:spMk id="7" creationId="{BF25794B-B09C-7C43-DA09-51B20730ED45}"/>
          </ac:spMkLst>
        </pc:spChg>
        <pc:picChg chg="add mod">
          <ac:chgData name="Patrick Merritt" userId="b92c223c-8880-48c6-9b0c-d25ee1bca468" providerId="ADAL" clId="{D384CEBE-BE98-4C3F-8F1E-6AD1F22AE020}" dt="2023-12-14T11:10:24.722" v="4160" actId="27614"/>
          <ac:picMkLst>
            <pc:docMk/>
            <pc:sldMk cId="2541414701" sldId="276"/>
            <ac:picMk id="9" creationId="{F240DA0E-F738-27A2-3D40-32444B5960C8}"/>
          </ac:picMkLst>
        </pc:picChg>
      </pc:sldChg>
      <pc:sldChg chg="del">
        <pc:chgData name="Patrick Merritt" userId="b92c223c-8880-48c6-9b0c-d25ee1bca468" providerId="ADAL" clId="{D384CEBE-BE98-4C3F-8F1E-6AD1F22AE020}" dt="2023-12-14T10:12:32.749" v="0" actId="47"/>
        <pc:sldMkLst>
          <pc:docMk/>
          <pc:sldMk cId="2242571437" sldId="277"/>
        </pc:sldMkLst>
      </pc:sldChg>
      <pc:sldChg chg="addSp modSp add mod">
        <pc:chgData name="Patrick Merritt" userId="b92c223c-8880-48c6-9b0c-d25ee1bca468" providerId="ADAL" clId="{D384CEBE-BE98-4C3F-8F1E-6AD1F22AE020}" dt="2023-12-14T11:11:12.077" v="4212" actId="1582"/>
        <pc:sldMkLst>
          <pc:docMk/>
          <pc:sldMk cId="2732513907" sldId="277"/>
        </pc:sldMkLst>
        <pc:spChg chg="add mod">
          <ac:chgData name="Patrick Merritt" userId="b92c223c-8880-48c6-9b0c-d25ee1bca468" providerId="ADAL" clId="{D384CEBE-BE98-4C3F-8F1E-6AD1F22AE020}" dt="2023-12-14T11:11:12.077" v="4212" actId="1582"/>
          <ac:spMkLst>
            <pc:docMk/>
            <pc:sldMk cId="2732513907" sldId="277"/>
            <ac:spMk id="3" creationId="{1D5C7503-0F23-0D28-1CF6-877B4F04466B}"/>
          </ac:spMkLst>
        </pc:spChg>
      </pc:sldChg>
      <pc:sldChg chg="addSp delSp modSp new mod setBg modClrScheme chgLayout">
        <pc:chgData name="Patrick Merritt" userId="b92c223c-8880-48c6-9b0c-d25ee1bca468" providerId="ADAL" clId="{D384CEBE-BE98-4C3F-8F1E-6AD1F22AE020}" dt="2023-12-14T11:17:33.705" v="4272" actId="26606"/>
        <pc:sldMkLst>
          <pc:docMk/>
          <pc:sldMk cId="481169942" sldId="278"/>
        </pc:sldMkLst>
        <pc:spChg chg="del mod">
          <ac:chgData name="Patrick Merritt" userId="b92c223c-8880-48c6-9b0c-d25ee1bca468" providerId="ADAL" clId="{D384CEBE-BE98-4C3F-8F1E-6AD1F22AE020}" dt="2023-12-14T11:16:27.637" v="4264" actId="478"/>
          <ac:spMkLst>
            <pc:docMk/>
            <pc:sldMk cId="481169942" sldId="278"/>
            <ac:spMk id="2" creationId="{2FB617DC-3BD0-ED5C-1B76-AE724C203F13}"/>
          </ac:spMkLst>
        </pc:spChg>
        <pc:spChg chg="del">
          <ac:chgData name="Patrick Merritt" userId="b92c223c-8880-48c6-9b0c-d25ee1bca468" providerId="ADAL" clId="{D384CEBE-BE98-4C3F-8F1E-6AD1F22AE020}" dt="2023-12-14T11:12:40.512" v="4218"/>
          <ac:spMkLst>
            <pc:docMk/>
            <pc:sldMk cId="481169942" sldId="278"/>
            <ac:spMk id="3" creationId="{5353BA19-F865-F3D3-C341-BF8898808848}"/>
          </ac:spMkLst>
        </pc:spChg>
        <pc:spChg chg="add del mod">
          <ac:chgData name="Patrick Merritt" userId="b92c223c-8880-48c6-9b0c-d25ee1bca468" providerId="ADAL" clId="{D384CEBE-BE98-4C3F-8F1E-6AD1F22AE020}" dt="2023-12-14T11:12:23.041" v="4216"/>
          <ac:spMkLst>
            <pc:docMk/>
            <pc:sldMk cId="481169942" sldId="278"/>
            <ac:spMk id="4" creationId="{EDA1CE08-9CCB-E495-E714-86F95B157F48}"/>
          </ac:spMkLst>
        </pc:spChg>
        <pc:spChg chg="add del mod">
          <ac:chgData name="Patrick Merritt" userId="b92c223c-8880-48c6-9b0c-d25ee1bca468" providerId="ADAL" clId="{D384CEBE-BE98-4C3F-8F1E-6AD1F22AE020}" dt="2023-12-14T11:16:34.491" v="4267" actId="700"/>
          <ac:spMkLst>
            <pc:docMk/>
            <pc:sldMk cId="481169942" sldId="278"/>
            <ac:spMk id="12" creationId="{A603283F-9915-EC3F-73E2-EB45D246C021}"/>
          </ac:spMkLst>
        </pc:spChg>
        <pc:spChg chg="add">
          <ac:chgData name="Patrick Merritt" userId="b92c223c-8880-48c6-9b0c-d25ee1bca468" providerId="ADAL" clId="{D384CEBE-BE98-4C3F-8F1E-6AD1F22AE020}" dt="2023-12-14T11:17:33.705" v="4272" actId="26606"/>
          <ac:spMkLst>
            <pc:docMk/>
            <pc:sldMk cId="481169942" sldId="278"/>
            <ac:spMk id="5129" creationId="{E1750109-3B91-4506-B997-0CD8E35A1488}"/>
          </ac:spMkLst>
        </pc:spChg>
        <pc:spChg chg="add">
          <ac:chgData name="Patrick Merritt" userId="b92c223c-8880-48c6-9b0c-d25ee1bca468" providerId="ADAL" clId="{D384CEBE-BE98-4C3F-8F1E-6AD1F22AE020}" dt="2023-12-14T11:17:33.705" v="4272" actId="26606"/>
          <ac:spMkLst>
            <pc:docMk/>
            <pc:sldMk cId="481169942" sldId="278"/>
            <ac:spMk id="5131" creationId="{E72D8D1B-59F6-4FF3-8547-9BBB6129F2FA}"/>
          </ac:spMkLst>
        </pc:spChg>
        <pc:spChg chg="add">
          <ac:chgData name="Patrick Merritt" userId="b92c223c-8880-48c6-9b0c-d25ee1bca468" providerId="ADAL" clId="{D384CEBE-BE98-4C3F-8F1E-6AD1F22AE020}" dt="2023-12-14T11:17:33.705" v="4272" actId="26606"/>
          <ac:spMkLst>
            <pc:docMk/>
            <pc:sldMk cId="481169942" sldId="278"/>
            <ac:spMk id="5133" creationId="{8FC8C21F-9484-4A71-ABFA-6C10682FAC3E}"/>
          </ac:spMkLst>
        </pc:spChg>
        <pc:spChg chg="add">
          <ac:chgData name="Patrick Merritt" userId="b92c223c-8880-48c6-9b0c-d25ee1bca468" providerId="ADAL" clId="{D384CEBE-BE98-4C3F-8F1E-6AD1F22AE020}" dt="2023-12-14T11:17:33.705" v="4272" actId="26606"/>
          <ac:spMkLst>
            <pc:docMk/>
            <pc:sldMk cId="481169942" sldId="278"/>
            <ac:spMk id="5135" creationId="{2C444748-5A8D-4B53-89FE-42B455DFA2D1}"/>
          </ac:spMkLst>
        </pc:spChg>
        <pc:spChg chg="add">
          <ac:chgData name="Patrick Merritt" userId="b92c223c-8880-48c6-9b0c-d25ee1bca468" providerId="ADAL" clId="{D384CEBE-BE98-4C3F-8F1E-6AD1F22AE020}" dt="2023-12-14T11:17:33.705" v="4272" actId="26606"/>
          <ac:spMkLst>
            <pc:docMk/>
            <pc:sldMk cId="481169942" sldId="278"/>
            <ac:spMk id="5137" creationId="{14044C96-7CFD-44DB-A579-D77B0D37C681}"/>
          </ac:spMkLst>
        </pc:spChg>
        <pc:picChg chg="add mod ord">
          <ac:chgData name="Patrick Merritt" userId="b92c223c-8880-48c6-9b0c-d25ee1bca468" providerId="ADAL" clId="{D384CEBE-BE98-4C3F-8F1E-6AD1F22AE020}" dt="2023-12-14T11:17:33.705" v="4272" actId="26606"/>
          <ac:picMkLst>
            <pc:docMk/>
            <pc:sldMk cId="481169942" sldId="278"/>
            <ac:picMk id="6" creationId="{4526D44A-86D4-C1BD-266D-B26B090E81BE}"/>
          </ac:picMkLst>
        </pc:picChg>
        <pc:picChg chg="add mod">
          <ac:chgData name="Patrick Merritt" userId="b92c223c-8880-48c6-9b0c-d25ee1bca468" providerId="ADAL" clId="{D384CEBE-BE98-4C3F-8F1E-6AD1F22AE020}" dt="2023-12-14T11:17:33.705" v="4272" actId="26606"/>
          <ac:picMkLst>
            <pc:docMk/>
            <pc:sldMk cId="481169942" sldId="278"/>
            <ac:picMk id="8" creationId="{E7EDD415-67BA-440C-B782-824CC9E2575E}"/>
          </ac:picMkLst>
        </pc:picChg>
        <pc:picChg chg="add mod">
          <ac:chgData name="Patrick Merritt" userId="b92c223c-8880-48c6-9b0c-d25ee1bca468" providerId="ADAL" clId="{D384CEBE-BE98-4C3F-8F1E-6AD1F22AE020}" dt="2023-12-14T11:17:33.705" v="4272" actId="26606"/>
          <ac:picMkLst>
            <pc:docMk/>
            <pc:sldMk cId="481169942" sldId="278"/>
            <ac:picMk id="10" creationId="{29206B78-E946-863C-7045-DE62E28DE971}"/>
          </ac:picMkLst>
        </pc:picChg>
        <pc:picChg chg="add mod ord">
          <ac:chgData name="Patrick Merritt" userId="b92c223c-8880-48c6-9b0c-d25ee1bca468" providerId="ADAL" clId="{D384CEBE-BE98-4C3F-8F1E-6AD1F22AE020}" dt="2023-12-14T11:17:33.705" v="4272" actId="26606"/>
          <ac:picMkLst>
            <pc:docMk/>
            <pc:sldMk cId="481169942" sldId="278"/>
            <ac:picMk id="5124" creationId="{79A71ED6-5348-6B00-84E9-E9946309571F}"/>
          </ac:picMkLst>
        </pc:picChg>
      </pc:sldChg>
      <pc:sldChg chg="del">
        <pc:chgData name="Patrick Merritt" userId="b92c223c-8880-48c6-9b0c-d25ee1bca468" providerId="ADAL" clId="{D384CEBE-BE98-4C3F-8F1E-6AD1F22AE020}" dt="2023-12-14T10:12:32.749" v="0" actId="47"/>
        <pc:sldMkLst>
          <pc:docMk/>
          <pc:sldMk cId="2741283983" sldId="278"/>
        </pc:sldMkLst>
      </pc:sldChg>
      <pc:sldChg chg="addSp modSp new mod modClrScheme chgLayout">
        <pc:chgData name="Patrick Merritt" userId="b92c223c-8880-48c6-9b0c-d25ee1bca468" providerId="ADAL" clId="{D384CEBE-BE98-4C3F-8F1E-6AD1F22AE020}" dt="2023-12-14T11:23:40.372" v="5033" actId="20577"/>
        <pc:sldMkLst>
          <pc:docMk/>
          <pc:sldMk cId="57437478" sldId="279"/>
        </pc:sldMkLst>
        <pc:spChg chg="add mod">
          <ac:chgData name="Patrick Merritt" userId="b92c223c-8880-48c6-9b0c-d25ee1bca468" providerId="ADAL" clId="{D384CEBE-BE98-4C3F-8F1E-6AD1F22AE020}" dt="2023-12-14T11:23:40.372" v="5033" actId="20577"/>
          <ac:spMkLst>
            <pc:docMk/>
            <pc:sldMk cId="57437478" sldId="279"/>
            <ac:spMk id="2" creationId="{0DD4FC13-6441-C4A2-502F-C6AD7B4FFE99}"/>
          </ac:spMkLst>
        </pc:spChg>
        <pc:spChg chg="add mod">
          <ac:chgData name="Patrick Merritt" userId="b92c223c-8880-48c6-9b0c-d25ee1bca468" providerId="ADAL" clId="{D384CEBE-BE98-4C3F-8F1E-6AD1F22AE020}" dt="2023-12-14T11:18:00.081" v="4307" actId="20577"/>
          <ac:spMkLst>
            <pc:docMk/>
            <pc:sldMk cId="57437478" sldId="279"/>
            <ac:spMk id="3" creationId="{58AEB1DF-16B2-56D8-8C4B-CB7C32F9C212}"/>
          </ac:spMkLst>
        </pc:spChg>
      </pc:sldChg>
      <pc:sldChg chg="del">
        <pc:chgData name="Patrick Merritt" userId="b92c223c-8880-48c6-9b0c-d25ee1bca468" providerId="ADAL" clId="{D384CEBE-BE98-4C3F-8F1E-6AD1F22AE020}" dt="2023-12-14T10:12:32.749" v="0" actId="47"/>
        <pc:sldMkLst>
          <pc:docMk/>
          <pc:sldMk cId="1637118319" sldId="279"/>
        </pc:sldMkLst>
      </pc:sldChg>
      <pc:sldChg chg="addSp modSp new mod modClrScheme chgLayout">
        <pc:chgData name="Patrick Merritt" userId="b92c223c-8880-48c6-9b0c-d25ee1bca468" providerId="ADAL" clId="{D384CEBE-BE98-4C3F-8F1E-6AD1F22AE020}" dt="2023-12-14T11:20:33.744" v="4663" actId="20577"/>
        <pc:sldMkLst>
          <pc:docMk/>
          <pc:sldMk cId="639206012" sldId="280"/>
        </pc:sldMkLst>
        <pc:spChg chg="add mod">
          <ac:chgData name="Patrick Merritt" userId="b92c223c-8880-48c6-9b0c-d25ee1bca468" providerId="ADAL" clId="{D384CEBE-BE98-4C3F-8F1E-6AD1F22AE020}" dt="2023-12-14T11:18:28.957" v="4378" actId="20577"/>
          <ac:spMkLst>
            <pc:docMk/>
            <pc:sldMk cId="639206012" sldId="280"/>
            <ac:spMk id="2" creationId="{AB0A2675-5625-096A-6567-5F361336ABD0}"/>
          </ac:spMkLst>
        </pc:spChg>
        <pc:spChg chg="add mod">
          <ac:chgData name="Patrick Merritt" userId="b92c223c-8880-48c6-9b0c-d25ee1bca468" providerId="ADAL" clId="{D384CEBE-BE98-4C3F-8F1E-6AD1F22AE020}" dt="2023-12-14T11:20:33.744" v="4663" actId="20577"/>
          <ac:spMkLst>
            <pc:docMk/>
            <pc:sldMk cId="639206012" sldId="280"/>
            <ac:spMk id="3" creationId="{6415A482-3D60-4381-8BF5-1F625D70BEAD}"/>
          </ac:spMkLst>
        </pc:spChg>
      </pc:sldChg>
      <pc:sldChg chg="del">
        <pc:chgData name="Patrick Merritt" userId="b92c223c-8880-48c6-9b0c-d25ee1bca468" providerId="ADAL" clId="{D384CEBE-BE98-4C3F-8F1E-6AD1F22AE020}" dt="2023-12-14T10:12:32.749" v="0" actId="47"/>
        <pc:sldMkLst>
          <pc:docMk/>
          <pc:sldMk cId="15401093" sldId="281"/>
        </pc:sldMkLst>
      </pc:sldChg>
      <pc:sldChg chg="modSp new mod">
        <pc:chgData name="Patrick Merritt" userId="b92c223c-8880-48c6-9b0c-d25ee1bca468" providerId="ADAL" clId="{D384CEBE-BE98-4C3F-8F1E-6AD1F22AE020}" dt="2023-12-14T11:36:22.565" v="6001" actId="27636"/>
        <pc:sldMkLst>
          <pc:docMk/>
          <pc:sldMk cId="2747582081" sldId="281"/>
        </pc:sldMkLst>
        <pc:spChg chg="mod">
          <ac:chgData name="Patrick Merritt" userId="b92c223c-8880-48c6-9b0c-d25ee1bca468" providerId="ADAL" clId="{D384CEBE-BE98-4C3F-8F1E-6AD1F22AE020}" dt="2023-12-14T11:21:27.685" v="4684" actId="20577"/>
          <ac:spMkLst>
            <pc:docMk/>
            <pc:sldMk cId="2747582081" sldId="281"/>
            <ac:spMk id="2" creationId="{EB5A4D7F-48C6-7085-B192-FA1421462A76}"/>
          </ac:spMkLst>
        </pc:spChg>
        <pc:spChg chg="mod">
          <ac:chgData name="Patrick Merritt" userId="b92c223c-8880-48c6-9b0c-d25ee1bca468" providerId="ADAL" clId="{D384CEBE-BE98-4C3F-8F1E-6AD1F22AE020}" dt="2023-12-14T11:36:22.565" v="6001" actId="27636"/>
          <ac:spMkLst>
            <pc:docMk/>
            <pc:sldMk cId="2747582081" sldId="281"/>
            <ac:spMk id="3" creationId="{C68AEC16-3D3D-359E-3350-1E88C0DF4B77}"/>
          </ac:spMkLst>
        </pc:spChg>
      </pc:sldChg>
      <pc:sldChg chg="addSp delSp modSp new mod modClrScheme chgLayout">
        <pc:chgData name="Patrick Merritt" userId="b92c223c-8880-48c6-9b0c-d25ee1bca468" providerId="ADAL" clId="{D384CEBE-BE98-4C3F-8F1E-6AD1F22AE020}" dt="2023-12-14T11:30:37.241" v="5805" actId="313"/>
        <pc:sldMkLst>
          <pc:docMk/>
          <pc:sldMk cId="4085231695" sldId="282"/>
        </pc:sldMkLst>
        <pc:spChg chg="del mod ord">
          <ac:chgData name="Patrick Merritt" userId="b92c223c-8880-48c6-9b0c-d25ee1bca468" providerId="ADAL" clId="{D384CEBE-BE98-4C3F-8F1E-6AD1F22AE020}" dt="2023-12-14T11:23:47.633" v="5035" actId="700"/>
          <ac:spMkLst>
            <pc:docMk/>
            <pc:sldMk cId="4085231695" sldId="282"/>
            <ac:spMk id="2" creationId="{9DBE5B5D-924D-6315-4672-F03E883F8609}"/>
          </ac:spMkLst>
        </pc:spChg>
        <pc:spChg chg="del mod ord">
          <ac:chgData name="Patrick Merritt" userId="b92c223c-8880-48c6-9b0c-d25ee1bca468" providerId="ADAL" clId="{D384CEBE-BE98-4C3F-8F1E-6AD1F22AE020}" dt="2023-12-14T11:23:47.633" v="5035" actId="700"/>
          <ac:spMkLst>
            <pc:docMk/>
            <pc:sldMk cId="4085231695" sldId="282"/>
            <ac:spMk id="3" creationId="{391EE053-079A-BE24-160B-C803C8C828A2}"/>
          </ac:spMkLst>
        </pc:spChg>
        <pc:spChg chg="add mod ord">
          <ac:chgData name="Patrick Merritt" userId="b92c223c-8880-48c6-9b0c-d25ee1bca468" providerId="ADAL" clId="{D384CEBE-BE98-4C3F-8F1E-6AD1F22AE020}" dt="2023-12-14T11:24:32.493" v="5164" actId="20577"/>
          <ac:spMkLst>
            <pc:docMk/>
            <pc:sldMk cId="4085231695" sldId="282"/>
            <ac:spMk id="4" creationId="{9734C533-27AC-AB73-B909-7CD48A6CAB4A}"/>
          </ac:spMkLst>
        </pc:spChg>
        <pc:spChg chg="add mod ord">
          <ac:chgData name="Patrick Merritt" userId="b92c223c-8880-48c6-9b0c-d25ee1bca468" providerId="ADAL" clId="{D384CEBE-BE98-4C3F-8F1E-6AD1F22AE020}" dt="2023-12-14T11:30:37.241" v="5805" actId="313"/>
          <ac:spMkLst>
            <pc:docMk/>
            <pc:sldMk cId="4085231695" sldId="282"/>
            <ac:spMk id="5" creationId="{35DEB30E-3804-8FB1-2870-B6E5F32DDBBA}"/>
          </ac:spMkLst>
        </pc:spChg>
      </pc:sldChg>
      <pc:sldChg chg="addSp modSp new mod">
        <pc:chgData name="Patrick Merritt" userId="b92c223c-8880-48c6-9b0c-d25ee1bca468" providerId="ADAL" clId="{D384CEBE-BE98-4C3F-8F1E-6AD1F22AE020}" dt="2023-12-14T11:32:54.785" v="5820" actId="27636"/>
        <pc:sldMkLst>
          <pc:docMk/>
          <pc:sldMk cId="861414133" sldId="283"/>
        </pc:sldMkLst>
        <pc:spChg chg="mod">
          <ac:chgData name="Patrick Merritt" userId="b92c223c-8880-48c6-9b0c-d25ee1bca468" providerId="ADAL" clId="{D384CEBE-BE98-4C3F-8F1E-6AD1F22AE020}" dt="2023-12-14T11:32:54.785" v="5820" actId="27636"/>
          <ac:spMkLst>
            <pc:docMk/>
            <pc:sldMk cId="861414133" sldId="283"/>
            <ac:spMk id="2" creationId="{4999869D-FD9F-469E-646B-A9CDECA479B0}"/>
          </ac:spMkLst>
        </pc:spChg>
        <pc:picChg chg="add mod modCrop">
          <ac:chgData name="Patrick Merritt" userId="b92c223c-8880-48c6-9b0c-d25ee1bca468" providerId="ADAL" clId="{D384CEBE-BE98-4C3F-8F1E-6AD1F22AE020}" dt="2023-12-14T11:32:23.588" v="5813" actId="14100"/>
          <ac:picMkLst>
            <pc:docMk/>
            <pc:sldMk cId="861414133" sldId="283"/>
            <ac:picMk id="5" creationId="{D29B3E3C-8034-04E0-35A8-E2B310CE222E}"/>
          </ac:picMkLst>
        </pc:picChg>
      </pc:sldChg>
      <pc:sldChg chg="del">
        <pc:chgData name="Patrick Merritt" userId="b92c223c-8880-48c6-9b0c-d25ee1bca468" providerId="ADAL" clId="{D384CEBE-BE98-4C3F-8F1E-6AD1F22AE020}" dt="2023-12-14T10:12:32.749" v="0" actId="47"/>
        <pc:sldMkLst>
          <pc:docMk/>
          <pc:sldMk cId="1975355655" sldId="283"/>
        </pc:sldMkLst>
      </pc:sldChg>
      <pc:sldChg chg="del">
        <pc:chgData name="Patrick Merritt" userId="b92c223c-8880-48c6-9b0c-d25ee1bca468" providerId="ADAL" clId="{D384CEBE-BE98-4C3F-8F1E-6AD1F22AE020}" dt="2023-12-14T10:12:32.749" v="0" actId="47"/>
        <pc:sldMkLst>
          <pc:docMk/>
          <pc:sldMk cId="367526534" sldId="284"/>
        </pc:sldMkLst>
      </pc:sldChg>
      <pc:sldChg chg="addSp modSp add mod">
        <pc:chgData name="Patrick Merritt" userId="b92c223c-8880-48c6-9b0c-d25ee1bca468" providerId="ADAL" clId="{D384CEBE-BE98-4C3F-8F1E-6AD1F22AE020}" dt="2023-12-14T11:33:11.217" v="5827" actId="1076"/>
        <pc:sldMkLst>
          <pc:docMk/>
          <pc:sldMk cId="1690954885" sldId="284"/>
        </pc:sldMkLst>
        <pc:spChg chg="mod">
          <ac:chgData name="Patrick Merritt" userId="b92c223c-8880-48c6-9b0c-d25ee1bca468" providerId="ADAL" clId="{D384CEBE-BE98-4C3F-8F1E-6AD1F22AE020}" dt="2023-12-14T11:32:30.613" v="5815" actId="27636"/>
          <ac:spMkLst>
            <pc:docMk/>
            <pc:sldMk cId="1690954885" sldId="284"/>
            <ac:spMk id="2" creationId="{4999869D-FD9F-469E-646B-A9CDECA479B0}"/>
          </ac:spMkLst>
        </pc:spChg>
        <pc:spChg chg="add mod">
          <ac:chgData name="Patrick Merritt" userId="b92c223c-8880-48c6-9b0c-d25ee1bca468" providerId="ADAL" clId="{D384CEBE-BE98-4C3F-8F1E-6AD1F22AE020}" dt="2023-12-14T11:33:11.217" v="5827" actId="1076"/>
          <ac:spMkLst>
            <pc:docMk/>
            <pc:sldMk cId="1690954885" sldId="284"/>
            <ac:spMk id="4" creationId="{DD4BD278-657F-CDB9-91BA-0D0E71996A1B}"/>
          </ac:spMkLst>
        </pc:spChg>
        <pc:spChg chg="add mod">
          <ac:chgData name="Patrick Merritt" userId="b92c223c-8880-48c6-9b0c-d25ee1bca468" providerId="ADAL" clId="{D384CEBE-BE98-4C3F-8F1E-6AD1F22AE020}" dt="2023-12-14T11:33:06.280" v="5825" actId="1076"/>
          <ac:spMkLst>
            <pc:docMk/>
            <pc:sldMk cId="1690954885" sldId="284"/>
            <ac:spMk id="6" creationId="{17C461F3-E2A6-AF57-D4FA-ABECB5A77E3D}"/>
          </ac:spMkLst>
        </pc:spChg>
      </pc:sldChg>
      <pc:sldChg chg="modSp new mod">
        <pc:chgData name="Patrick Merritt" userId="b92c223c-8880-48c6-9b0c-d25ee1bca468" providerId="ADAL" clId="{D384CEBE-BE98-4C3F-8F1E-6AD1F22AE020}" dt="2023-12-14T11:38:31.535" v="6096" actId="27636"/>
        <pc:sldMkLst>
          <pc:docMk/>
          <pc:sldMk cId="478102423" sldId="285"/>
        </pc:sldMkLst>
        <pc:spChg chg="mod">
          <ac:chgData name="Patrick Merritt" userId="b92c223c-8880-48c6-9b0c-d25ee1bca468" providerId="ADAL" clId="{D384CEBE-BE98-4C3F-8F1E-6AD1F22AE020}" dt="2023-12-14T11:33:22.939" v="5836" actId="20577"/>
          <ac:spMkLst>
            <pc:docMk/>
            <pc:sldMk cId="478102423" sldId="285"/>
            <ac:spMk id="2" creationId="{5E82108D-084D-831A-51BA-3CC1A61B57D2}"/>
          </ac:spMkLst>
        </pc:spChg>
        <pc:spChg chg="mod">
          <ac:chgData name="Patrick Merritt" userId="b92c223c-8880-48c6-9b0c-d25ee1bca468" providerId="ADAL" clId="{D384CEBE-BE98-4C3F-8F1E-6AD1F22AE020}" dt="2023-12-14T11:38:31.535" v="6096" actId="27636"/>
          <ac:spMkLst>
            <pc:docMk/>
            <pc:sldMk cId="478102423" sldId="285"/>
            <ac:spMk id="3" creationId="{FAC81001-429F-1B6F-FC7F-CC93CC9D9BD1}"/>
          </ac:spMkLst>
        </pc:spChg>
      </pc:sldChg>
      <pc:sldChg chg="del">
        <pc:chgData name="Patrick Merritt" userId="b92c223c-8880-48c6-9b0c-d25ee1bca468" providerId="ADAL" clId="{D384CEBE-BE98-4C3F-8F1E-6AD1F22AE020}" dt="2023-12-14T10:12:32.749" v="0" actId="47"/>
        <pc:sldMkLst>
          <pc:docMk/>
          <pc:sldMk cId="2139425583" sldId="285"/>
        </pc:sldMkLst>
      </pc:sldChg>
      <pc:sldChg chg="del">
        <pc:chgData name="Patrick Merritt" userId="b92c223c-8880-48c6-9b0c-d25ee1bca468" providerId="ADAL" clId="{D384CEBE-BE98-4C3F-8F1E-6AD1F22AE020}" dt="2023-12-14T10:12:32.749" v="0" actId="47"/>
        <pc:sldMkLst>
          <pc:docMk/>
          <pc:sldMk cId="2221497073" sldId="286"/>
        </pc:sldMkLst>
      </pc:sldChg>
      <pc:sldChg chg="addSp delSp modSp new mod modClrScheme chgLayout">
        <pc:chgData name="Patrick Merritt" userId="b92c223c-8880-48c6-9b0c-d25ee1bca468" providerId="ADAL" clId="{D384CEBE-BE98-4C3F-8F1E-6AD1F22AE020}" dt="2023-12-14T12:01:51.891" v="6229" actId="22"/>
        <pc:sldMkLst>
          <pc:docMk/>
          <pc:sldMk cId="4225291369" sldId="286"/>
        </pc:sldMkLst>
        <pc:spChg chg="mod ord">
          <ac:chgData name="Patrick Merritt" userId="b92c223c-8880-48c6-9b0c-d25ee1bca468" providerId="ADAL" clId="{D384CEBE-BE98-4C3F-8F1E-6AD1F22AE020}" dt="2023-12-14T11:48:41.725" v="6134" actId="700"/>
          <ac:spMkLst>
            <pc:docMk/>
            <pc:sldMk cId="4225291369" sldId="286"/>
            <ac:spMk id="2" creationId="{B0295905-9F62-64E0-24EC-DB9CF235FF83}"/>
          </ac:spMkLst>
        </pc:spChg>
        <pc:spChg chg="del">
          <ac:chgData name="Patrick Merritt" userId="b92c223c-8880-48c6-9b0c-d25ee1bca468" providerId="ADAL" clId="{D384CEBE-BE98-4C3F-8F1E-6AD1F22AE020}" dt="2023-12-14T11:48:19.876" v="6098" actId="22"/>
          <ac:spMkLst>
            <pc:docMk/>
            <pc:sldMk cId="4225291369" sldId="286"/>
            <ac:spMk id="3" creationId="{8E89761F-DC10-977E-D736-5497D7653EC0}"/>
          </ac:spMkLst>
        </pc:spChg>
        <pc:spChg chg="add del mod ord">
          <ac:chgData name="Patrick Merritt" userId="b92c223c-8880-48c6-9b0c-d25ee1bca468" providerId="ADAL" clId="{D384CEBE-BE98-4C3F-8F1E-6AD1F22AE020}" dt="2023-12-14T11:48:41.725" v="6134" actId="700"/>
          <ac:spMkLst>
            <pc:docMk/>
            <pc:sldMk cId="4225291369" sldId="286"/>
            <ac:spMk id="7" creationId="{C874C4B5-DF56-5D6E-3E75-626B6A582F3A}"/>
          </ac:spMkLst>
        </pc:spChg>
        <pc:spChg chg="add mod ord">
          <ac:chgData name="Patrick Merritt" userId="b92c223c-8880-48c6-9b0c-d25ee1bca468" providerId="ADAL" clId="{D384CEBE-BE98-4C3F-8F1E-6AD1F22AE020}" dt="2023-12-14T12:01:24.404" v="6227" actId="20577"/>
          <ac:spMkLst>
            <pc:docMk/>
            <pc:sldMk cId="4225291369" sldId="286"/>
            <ac:spMk id="8" creationId="{CF12094B-B786-7407-8126-8160A72F073F}"/>
          </ac:spMkLst>
        </pc:spChg>
        <pc:spChg chg="add del mod ord">
          <ac:chgData name="Patrick Merritt" userId="b92c223c-8880-48c6-9b0c-d25ee1bca468" providerId="ADAL" clId="{D384CEBE-BE98-4C3F-8F1E-6AD1F22AE020}" dt="2023-12-14T11:48:43.177" v="6135" actId="22"/>
          <ac:spMkLst>
            <pc:docMk/>
            <pc:sldMk cId="4225291369" sldId="286"/>
            <ac:spMk id="9" creationId="{B51F0EE6-ED3D-590D-DC1F-6DA4263C1F48}"/>
          </ac:spMkLst>
        </pc:spChg>
        <pc:spChg chg="add del mod">
          <ac:chgData name="Patrick Merritt" userId="b92c223c-8880-48c6-9b0c-d25ee1bca468" providerId="ADAL" clId="{D384CEBE-BE98-4C3F-8F1E-6AD1F22AE020}" dt="2023-12-14T12:01:51.891" v="6229" actId="22"/>
          <ac:spMkLst>
            <pc:docMk/>
            <pc:sldMk cId="4225291369" sldId="286"/>
            <ac:spMk id="13" creationId="{5CF0CADA-2FC5-37E6-52A4-8142D9599928}"/>
          </ac:spMkLst>
        </pc:spChg>
        <pc:picChg chg="add del mod ord">
          <ac:chgData name="Patrick Merritt" userId="b92c223c-8880-48c6-9b0c-d25ee1bca468" providerId="ADAL" clId="{D384CEBE-BE98-4C3F-8F1E-6AD1F22AE020}" dt="2023-12-14T11:48:39.175" v="6133" actId="478"/>
          <ac:picMkLst>
            <pc:docMk/>
            <pc:sldMk cId="4225291369" sldId="286"/>
            <ac:picMk id="5" creationId="{67813943-B49D-7450-A742-D25E5C7F7A4B}"/>
          </ac:picMkLst>
        </pc:picChg>
        <pc:picChg chg="add del mod ord">
          <ac:chgData name="Patrick Merritt" userId="b92c223c-8880-48c6-9b0c-d25ee1bca468" providerId="ADAL" clId="{D384CEBE-BE98-4C3F-8F1E-6AD1F22AE020}" dt="2023-12-14T12:01:50.705" v="6228" actId="478"/>
          <ac:picMkLst>
            <pc:docMk/>
            <pc:sldMk cId="4225291369" sldId="286"/>
            <ac:picMk id="11" creationId="{4960E74D-2AF6-751A-27D0-11E6E91B2CB4}"/>
          </ac:picMkLst>
        </pc:picChg>
        <pc:picChg chg="add mod ord">
          <ac:chgData name="Patrick Merritt" userId="b92c223c-8880-48c6-9b0c-d25ee1bca468" providerId="ADAL" clId="{D384CEBE-BE98-4C3F-8F1E-6AD1F22AE020}" dt="2023-12-14T12:01:51.891" v="6229" actId="22"/>
          <ac:picMkLst>
            <pc:docMk/>
            <pc:sldMk cId="4225291369" sldId="286"/>
            <ac:picMk id="15" creationId="{76A2D830-EF71-4AF1-E6C0-2B8FFEDB3268}"/>
          </ac:picMkLst>
        </pc:picChg>
      </pc:sldChg>
      <pc:sldChg chg="add ord">
        <pc:chgData name="Patrick Merritt" userId="b92c223c-8880-48c6-9b0c-d25ee1bca468" providerId="ADAL" clId="{D384CEBE-BE98-4C3F-8F1E-6AD1F22AE020}" dt="2023-12-14T12:01:18.624" v="6220"/>
        <pc:sldMkLst>
          <pc:docMk/>
          <pc:sldMk cId="2373353585" sldId="287"/>
        </pc:sldMkLst>
      </pc:sldChg>
      <pc:sldChg chg="del">
        <pc:chgData name="Patrick Merritt" userId="b92c223c-8880-48c6-9b0c-d25ee1bca468" providerId="ADAL" clId="{D384CEBE-BE98-4C3F-8F1E-6AD1F22AE020}" dt="2023-12-14T10:12:32.749" v="0" actId="47"/>
        <pc:sldMkLst>
          <pc:docMk/>
          <pc:sldMk cId="4171293960" sldId="287"/>
        </pc:sldMkLst>
      </pc:sldChg>
      <pc:sldChg chg="del">
        <pc:chgData name="Patrick Merritt" userId="b92c223c-8880-48c6-9b0c-d25ee1bca468" providerId="ADAL" clId="{D384CEBE-BE98-4C3F-8F1E-6AD1F22AE020}" dt="2023-12-14T10:12:32.749" v="0" actId="47"/>
        <pc:sldMkLst>
          <pc:docMk/>
          <pc:sldMk cId="1691405496" sldId="288"/>
        </pc:sldMkLst>
      </pc:sldChg>
      <pc:sldChg chg="addSp delSp modSp new mod">
        <pc:chgData name="Patrick Merritt" userId="b92c223c-8880-48c6-9b0c-d25ee1bca468" providerId="ADAL" clId="{D384CEBE-BE98-4C3F-8F1E-6AD1F22AE020}" dt="2023-12-14T12:02:55.047" v="6281" actId="20577"/>
        <pc:sldMkLst>
          <pc:docMk/>
          <pc:sldMk cId="1932368986" sldId="288"/>
        </pc:sldMkLst>
        <pc:spChg chg="mod">
          <ac:chgData name="Patrick Merritt" userId="b92c223c-8880-48c6-9b0c-d25ee1bca468" providerId="ADAL" clId="{D384CEBE-BE98-4C3F-8F1E-6AD1F22AE020}" dt="2023-12-14T12:02:13.102" v="6247" actId="20577"/>
          <ac:spMkLst>
            <pc:docMk/>
            <pc:sldMk cId="1932368986" sldId="288"/>
            <ac:spMk id="2" creationId="{0F2D3BA6-86EC-E13F-62DC-A33FBF0241AE}"/>
          </ac:spMkLst>
        </pc:spChg>
        <pc:spChg chg="mod">
          <ac:chgData name="Patrick Merritt" userId="b92c223c-8880-48c6-9b0c-d25ee1bca468" providerId="ADAL" clId="{D384CEBE-BE98-4C3F-8F1E-6AD1F22AE020}" dt="2023-12-14T12:02:55.047" v="6281" actId="20577"/>
          <ac:spMkLst>
            <pc:docMk/>
            <pc:sldMk cId="1932368986" sldId="288"/>
            <ac:spMk id="3" creationId="{2B60DBD8-2544-49D3-04CE-58D1A7049F8E}"/>
          </ac:spMkLst>
        </pc:spChg>
        <pc:spChg chg="del">
          <ac:chgData name="Patrick Merritt" userId="b92c223c-8880-48c6-9b0c-d25ee1bca468" providerId="ADAL" clId="{D384CEBE-BE98-4C3F-8F1E-6AD1F22AE020}" dt="2023-12-14T12:02:44.820" v="6250" actId="22"/>
          <ac:spMkLst>
            <pc:docMk/>
            <pc:sldMk cId="1932368986" sldId="288"/>
            <ac:spMk id="4" creationId="{18C16B7B-B736-6B80-D672-A32C6025D0E8}"/>
          </ac:spMkLst>
        </pc:spChg>
        <pc:picChg chg="add del">
          <ac:chgData name="Patrick Merritt" userId="b92c223c-8880-48c6-9b0c-d25ee1bca468" providerId="ADAL" clId="{D384CEBE-BE98-4C3F-8F1E-6AD1F22AE020}" dt="2023-12-14T12:02:43.369" v="6249" actId="22"/>
          <ac:picMkLst>
            <pc:docMk/>
            <pc:sldMk cId="1932368986" sldId="288"/>
            <ac:picMk id="6" creationId="{4A2D6014-7D8F-CB29-514E-BBC8572671CE}"/>
          </ac:picMkLst>
        </pc:picChg>
        <pc:picChg chg="add mod ord">
          <ac:chgData name="Patrick Merritt" userId="b92c223c-8880-48c6-9b0c-d25ee1bca468" providerId="ADAL" clId="{D384CEBE-BE98-4C3F-8F1E-6AD1F22AE020}" dt="2023-12-14T12:02:44.820" v="6250" actId="22"/>
          <ac:picMkLst>
            <pc:docMk/>
            <pc:sldMk cId="1932368986" sldId="288"/>
            <ac:picMk id="8" creationId="{17437018-1D89-0B1A-6CDF-F3A26E93B189}"/>
          </ac:picMkLst>
        </pc:picChg>
      </pc:sldChg>
      <pc:sldChg chg="addSp delSp modSp new mod modClrScheme chgLayout">
        <pc:chgData name="Patrick Merritt" userId="b92c223c-8880-48c6-9b0c-d25ee1bca468" providerId="ADAL" clId="{D384CEBE-BE98-4C3F-8F1E-6AD1F22AE020}" dt="2023-12-14T12:08:42.663" v="6306" actId="5793"/>
        <pc:sldMkLst>
          <pc:docMk/>
          <pc:sldMk cId="1920045742" sldId="289"/>
        </pc:sldMkLst>
        <pc:spChg chg="del mod ord">
          <ac:chgData name="Patrick Merritt" userId="b92c223c-8880-48c6-9b0c-d25ee1bca468" providerId="ADAL" clId="{D384CEBE-BE98-4C3F-8F1E-6AD1F22AE020}" dt="2023-12-14T12:08:12.891" v="6285" actId="700"/>
          <ac:spMkLst>
            <pc:docMk/>
            <pc:sldMk cId="1920045742" sldId="289"/>
            <ac:spMk id="2" creationId="{3A2E4ABF-3C52-346A-C4B3-B574EBD8597C}"/>
          </ac:spMkLst>
        </pc:spChg>
        <pc:spChg chg="del mod ord">
          <ac:chgData name="Patrick Merritt" userId="b92c223c-8880-48c6-9b0c-d25ee1bca468" providerId="ADAL" clId="{D384CEBE-BE98-4C3F-8F1E-6AD1F22AE020}" dt="2023-12-14T12:08:12.891" v="6285" actId="700"/>
          <ac:spMkLst>
            <pc:docMk/>
            <pc:sldMk cId="1920045742" sldId="289"/>
            <ac:spMk id="3" creationId="{A574BFB0-10FE-E2AB-4642-275CCB035A16}"/>
          </ac:spMkLst>
        </pc:spChg>
        <pc:spChg chg="del">
          <ac:chgData name="Patrick Merritt" userId="b92c223c-8880-48c6-9b0c-d25ee1bca468" providerId="ADAL" clId="{D384CEBE-BE98-4C3F-8F1E-6AD1F22AE020}" dt="2023-12-14T12:08:12.891" v="6285" actId="700"/>
          <ac:spMkLst>
            <pc:docMk/>
            <pc:sldMk cId="1920045742" sldId="289"/>
            <ac:spMk id="4" creationId="{91A640F5-1586-024B-43B5-83B3C7B84A29}"/>
          </ac:spMkLst>
        </pc:spChg>
        <pc:spChg chg="add mod ord">
          <ac:chgData name="Patrick Merritt" userId="b92c223c-8880-48c6-9b0c-d25ee1bca468" providerId="ADAL" clId="{D384CEBE-BE98-4C3F-8F1E-6AD1F22AE020}" dt="2023-12-14T12:08:16.278" v="6297" actId="20577"/>
          <ac:spMkLst>
            <pc:docMk/>
            <pc:sldMk cId="1920045742" sldId="289"/>
            <ac:spMk id="5" creationId="{53867B50-6316-BFB0-EEE9-81B27034DBD9}"/>
          </ac:spMkLst>
        </pc:spChg>
        <pc:spChg chg="add del mod ord">
          <ac:chgData name="Patrick Merritt" userId="b92c223c-8880-48c6-9b0c-d25ee1bca468" providerId="ADAL" clId="{D384CEBE-BE98-4C3F-8F1E-6AD1F22AE020}" dt="2023-12-14T12:08:42.663" v="6306" actId="5793"/>
          <ac:spMkLst>
            <pc:docMk/>
            <pc:sldMk cId="1920045742" sldId="289"/>
            <ac:spMk id="6" creationId="{8C534E2F-97D6-4027-2557-9870A8142D88}"/>
          </ac:spMkLst>
        </pc:spChg>
        <pc:spChg chg="add del mod">
          <ac:chgData name="Patrick Merritt" userId="b92c223c-8880-48c6-9b0c-d25ee1bca468" providerId="ADAL" clId="{D384CEBE-BE98-4C3F-8F1E-6AD1F22AE020}" dt="2023-12-14T12:08:25.505" v="6299"/>
          <ac:spMkLst>
            <pc:docMk/>
            <pc:sldMk cId="1920045742" sldId="289"/>
            <ac:spMk id="7" creationId="{26D0BF79-23EA-4C96-27E0-C8CBF18B7BD3}"/>
          </ac:spMkLst>
        </pc:spChg>
      </pc:sldChg>
      <pc:sldChg chg="addSp modSp add mod">
        <pc:chgData name="Patrick Merritt" userId="b92c223c-8880-48c6-9b0c-d25ee1bca468" providerId="ADAL" clId="{D384CEBE-BE98-4C3F-8F1E-6AD1F22AE020}" dt="2023-12-14T12:18:09.058" v="6338" actId="207"/>
        <pc:sldMkLst>
          <pc:docMk/>
          <pc:sldMk cId="1357407568" sldId="290"/>
        </pc:sldMkLst>
        <pc:spChg chg="add mod">
          <ac:chgData name="Patrick Merritt" userId="b92c223c-8880-48c6-9b0c-d25ee1bca468" providerId="ADAL" clId="{D384CEBE-BE98-4C3F-8F1E-6AD1F22AE020}" dt="2023-12-14T12:18:09.058" v="6338" actId="207"/>
          <ac:spMkLst>
            <pc:docMk/>
            <pc:sldMk cId="1357407568" sldId="290"/>
            <ac:spMk id="4" creationId="{E90CAE7D-5E26-B2C0-8D3D-8F9CB7E86F77}"/>
          </ac:spMkLst>
        </pc:spChg>
        <pc:spChg chg="mod">
          <ac:chgData name="Patrick Merritt" userId="b92c223c-8880-48c6-9b0c-d25ee1bca468" providerId="ADAL" clId="{D384CEBE-BE98-4C3F-8F1E-6AD1F22AE020}" dt="2023-12-14T12:17:35.915" v="6333" actId="20577"/>
          <ac:spMkLst>
            <pc:docMk/>
            <pc:sldMk cId="1357407568" sldId="290"/>
            <ac:spMk id="6" creationId="{8C534E2F-97D6-4027-2557-9870A8142D88}"/>
          </ac:spMkLst>
        </pc:spChg>
        <pc:picChg chg="add">
          <ac:chgData name="Patrick Merritt" userId="b92c223c-8880-48c6-9b0c-d25ee1bca468" providerId="ADAL" clId="{D384CEBE-BE98-4C3F-8F1E-6AD1F22AE020}" dt="2023-12-14T12:17:50.102" v="6334" actId="22"/>
          <ac:picMkLst>
            <pc:docMk/>
            <pc:sldMk cId="1357407568" sldId="290"/>
            <ac:picMk id="3" creationId="{EA797CFB-D1CA-5089-4351-925066F929F2}"/>
          </ac:picMkLst>
        </pc:picChg>
      </pc:sldChg>
      <pc:sldChg chg="new del">
        <pc:chgData name="Patrick Merritt" userId="b92c223c-8880-48c6-9b0c-d25ee1bca468" providerId="ADAL" clId="{D384CEBE-BE98-4C3F-8F1E-6AD1F22AE020}" dt="2023-12-14T12:08:03.734" v="6284" actId="47"/>
        <pc:sldMkLst>
          <pc:docMk/>
          <pc:sldMk cId="1565928494" sldId="290"/>
        </pc:sldMkLst>
      </pc:sldChg>
      <pc:sldChg chg="del">
        <pc:chgData name="Patrick Merritt" userId="b92c223c-8880-48c6-9b0c-d25ee1bca468" providerId="ADAL" clId="{D384CEBE-BE98-4C3F-8F1E-6AD1F22AE020}" dt="2023-12-14T10:12:32.749" v="0" actId="47"/>
        <pc:sldMkLst>
          <pc:docMk/>
          <pc:sldMk cId="2231356135" sldId="290"/>
        </pc:sldMkLst>
      </pc:sldChg>
      <pc:sldChg chg="modSp new del mod">
        <pc:chgData name="Patrick Merritt" userId="b92c223c-8880-48c6-9b0c-d25ee1bca468" providerId="ADAL" clId="{D384CEBE-BE98-4C3F-8F1E-6AD1F22AE020}" dt="2023-12-14T12:10:32.660" v="6331" actId="47"/>
        <pc:sldMkLst>
          <pc:docMk/>
          <pc:sldMk cId="2293263866" sldId="290"/>
        </pc:sldMkLst>
        <pc:spChg chg="mod">
          <ac:chgData name="Patrick Merritt" userId="b92c223c-8880-48c6-9b0c-d25ee1bca468" providerId="ADAL" clId="{D384CEBE-BE98-4C3F-8F1E-6AD1F22AE020}" dt="2023-12-14T12:10:29.636" v="6330" actId="20577"/>
          <ac:spMkLst>
            <pc:docMk/>
            <pc:sldMk cId="2293263866" sldId="290"/>
            <ac:spMk id="2" creationId="{B68BE645-1351-D456-D8AA-7791AB060FA2}"/>
          </ac:spMkLst>
        </pc:spChg>
      </pc:sldChg>
      <pc:sldChg chg="del">
        <pc:chgData name="Patrick Merritt" userId="b92c223c-8880-48c6-9b0c-d25ee1bca468" providerId="ADAL" clId="{D384CEBE-BE98-4C3F-8F1E-6AD1F22AE020}" dt="2023-12-14T10:12:32.749" v="0" actId="47"/>
        <pc:sldMkLst>
          <pc:docMk/>
          <pc:sldMk cId="1902592564" sldId="291"/>
        </pc:sldMkLst>
      </pc:sldChg>
      <pc:sldChg chg="del">
        <pc:chgData name="Patrick Merritt" userId="b92c223c-8880-48c6-9b0c-d25ee1bca468" providerId="ADAL" clId="{D384CEBE-BE98-4C3F-8F1E-6AD1F22AE020}" dt="2023-12-14T10:12:32.749" v="0" actId="47"/>
        <pc:sldMkLst>
          <pc:docMk/>
          <pc:sldMk cId="2678482395" sldId="292"/>
        </pc:sldMkLst>
      </pc:sldChg>
      <pc:sldChg chg="del">
        <pc:chgData name="Patrick Merritt" userId="b92c223c-8880-48c6-9b0c-d25ee1bca468" providerId="ADAL" clId="{D384CEBE-BE98-4C3F-8F1E-6AD1F22AE020}" dt="2023-12-14T10:12:32.749" v="0" actId="47"/>
        <pc:sldMkLst>
          <pc:docMk/>
          <pc:sldMk cId="4228849730" sldId="294"/>
        </pc:sldMkLst>
      </pc:sldChg>
      <pc:sldChg chg="del">
        <pc:chgData name="Patrick Merritt" userId="b92c223c-8880-48c6-9b0c-d25ee1bca468" providerId="ADAL" clId="{D384CEBE-BE98-4C3F-8F1E-6AD1F22AE020}" dt="2023-12-14T10:12:32.749" v="0" actId="47"/>
        <pc:sldMkLst>
          <pc:docMk/>
          <pc:sldMk cId="664712549" sldId="295"/>
        </pc:sldMkLst>
      </pc:sldChg>
      <pc:sldChg chg="del">
        <pc:chgData name="Patrick Merritt" userId="b92c223c-8880-48c6-9b0c-d25ee1bca468" providerId="ADAL" clId="{D384CEBE-BE98-4C3F-8F1E-6AD1F22AE020}" dt="2023-12-14T10:12:32.749" v="0" actId="47"/>
        <pc:sldMkLst>
          <pc:docMk/>
          <pc:sldMk cId="2827035631" sldId="296"/>
        </pc:sldMkLst>
      </pc:sldChg>
      <pc:sldChg chg="del">
        <pc:chgData name="Patrick Merritt" userId="b92c223c-8880-48c6-9b0c-d25ee1bca468" providerId="ADAL" clId="{D384CEBE-BE98-4C3F-8F1E-6AD1F22AE020}" dt="2023-12-14T10:12:32.749" v="0" actId="47"/>
        <pc:sldMkLst>
          <pc:docMk/>
          <pc:sldMk cId="2759619629" sldId="297"/>
        </pc:sldMkLst>
      </pc:sldChg>
      <pc:sldChg chg="del">
        <pc:chgData name="Patrick Merritt" userId="b92c223c-8880-48c6-9b0c-d25ee1bca468" providerId="ADAL" clId="{D384CEBE-BE98-4C3F-8F1E-6AD1F22AE020}" dt="2023-12-14T10:12:32.749" v="0" actId="47"/>
        <pc:sldMkLst>
          <pc:docMk/>
          <pc:sldMk cId="3435094948" sldId="298"/>
        </pc:sldMkLst>
      </pc:sldChg>
      <pc:sldChg chg="del">
        <pc:chgData name="Patrick Merritt" userId="b92c223c-8880-48c6-9b0c-d25ee1bca468" providerId="ADAL" clId="{D384CEBE-BE98-4C3F-8F1E-6AD1F22AE020}" dt="2023-12-14T10:12:32.749" v="0" actId="47"/>
        <pc:sldMkLst>
          <pc:docMk/>
          <pc:sldMk cId="1858622669" sldId="299"/>
        </pc:sldMkLst>
      </pc:sldChg>
      <pc:sldChg chg="del">
        <pc:chgData name="Patrick Merritt" userId="b92c223c-8880-48c6-9b0c-d25ee1bca468" providerId="ADAL" clId="{D384CEBE-BE98-4C3F-8F1E-6AD1F22AE020}" dt="2023-12-14T10:12:32.749" v="0" actId="47"/>
        <pc:sldMkLst>
          <pc:docMk/>
          <pc:sldMk cId="870768544" sldId="300"/>
        </pc:sldMkLst>
      </pc:sldChg>
      <pc:sldChg chg="del">
        <pc:chgData name="Patrick Merritt" userId="b92c223c-8880-48c6-9b0c-d25ee1bca468" providerId="ADAL" clId="{D384CEBE-BE98-4C3F-8F1E-6AD1F22AE020}" dt="2023-12-14T10:12:32.749" v="0" actId="47"/>
        <pc:sldMkLst>
          <pc:docMk/>
          <pc:sldMk cId="22331293" sldId="301"/>
        </pc:sldMkLst>
      </pc:sldChg>
      <pc:sldChg chg="del">
        <pc:chgData name="Patrick Merritt" userId="b92c223c-8880-48c6-9b0c-d25ee1bca468" providerId="ADAL" clId="{D384CEBE-BE98-4C3F-8F1E-6AD1F22AE020}" dt="2023-12-14T10:12:32.749" v="0" actId="47"/>
        <pc:sldMkLst>
          <pc:docMk/>
          <pc:sldMk cId="3277474212" sldId="302"/>
        </pc:sldMkLst>
      </pc:sldChg>
      <pc:sldChg chg="del">
        <pc:chgData name="Patrick Merritt" userId="b92c223c-8880-48c6-9b0c-d25ee1bca468" providerId="ADAL" clId="{D384CEBE-BE98-4C3F-8F1E-6AD1F22AE020}" dt="2023-12-14T10:12:32.749" v="0" actId="47"/>
        <pc:sldMkLst>
          <pc:docMk/>
          <pc:sldMk cId="1216974133" sldId="303"/>
        </pc:sldMkLst>
      </pc:sldChg>
      <pc:sldChg chg="del">
        <pc:chgData name="Patrick Merritt" userId="b92c223c-8880-48c6-9b0c-d25ee1bca468" providerId="ADAL" clId="{D384CEBE-BE98-4C3F-8F1E-6AD1F22AE020}" dt="2023-12-14T10:12:32.749" v="0" actId="47"/>
        <pc:sldMkLst>
          <pc:docMk/>
          <pc:sldMk cId="1474397540" sldId="304"/>
        </pc:sldMkLst>
      </pc:sldChg>
      <pc:sldChg chg="del">
        <pc:chgData name="Patrick Merritt" userId="b92c223c-8880-48c6-9b0c-d25ee1bca468" providerId="ADAL" clId="{D384CEBE-BE98-4C3F-8F1E-6AD1F22AE020}" dt="2023-12-14T10:12:32.749" v="0" actId="47"/>
        <pc:sldMkLst>
          <pc:docMk/>
          <pc:sldMk cId="23973386" sldId="305"/>
        </pc:sldMkLst>
      </pc:sldChg>
      <pc:sldChg chg="del">
        <pc:chgData name="Patrick Merritt" userId="b92c223c-8880-48c6-9b0c-d25ee1bca468" providerId="ADAL" clId="{D384CEBE-BE98-4C3F-8F1E-6AD1F22AE020}" dt="2023-12-14T10:12:32.749" v="0" actId="47"/>
        <pc:sldMkLst>
          <pc:docMk/>
          <pc:sldMk cId="1893215013" sldId="306"/>
        </pc:sldMkLst>
      </pc:sldChg>
      <pc:sldChg chg="del">
        <pc:chgData name="Patrick Merritt" userId="b92c223c-8880-48c6-9b0c-d25ee1bca468" providerId="ADAL" clId="{D384CEBE-BE98-4C3F-8F1E-6AD1F22AE020}" dt="2023-12-14T10:12:32.749" v="0" actId="47"/>
        <pc:sldMkLst>
          <pc:docMk/>
          <pc:sldMk cId="4015670441" sldId="307"/>
        </pc:sldMkLst>
      </pc:sldChg>
    </pc:docChg>
  </pc:docChgLst>
  <pc:docChgLst>
    <pc:chgData name="Patrick Merritt" userId="b92c223c-8880-48c6-9b0c-d25ee1bca468" providerId="ADAL" clId="{EA25DEEF-83DC-4AC9-9C49-21531ACC9187}"/>
    <pc:docChg chg="modSld">
      <pc:chgData name="Patrick Merritt" userId="b92c223c-8880-48c6-9b0c-d25ee1bca468" providerId="ADAL" clId="{EA25DEEF-83DC-4AC9-9C49-21531ACC9187}" dt="2024-03-20T13:23:15.161" v="48" actId="20577"/>
      <pc:docMkLst>
        <pc:docMk/>
      </pc:docMkLst>
      <pc:sldChg chg="modSp mod">
        <pc:chgData name="Patrick Merritt" userId="b92c223c-8880-48c6-9b0c-d25ee1bca468" providerId="ADAL" clId="{EA25DEEF-83DC-4AC9-9C49-21531ACC9187}" dt="2024-03-20T13:22:48.472" v="8" actId="20577"/>
        <pc:sldMkLst>
          <pc:docMk/>
          <pc:sldMk cId="2691156661" sldId="259"/>
        </pc:sldMkLst>
        <pc:spChg chg="mod">
          <ac:chgData name="Patrick Merritt" userId="b92c223c-8880-48c6-9b0c-d25ee1bca468" providerId="ADAL" clId="{EA25DEEF-83DC-4AC9-9C49-21531ACC9187}" dt="2024-03-20T13:22:48.472" v="8" actId="20577"/>
          <ac:spMkLst>
            <pc:docMk/>
            <pc:sldMk cId="2691156661" sldId="259"/>
            <ac:spMk id="2" creationId="{AA509E95-AFD5-CC67-F674-357E1CC7699A}"/>
          </ac:spMkLst>
        </pc:spChg>
      </pc:sldChg>
      <pc:sldChg chg="modSp mod">
        <pc:chgData name="Patrick Merritt" userId="b92c223c-8880-48c6-9b0c-d25ee1bca468" providerId="ADAL" clId="{EA25DEEF-83DC-4AC9-9C49-21531ACC9187}" dt="2024-03-20T13:22:58.324" v="21" actId="20577"/>
        <pc:sldMkLst>
          <pc:docMk/>
          <pc:sldMk cId="354987656" sldId="260"/>
        </pc:sldMkLst>
        <pc:spChg chg="mod">
          <ac:chgData name="Patrick Merritt" userId="b92c223c-8880-48c6-9b0c-d25ee1bca468" providerId="ADAL" clId="{EA25DEEF-83DC-4AC9-9C49-21531ACC9187}" dt="2024-03-20T13:22:58.324" v="21" actId="20577"/>
          <ac:spMkLst>
            <pc:docMk/>
            <pc:sldMk cId="354987656" sldId="260"/>
            <ac:spMk id="2" creationId="{08E8F7A9-4965-8FDA-D7E2-8643DF0E1B41}"/>
          </ac:spMkLst>
        </pc:spChg>
      </pc:sldChg>
      <pc:sldChg chg="modSp mod">
        <pc:chgData name="Patrick Merritt" userId="b92c223c-8880-48c6-9b0c-d25ee1bca468" providerId="ADAL" clId="{EA25DEEF-83DC-4AC9-9C49-21531ACC9187}" dt="2024-03-20T13:23:05.794" v="31" actId="20577"/>
        <pc:sldMkLst>
          <pc:docMk/>
          <pc:sldMk cId="2561642139" sldId="261"/>
        </pc:sldMkLst>
        <pc:spChg chg="mod">
          <ac:chgData name="Patrick Merritt" userId="b92c223c-8880-48c6-9b0c-d25ee1bca468" providerId="ADAL" clId="{EA25DEEF-83DC-4AC9-9C49-21531ACC9187}" dt="2024-03-20T13:23:05.794" v="31" actId="20577"/>
          <ac:spMkLst>
            <pc:docMk/>
            <pc:sldMk cId="2561642139" sldId="261"/>
            <ac:spMk id="2" creationId="{E98E370C-90FF-E060-6BA2-79D29A191AFF}"/>
          </ac:spMkLst>
        </pc:spChg>
      </pc:sldChg>
      <pc:sldChg chg="modSp mod">
        <pc:chgData name="Patrick Merritt" userId="b92c223c-8880-48c6-9b0c-d25ee1bca468" providerId="ADAL" clId="{EA25DEEF-83DC-4AC9-9C49-21531ACC9187}" dt="2024-03-20T13:23:15.161" v="48" actId="20577"/>
        <pc:sldMkLst>
          <pc:docMk/>
          <pc:sldMk cId="3458636469" sldId="262"/>
        </pc:sldMkLst>
        <pc:spChg chg="mod">
          <ac:chgData name="Patrick Merritt" userId="b92c223c-8880-48c6-9b0c-d25ee1bca468" providerId="ADAL" clId="{EA25DEEF-83DC-4AC9-9C49-21531ACC9187}" dt="2024-03-20T13:23:15.161" v="48" actId="20577"/>
          <ac:spMkLst>
            <pc:docMk/>
            <pc:sldMk cId="3458636469" sldId="262"/>
            <ac:spMk id="2" creationId="{E0647016-D1F5-B503-70B0-79C75EC099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52444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36742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883750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743220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04935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3340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51458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12333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854857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023972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84866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79573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51926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03767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644382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4226220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786462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865017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896510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859050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602740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18010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733909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693834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367227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989542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962714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5662493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4762052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582614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27859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7749864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66674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8532058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915140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9866449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246313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6336937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07078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66008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4198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88101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925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30/09/2024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4813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8A7C-E6E8-40A8-9043-D805FF32AC54}" type="slidenum">
              <a:rPr lang="en-GB" smtClean="0"/>
              <a:t>‹#›</a:t>
            </a:fld>
            <a:endParaRPr lang="en-GB"/>
          </a:p>
        </p:txBody>
      </p:sp>
      <p:cxnSp>
        <p:nvCxnSpPr>
          <p:cNvPr id="7" name="Straight Connector 6">
            <a:extLst>
              <a:ext uri="{FF2B5EF4-FFF2-40B4-BE49-F238E27FC236}">
                <a16:creationId xmlns:a16="http://schemas.microsoft.com/office/drawing/2014/main" id="{DAC3454A-A844-49A0-9BD5-0680B5A08FEF}"/>
              </a:ext>
            </a:extLst>
          </p:cNvPr>
          <p:cNvCxnSpPr>
            <a:cxnSpLocks/>
          </p:cNvCxnSpPr>
          <p:nvPr userDrawn="1"/>
        </p:nvCxnSpPr>
        <p:spPr>
          <a:xfrm flipH="1">
            <a:off x="224413" y="6064371"/>
            <a:ext cx="11716378" cy="0"/>
          </a:xfrm>
          <a:prstGeom prst="line">
            <a:avLst/>
          </a:prstGeom>
          <a:ln w="25400">
            <a:solidFill>
              <a:srgbClr val="9DA0A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logo&#10;&#10;Description automatically generated with medium confidence">
            <a:extLst>
              <a:ext uri="{FF2B5EF4-FFF2-40B4-BE49-F238E27FC236}">
                <a16:creationId xmlns:a16="http://schemas.microsoft.com/office/drawing/2014/main" id="{1D7F10E7-5B0B-4E35-8D1D-F967BE6936E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6334"/>
            <a:ext cx="970338" cy="983022"/>
          </a:xfrm>
          <a:prstGeom prst="rect">
            <a:avLst/>
          </a:prstGeom>
        </p:spPr>
      </p:pic>
      <p:sp>
        <p:nvSpPr>
          <p:cNvPr id="9" name="TextBox 8">
            <a:extLst>
              <a:ext uri="{FF2B5EF4-FFF2-40B4-BE49-F238E27FC236}">
                <a16:creationId xmlns:a16="http://schemas.microsoft.com/office/drawing/2014/main" id="{D7840CE1-1165-4F29-B673-7867BB82EEC2}"/>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tx1"/>
                </a:solidFill>
                <a:latin typeface="Arial" panose="020B0604020202020204" pitchFamily="34" charset="0"/>
                <a:cs typeface="Arial" panose="020B0604020202020204" pitchFamily="34" charset="0"/>
              </a:rPr>
              <a:t>derby</a:t>
            </a:r>
            <a:r>
              <a:rPr lang="en-GB" sz="1400" dirty="0">
                <a:solidFill>
                  <a:schemeClr val="tx1"/>
                </a:solidFill>
                <a:latin typeface="Arial" panose="020B0604020202020204" pitchFamily="34" charset="0"/>
                <a:cs typeface="Arial" panose="020B0604020202020204" pitchFamily="34" charset="0"/>
              </a:rPr>
              <a:t>.ac.uk</a:t>
            </a:r>
          </a:p>
        </p:txBody>
      </p:sp>
    </p:spTree>
    <p:extLst>
      <p:ext uri="{BB962C8B-B14F-4D97-AF65-F5344CB8AC3E}">
        <p14:creationId xmlns:p14="http://schemas.microsoft.com/office/powerpoint/2010/main" val="10572605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F4F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8A7C-E6E8-40A8-9043-D805FF32AC54}" type="slidenum">
              <a:rPr lang="en-GB" smtClean="0"/>
              <a:t>‹#›</a:t>
            </a:fld>
            <a:endParaRPr lang="en-GB"/>
          </a:p>
        </p:txBody>
      </p:sp>
      <p:cxnSp>
        <p:nvCxnSpPr>
          <p:cNvPr id="7" name="Straight Connector 6">
            <a:extLst>
              <a:ext uri="{FF2B5EF4-FFF2-40B4-BE49-F238E27FC236}">
                <a16:creationId xmlns:a16="http://schemas.microsoft.com/office/drawing/2014/main" id="{DAC3454A-A844-49A0-9BD5-0680B5A08FEF}"/>
              </a:ext>
            </a:extLst>
          </p:cNvPr>
          <p:cNvCxnSpPr>
            <a:cxnSpLocks/>
          </p:cNvCxnSpPr>
          <p:nvPr userDrawn="1"/>
        </p:nvCxnSpPr>
        <p:spPr>
          <a:xfrm flipH="1">
            <a:off x="224413" y="6064371"/>
            <a:ext cx="11716378" cy="0"/>
          </a:xfrm>
          <a:prstGeom prst="line">
            <a:avLst/>
          </a:prstGeom>
          <a:ln w="25400">
            <a:solidFill>
              <a:srgbClr val="9DA0A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logo&#10;&#10;Description automatically generated with medium confidence">
            <a:extLst>
              <a:ext uri="{FF2B5EF4-FFF2-40B4-BE49-F238E27FC236}">
                <a16:creationId xmlns:a16="http://schemas.microsoft.com/office/drawing/2014/main" id="{1D7F10E7-5B0B-4E35-8D1D-F967BE6936E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6334"/>
            <a:ext cx="970338" cy="983022"/>
          </a:xfrm>
          <a:prstGeom prst="rect">
            <a:avLst/>
          </a:prstGeom>
        </p:spPr>
      </p:pic>
      <p:sp>
        <p:nvSpPr>
          <p:cNvPr id="9" name="TextBox 8">
            <a:extLst>
              <a:ext uri="{FF2B5EF4-FFF2-40B4-BE49-F238E27FC236}">
                <a16:creationId xmlns:a16="http://schemas.microsoft.com/office/drawing/2014/main" id="{D7840CE1-1165-4F29-B673-7867BB82EEC2}"/>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tx1"/>
                </a:solidFill>
                <a:latin typeface="Arial" panose="020B0604020202020204" pitchFamily="34" charset="0"/>
                <a:cs typeface="Arial" panose="020B0604020202020204" pitchFamily="34" charset="0"/>
              </a:rPr>
              <a:t>derby</a:t>
            </a:r>
            <a:r>
              <a:rPr lang="en-GB" sz="1400" dirty="0">
                <a:solidFill>
                  <a:schemeClr val="tx1"/>
                </a:solidFill>
                <a:latin typeface="Arial" panose="020B0604020202020204" pitchFamily="34" charset="0"/>
                <a:cs typeface="Arial" panose="020B0604020202020204" pitchFamily="34" charset="0"/>
              </a:rPr>
              <a:t>.ac.uk</a:t>
            </a:r>
          </a:p>
        </p:txBody>
      </p:sp>
    </p:spTree>
    <p:extLst>
      <p:ext uri="{BB962C8B-B14F-4D97-AF65-F5344CB8AC3E}">
        <p14:creationId xmlns:p14="http://schemas.microsoft.com/office/powerpoint/2010/main" val="192036903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EFB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275C8-4AE2-4455-B865-B825CDA7C26E}" type="datetimeFigureOut">
              <a:rPr lang="en-GB" smtClean="0"/>
              <a:t>30/09/2024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8A7C-E6E8-40A8-9043-D805FF32AC54}" type="slidenum">
              <a:rPr lang="en-GB" smtClean="0"/>
              <a:t>‹#›</a:t>
            </a:fld>
            <a:endParaRPr lang="en-GB"/>
          </a:p>
        </p:txBody>
      </p:sp>
      <p:cxnSp>
        <p:nvCxnSpPr>
          <p:cNvPr id="7" name="Straight Connector 6">
            <a:extLst>
              <a:ext uri="{FF2B5EF4-FFF2-40B4-BE49-F238E27FC236}">
                <a16:creationId xmlns:a16="http://schemas.microsoft.com/office/drawing/2014/main" id="{DAC3454A-A844-49A0-9BD5-0680B5A08FEF}"/>
              </a:ext>
            </a:extLst>
          </p:cNvPr>
          <p:cNvCxnSpPr>
            <a:cxnSpLocks/>
          </p:cNvCxnSpPr>
          <p:nvPr userDrawn="1"/>
        </p:nvCxnSpPr>
        <p:spPr>
          <a:xfrm flipH="1">
            <a:off x="224413" y="6064371"/>
            <a:ext cx="11716378" cy="0"/>
          </a:xfrm>
          <a:prstGeom prst="line">
            <a:avLst/>
          </a:prstGeom>
          <a:ln w="25400">
            <a:solidFill>
              <a:srgbClr val="9DA0A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logo&#10;&#10;Description automatically generated with medium confidence">
            <a:extLst>
              <a:ext uri="{FF2B5EF4-FFF2-40B4-BE49-F238E27FC236}">
                <a16:creationId xmlns:a16="http://schemas.microsoft.com/office/drawing/2014/main" id="{1D7F10E7-5B0B-4E35-8D1D-F967BE6936E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6334"/>
            <a:ext cx="970338" cy="983022"/>
          </a:xfrm>
          <a:prstGeom prst="rect">
            <a:avLst/>
          </a:prstGeom>
        </p:spPr>
      </p:pic>
      <p:sp>
        <p:nvSpPr>
          <p:cNvPr id="9" name="TextBox 8">
            <a:extLst>
              <a:ext uri="{FF2B5EF4-FFF2-40B4-BE49-F238E27FC236}">
                <a16:creationId xmlns:a16="http://schemas.microsoft.com/office/drawing/2014/main" id="{D7840CE1-1165-4F29-B673-7867BB82EEC2}"/>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tx1"/>
                </a:solidFill>
                <a:latin typeface="Arial" panose="020B0604020202020204" pitchFamily="34" charset="0"/>
                <a:cs typeface="Arial" panose="020B0604020202020204" pitchFamily="34" charset="0"/>
              </a:rPr>
              <a:t>derby</a:t>
            </a:r>
            <a:r>
              <a:rPr lang="en-GB" sz="1400" dirty="0">
                <a:solidFill>
                  <a:schemeClr val="tx1"/>
                </a:solidFill>
                <a:latin typeface="Arial" panose="020B0604020202020204" pitchFamily="34" charset="0"/>
                <a:cs typeface="Arial" panose="020B0604020202020204" pitchFamily="34" charset="0"/>
              </a:rPr>
              <a:t>.ac.uk</a:t>
            </a:r>
          </a:p>
        </p:txBody>
      </p:sp>
    </p:spTree>
    <p:extLst>
      <p:ext uri="{BB962C8B-B14F-4D97-AF65-F5344CB8AC3E}">
        <p14:creationId xmlns:p14="http://schemas.microsoft.com/office/powerpoint/2010/main" val="158474452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bg1"/>
                </a:solidFill>
              </a:defRPr>
            </a:lvl1pPr>
          </a:lstStyle>
          <a:p>
            <a:fld id="{737275C8-4AE2-4455-B865-B825CDA7C26E}" type="datetimeFigureOut">
              <a:rPr lang="en-GB" smtClean="0"/>
              <a:pPr/>
              <a:t>30/09/2024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bg1"/>
                </a:solidFill>
              </a:defRPr>
            </a:lvl1pPr>
          </a:lstStyle>
          <a:p>
            <a:fld id="{05018A7C-E6E8-40A8-9043-D805FF32AC54}" type="slidenum">
              <a:rPr lang="en-GB" smtClean="0"/>
              <a:pPr/>
              <a:t>‹#›</a:t>
            </a:fld>
            <a:endParaRPr lang="en-GB"/>
          </a:p>
        </p:txBody>
      </p:sp>
      <p:cxnSp>
        <p:nvCxnSpPr>
          <p:cNvPr id="10" name="Straight Connector 9">
            <a:extLst>
              <a:ext uri="{FF2B5EF4-FFF2-40B4-BE49-F238E27FC236}">
                <a16:creationId xmlns:a16="http://schemas.microsoft.com/office/drawing/2014/main" id="{B301933B-D66D-4E21-A340-59EE4E4FBA19}"/>
              </a:ext>
            </a:extLst>
          </p:cNvPr>
          <p:cNvCxnSpPr>
            <a:cxnSpLocks/>
          </p:cNvCxnSpPr>
          <p:nvPr userDrawn="1"/>
        </p:nvCxnSpPr>
        <p:spPr>
          <a:xfrm flipH="1">
            <a:off x="224413" y="6064371"/>
            <a:ext cx="1171637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516EF1-0331-4462-A818-21927B12836E}"/>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bg1"/>
                </a:solidFill>
                <a:latin typeface="Arial" panose="020B0604020202020204" pitchFamily="34" charset="0"/>
                <a:cs typeface="Arial" panose="020B0604020202020204" pitchFamily="34" charset="0"/>
              </a:rPr>
              <a:t>derby</a:t>
            </a:r>
            <a:r>
              <a:rPr lang="en-GB" sz="1400" dirty="0">
                <a:solidFill>
                  <a:schemeClr val="bg1"/>
                </a:solidFill>
                <a:latin typeface="Arial" panose="020B0604020202020204" pitchFamily="34" charset="0"/>
                <a:cs typeface="Arial" panose="020B0604020202020204" pitchFamily="34" charset="0"/>
              </a:rPr>
              <a:t>.ac.uk</a:t>
            </a:r>
          </a:p>
        </p:txBody>
      </p:sp>
      <p:pic>
        <p:nvPicPr>
          <p:cNvPr id="12" name="Picture 11" descr="A picture containing icon&#10;&#10;Description automatically generated">
            <a:extLst>
              <a:ext uri="{FF2B5EF4-FFF2-40B4-BE49-F238E27FC236}">
                <a16:creationId xmlns:a16="http://schemas.microsoft.com/office/drawing/2014/main" id="{E609A9DB-4A7B-4D92-AD69-730A31C67E0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8371"/>
            <a:ext cx="987568" cy="1000477"/>
          </a:xfrm>
          <a:prstGeom prst="rect">
            <a:avLst/>
          </a:prstGeom>
        </p:spPr>
      </p:pic>
    </p:spTree>
    <p:extLst>
      <p:ext uri="{BB962C8B-B14F-4D97-AF65-F5344CB8AC3E}">
        <p14:creationId xmlns:p14="http://schemas.microsoft.com/office/powerpoint/2010/main" val="122285856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ewright.ca/uncharted-storm-the-towe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5A7C-D54D-05E0-876F-826FC221EA09}"/>
              </a:ext>
            </a:extLst>
          </p:cNvPr>
          <p:cNvSpPr>
            <a:spLocks noGrp="1"/>
          </p:cNvSpPr>
          <p:nvPr>
            <p:ph type="ctrTitle"/>
          </p:nvPr>
        </p:nvSpPr>
        <p:spPr/>
        <p:txBody>
          <a:bodyPr>
            <a:normAutofit/>
          </a:bodyPr>
          <a:lstStyle/>
          <a:p>
            <a:r>
              <a:rPr lang="en-GB" dirty="0"/>
              <a:t>2-1 Designing a Level</a:t>
            </a:r>
          </a:p>
        </p:txBody>
      </p:sp>
      <p:sp>
        <p:nvSpPr>
          <p:cNvPr id="3" name="Subtitle 2">
            <a:extLst>
              <a:ext uri="{FF2B5EF4-FFF2-40B4-BE49-F238E27FC236}">
                <a16:creationId xmlns:a16="http://schemas.microsoft.com/office/drawing/2014/main" id="{36870642-29A2-1695-40D0-B1CAC0942C8E}"/>
              </a:ext>
            </a:extLst>
          </p:cNvPr>
          <p:cNvSpPr>
            <a:spLocks noGrp="1"/>
          </p:cNvSpPr>
          <p:nvPr>
            <p:ph type="subTitle" idx="1"/>
          </p:nvPr>
        </p:nvSpPr>
        <p:spPr/>
        <p:txBody>
          <a:bodyPr/>
          <a:lstStyle/>
          <a:p>
            <a:endParaRPr lang="en-GB" dirty="0"/>
          </a:p>
          <a:p>
            <a:r>
              <a:rPr lang="en-GB" dirty="0"/>
              <a:t>5CM503 Virtual Environment Development</a:t>
            </a:r>
          </a:p>
          <a:p>
            <a:r>
              <a:rPr lang="en-GB" dirty="0"/>
              <a:t>Dr Patrick Merritt</a:t>
            </a:r>
          </a:p>
        </p:txBody>
      </p:sp>
    </p:spTree>
    <p:extLst>
      <p:ext uri="{BB962C8B-B14F-4D97-AF65-F5344CB8AC3E}">
        <p14:creationId xmlns:p14="http://schemas.microsoft.com/office/powerpoint/2010/main" val="357346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E36F-6A8D-01AA-279F-34964E3A88FC}"/>
              </a:ext>
            </a:extLst>
          </p:cNvPr>
          <p:cNvSpPr>
            <a:spLocks noGrp="1"/>
          </p:cNvSpPr>
          <p:nvPr>
            <p:ph type="title"/>
          </p:nvPr>
        </p:nvSpPr>
        <p:spPr/>
        <p:txBody>
          <a:bodyPr>
            <a:normAutofit fontScale="90000"/>
          </a:bodyPr>
          <a:lstStyle/>
          <a:p>
            <a:r>
              <a:rPr lang="en-GB" dirty="0"/>
              <a:t>Character profiles</a:t>
            </a:r>
          </a:p>
        </p:txBody>
      </p:sp>
      <p:sp>
        <p:nvSpPr>
          <p:cNvPr id="3" name="Content Placeholder 2">
            <a:extLst>
              <a:ext uri="{FF2B5EF4-FFF2-40B4-BE49-F238E27FC236}">
                <a16:creationId xmlns:a16="http://schemas.microsoft.com/office/drawing/2014/main" id="{CED442B0-A734-D542-D32B-E58E301EDF39}"/>
              </a:ext>
            </a:extLst>
          </p:cNvPr>
          <p:cNvSpPr>
            <a:spLocks noGrp="1"/>
          </p:cNvSpPr>
          <p:nvPr>
            <p:ph idx="1"/>
          </p:nvPr>
        </p:nvSpPr>
        <p:spPr/>
        <p:txBody>
          <a:bodyPr/>
          <a:lstStyle/>
          <a:p>
            <a:r>
              <a:rPr lang="en-GB" dirty="0"/>
              <a:t>May already exist in the GDD.</a:t>
            </a:r>
          </a:p>
          <a:p>
            <a:endParaRPr lang="en-GB" dirty="0"/>
          </a:p>
          <a:p>
            <a:r>
              <a:rPr lang="en-GB" dirty="0"/>
              <a:t>If not add them now.</a:t>
            </a:r>
          </a:p>
          <a:p>
            <a:endParaRPr lang="en-GB" dirty="0"/>
          </a:p>
          <a:p>
            <a:r>
              <a:rPr lang="en-GB" dirty="0"/>
              <a:t>Jeremey, Dave and Linda who are they?</a:t>
            </a:r>
          </a:p>
          <a:p>
            <a:pPr lvl="1"/>
            <a:r>
              <a:rPr lang="en-GB" dirty="0"/>
              <a:t>Profile the baddies too!</a:t>
            </a:r>
          </a:p>
        </p:txBody>
      </p:sp>
    </p:spTree>
    <p:extLst>
      <p:ext uri="{BB962C8B-B14F-4D97-AF65-F5344CB8AC3E}">
        <p14:creationId xmlns:p14="http://schemas.microsoft.com/office/powerpoint/2010/main" val="183549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imple Cowboy Hat PNG &amp; SVG Design For T-Shirts">
            <a:extLst>
              <a:ext uri="{FF2B5EF4-FFF2-40B4-BE49-F238E27FC236}">
                <a16:creationId xmlns:a16="http://schemas.microsoft.com/office/drawing/2014/main" id="{36BD5C9D-DEBC-E383-75CD-1DEDEEBD0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9801" y="943054"/>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F14145A-3D73-44D7-FDCF-F999556FD49F}"/>
              </a:ext>
            </a:extLst>
          </p:cNvPr>
          <p:cNvSpPr>
            <a:spLocks noGrp="1"/>
          </p:cNvSpPr>
          <p:nvPr>
            <p:ph type="title"/>
          </p:nvPr>
        </p:nvSpPr>
        <p:spPr/>
        <p:txBody>
          <a:bodyPr>
            <a:normAutofit fontScale="90000"/>
          </a:bodyPr>
          <a:lstStyle/>
          <a:p>
            <a:r>
              <a:rPr lang="en-GB" dirty="0"/>
              <a:t>Example:- Jeremey</a:t>
            </a:r>
          </a:p>
        </p:txBody>
      </p:sp>
      <p:sp>
        <p:nvSpPr>
          <p:cNvPr id="3" name="Content Placeholder 2">
            <a:extLst>
              <a:ext uri="{FF2B5EF4-FFF2-40B4-BE49-F238E27FC236}">
                <a16:creationId xmlns:a16="http://schemas.microsoft.com/office/drawing/2014/main" id="{D1C75F84-9641-A55A-4053-ED505C699776}"/>
              </a:ext>
            </a:extLst>
          </p:cNvPr>
          <p:cNvSpPr>
            <a:spLocks noGrp="1"/>
          </p:cNvSpPr>
          <p:nvPr>
            <p:ph idx="1"/>
          </p:nvPr>
        </p:nvSpPr>
        <p:spPr/>
        <p:txBody>
          <a:bodyPr/>
          <a:lstStyle/>
          <a:p>
            <a:r>
              <a:rPr lang="en-GB" dirty="0"/>
              <a:t>NAME	:- Jeremy the </a:t>
            </a:r>
            <a:r>
              <a:rPr lang="en-GB" dirty="0" err="1"/>
              <a:t>Flerb</a:t>
            </a:r>
            <a:r>
              <a:rPr lang="en-GB" dirty="0"/>
              <a:t>.</a:t>
            </a:r>
          </a:p>
          <a:p>
            <a:r>
              <a:rPr lang="en-GB" dirty="0"/>
              <a:t>AGE       	:- 26.</a:t>
            </a:r>
          </a:p>
          <a:p>
            <a:r>
              <a:rPr lang="en-GB" dirty="0"/>
              <a:t>GENDER	:- Male.</a:t>
            </a:r>
          </a:p>
          <a:p>
            <a:r>
              <a:rPr lang="en-GB" dirty="0"/>
              <a:t>TRAITS	:- Honourable, Heroic, Brave</a:t>
            </a:r>
          </a:p>
          <a:p>
            <a:endParaRPr lang="en-GB" dirty="0"/>
          </a:p>
          <a:p>
            <a:r>
              <a:rPr lang="en-GB" dirty="0"/>
              <a:t>DESCRIPTION :- Jeremey is the hero of our story, a heroic 				gunslinger and excellent gunslinger. 				Sworn to bring down Dave the 					Dastardly.</a:t>
            </a:r>
          </a:p>
          <a:p>
            <a:r>
              <a:rPr lang="en-GB" dirty="0"/>
              <a:t>RELASIONSHIPS :- Girlfriend Jenny.</a:t>
            </a:r>
          </a:p>
        </p:txBody>
      </p:sp>
      <p:sp>
        <p:nvSpPr>
          <p:cNvPr id="4" name="Rectangle 3">
            <a:extLst>
              <a:ext uri="{FF2B5EF4-FFF2-40B4-BE49-F238E27FC236}">
                <a16:creationId xmlns:a16="http://schemas.microsoft.com/office/drawing/2014/main" id="{36E8D1EE-A847-43F1-6CA5-9706070DEBC2}"/>
              </a:ext>
            </a:extLst>
          </p:cNvPr>
          <p:cNvSpPr/>
          <p:nvPr/>
        </p:nvSpPr>
        <p:spPr>
          <a:xfrm>
            <a:off x="8148119" y="1077362"/>
            <a:ext cx="2766492" cy="2351638"/>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37441AB9-4CC5-1C78-6214-56895ABD86CB}"/>
              </a:ext>
            </a:extLst>
          </p:cNvPr>
          <p:cNvSpPr/>
          <p:nvPr/>
        </p:nvSpPr>
        <p:spPr>
          <a:xfrm>
            <a:off x="8997210" y="2106062"/>
            <a:ext cx="1068309" cy="106830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B7E93215-1C27-0575-700A-56AE7C07A8E6}"/>
              </a:ext>
            </a:extLst>
          </p:cNvPr>
          <p:cNvSpPr/>
          <p:nvPr/>
        </p:nvSpPr>
        <p:spPr>
          <a:xfrm>
            <a:off x="9279802" y="2417275"/>
            <a:ext cx="307818" cy="30781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CE368A0-AFE5-4559-4F4D-46305C8813FF}"/>
              </a:ext>
            </a:extLst>
          </p:cNvPr>
          <p:cNvSpPr/>
          <p:nvPr/>
        </p:nvSpPr>
        <p:spPr>
          <a:xfrm>
            <a:off x="9346948" y="2484421"/>
            <a:ext cx="173525" cy="1735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1A4826C4-A835-ECCA-B194-94E60EA5CC4C}"/>
              </a:ext>
            </a:extLst>
          </p:cNvPr>
          <p:cNvSpPr/>
          <p:nvPr/>
        </p:nvSpPr>
        <p:spPr>
          <a:xfrm>
            <a:off x="9617586" y="2417841"/>
            <a:ext cx="307818" cy="30781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BE977E56-54C6-1CFF-E192-B34071487A4E}"/>
              </a:ext>
            </a:extLst>
          </p:cNvPr>
          <p:cNvSpPr/>
          <p:nvPr/>
        </p:nvSpPr>
        <p:spPr>
          <a:xfrm>
            <a:off x="9684732" y="2484987"/>
            <a:ext cx="173525" cy="17352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0F3E5A39-4D48-EBFD-614D-66F83BACF586}"/>
              </a:ext>
            </a:extLst>
          </p:cNvPr>
          <p:cNvCxnSpPr/>
          <p:nvPr/>
        </p:nvCxnSpPr>
        <p:spPr>
          <a:xfrm>
            <a:off x="9346948" y="2924269"/>
            <a:ext cx="5113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93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145A-3D73-44D7-FDCF-F999556FD49F}"/>
              </a:ext>
            </a:extLst>
          </p:cNvPr>
          <p:cNvSpPr>
            <a:spLocks noGrp="1"/>
          </p:cNvSpPr>
          <p:nvPr>
            <p:ph type="title"/>
          </p:nvPr>
        </p:nvSpPr>
        <p:spPr/>
        <p:txBody>
          <a:bodyPr>
            <a:normAutofit fontScale="90000"/>
          </a:bodyPr>
          <a:lstStyle/>
          <a:p>
            <a:r>
              <a:rPr lang="en-GB" dirty="0"/>
              <a:t>Example:-</a:t>
            </a:r>
          </a:p>
        </p:txBody>
      </p:sp>
      <p:sp>
        <p:nvSpPr>
          <p:cNvPr id="3" name="Content Placeholder 2">
            <a:extLst>
              <a:ext uri="{FF2B5EF4-FFF2-40B4-BE49-F238E27FC236}">
                <a16:creationId xmlns:a16="http://schemas.microsoft.com/office/drawing/2014/main" id="{D1C75F84-9641-A55A-4053-ED505C699776}"/>
              </a:ext>
            </a:extLst>
          </p:cNvPr>
          <p:cNvSpPr>
            <a:spLocks noGrp="1"/>
          </p:cNvSpPr>
          <p:nvPr>
            <p:ph idx="1"/>
          </p:nvPr>
        </p:nvSpPr>
        <p:spPr/>
        <p:txBody>
          <a:bodyPr>
            <a:normAutofit/>
          </a:bodyPr>
          <a:lstStyle/>
          <a:p>
            <a:r>
              <a:rPr lang="en-GB" dirty="0"/>
              <a:t>NAME	:- SCOUT </a:t>
            </a:r>
          </a:p>
          <a:p>
            <a:r>
              <a:rPr lang="en-GB" dirty="0"/>
              <a:t>AGE       	:- 20	</a:t>
            </a:r>
          </a:p>
          <a:p>
            <a:r>
              <a:rPr lang="en-GB" dirty="0"/>
              <a:t>GENDER	:- Male</a:t>
            </a:r>
          </a:p>
          <a:p>
            <a:r>
              <a:rPr lang="en-GB" dirty="0"/>
              <a:t>TRAITS	:- Fast, Close Quarters, Melee </a:t>
            </a:r>
          </a:p>
          <a:p>
            <a:endParaRPr lang="en-GB" dirty="0"/>
          </a:p>
          <a:p>
            <a:r>
              <a:rPr lang="en-GB" dirty="0"/>
              <a:t>DESCRIPTION :- </a:t>
            </a:r>
          </a:p>
          <a:p>
            <a:endParaRPr lang="en-GB" dirty="0"/>
          </a:p>
          <a:p>
            <a:endParaRPr lang="en-GB" dirty="0"/>
          </a:p>
          <a:p>
            <a:r>
              <a:rPr lang="en-GB"/>
              <a:t>RELASIONSHIPS :- </a:t>
            </a:r>
            <a:endParaRPr lang="en-GB" dirty="0"/>
          </a:p>
        </p:txBody>
      </p:sp>
      <p:sp>
        <p:nvSpPr>
          <p:cNvPr id="4" name="Rectangle 3">
            <a:extLst>
              <a:ext uri="{FF2B5EF4-FFF2-40B4-BE49-F238E27FC236}">
                <a16:creationId xmlns:a16="http://schemas.microsoft.com/office/drawing/2014/main" id="{36E8D1EE-A847-43F1-6CA5-9706070DEBC2}"/>
              </a:ext>
            </a:extLst>
          </p:cNvPr>
          <p:cNvSpPr/>
          <p:nvPr/>
        </p:nvSpPr>
        <p:spPr>
          <a:xfrm>
            <a:off x="8148119" y="1077362"/>
            <a:ext cx="2766492" cy="2351638"/>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334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7F7C2-3BC9-3172-8F91-D0A23A559D2C}"/>
              </a:ext>
            </a:extLst>
          </p:cNvPr>
          <p:cNvSpPr>
            <a:spLocks noGrp="1"/>
          </p:cNvSpPr>
          <p:nvPr>
            <p:ph type="title"/>
          </p:nvPr>
        </p:nvSpPr>
        <p:spPr/>
        <p:txBody>
          <a:bodyPr>
            <a:normAutofit fontScale="90000"/>
          </a:bodyPr>
          <a:lstStyle/>
          <a:p>
            <a:r>
              <a:rPr lang="en-GB" dirty="0"/>
              <a:t>Rules</a:t>
            </a:r>
          </a:p>
        </p:txBody>
      </p:sp>
      <p:sp>
        <p:nvSpPr>
          <p:cNvPr id="3" name="Content Placeholder 2">
            <a:extLst>
              <a:ext uri="{FF2B5EF4-FFF2-40B4-BE49-F238E27FC236}">
                <a16:creationId xmlns:a16="http://schemas.microsoft.com/office/drawing/2014/main" id="{6A7F5F8E-DD2F-5443-A0B9-C99CC49A8784}"/>
              </a:ext>
            </a:extLst>
          </p:cNvPr>
          <p:cNvSpPr>
            <a:spLocks noGrp="1"/>
          </p:cNvSpPr>
          <p:nvPr>
            <p:ph idx="1"/>
          </p:nvPr>
        </p:nvSpPr>
        <p:spPr/>
        <p:txBody>
          <a:bodyPr>
            <a:normAutofit fontScale="92500" lnSpcReduction="10000"/>
          </a:bodyPr>
          <a:lstStyle/>
          <a:p>
            <a:r>
              <a:rPr lang="en-GB" dirty="0"/>
              <a:t>You </a:t>
            </a:r>
            <a:r>
              <a:rPr lang="en-GB" i="1" dirty="0"/>
              <a:t>may</a:t>
            </a:r>
            <a:r>
              <a:rPr lang="en-GB" dirty="0"/>
              <a:t> also want to set some rules that the character abides by.</a:t>
            </a:r>
          </a:p>
          <a:p>
            <a:pPr lvl="1"/>
            <a:r>
              <a:rPr lang="en-GB" dirty="0"/>
              <a:t>Rules are never broken by the character, unless essential.</a:t>
            </a:r>
          </a:p>
          <a:p>
            <a:endParaRPr lang="en-GB" dirty="0"/>
          </a:p>
          <a:p>
            <a:r>
              <a:rPr lang="en-GB" dirty="0"/>
              <a:t>Jeremy never cheats.</a:t>
            </a:r>
          </a:p>
          <a:p>
            <a:r>
              <a:rPr lang="en-GB" dirty="0"/>
              <a:t>Jeremy always is on the side of good.</a:t>
            </a:r>
          </a:p>
          <a:p>
            <a:endParaRPr lang="en-GB" dirty="0"/>
          </a:p>
          <a:p>
            <a:r>
              <a:rPr lang="en-GB" dirty="0"/>
              <a:t>Generally, once a rule is established in this way, you don’t change it without major character development.</a:t>
            </a:r>
          </a:p>
          <a:p>
            <a:pPr lvl="1"/>
            <a:r>
              <a:rPr lang="en-GB" dirty="0"/>
              <a:t>If the character development occurs, create a second character for post change.</a:t>
            </a:r>
          </a:p>
          <a:p>
            <a:endParaRPr lang="en-GB" dirty="0"/>
          </a:p>
          <a:p>
            <a:r>
              <a:rPr lang="en-GB" dirty="0"/>
              <a:t>This can help keep your characters consistent!</a:t>
            </a:r>
          </a:p>
        </p:txBody>
      </p:sp>
    </p:spTree>
    <p:extLst>
      <p:ext uri="{BB962C8B-B14F-4D97-AF65-F5344CB8AC3E}">
        <p14:creationId xmlns:p14="http://schemas.microsoft.com/office/powerpoint/2010/main" val="320608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orld of Warcraft - The War Within Expansion Announcement Cinematic">
            <a:extLst>
              <a:ext uri="{FF2B5EF4-FFF2-40B4-BE49-F238E27FC236}">
                <a16:creationId xmlns:a16="http://schemas.microsoft.com/office/drawing/2014/main" id="{9C9BCDF6-B992-4EE6-ED3B-683E7088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9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4419-68C3-1E49-2765-BD24613A4FAE}"/>
              </a:ext>
            </a:extLst>
          </p:cNvPr>
          <p:cNvSpPr>
            <a:spLocks noGrp="1"/>
          </p:cNvSpPr>
          <p:nvPr>
            <p:ph type="title"/>
          </p:nvPr>
        </p:nvSpPr>
        <p:spPr/>
        <p:txBody>
          <a:bodyPr>
            <a:normAutofit fontScale="90000"/>
          </a:bodyPr>
          <a:lstStyle/>
          <a:p>
            <a:r>
              <a:rPr lang="en-GB" dirty="0"/>
              <a:t>A starting point.</a:t>
            </a:r>
          </a:p>
        </p:txBody>
      </p:sp>
      <p:sp>
        <p:nvSpPr>
          <p:cNvPr id="3" name="Content Placeholder 2">
            <a:extLst>
              <a:ext uri="{FF2B5EF4-FFF2-40B4-BE49-F238E27FC236}">
                <a16:creationId xmlns:a16="http://schemas.microsoft.com/office/drawing/2014/main" id="{1D124182-4DE4-D396-F156-9845349B22B8}"/>
              </a:ext>
            </a:extLst>
          </p:cNvPr>
          <p:cNvSpPr>
            <a:spLocks noGrp="1"/>
          </p:cNvSpPr>
          <p:nvPr>
            <p:ph idx="1"/>
          </p:nvPr>
        </p:nvSpPr>
        <p:spPr/>
        <p:txBody>
          <a:bodyPr/>
          <a:lstStyle/>
          <a:p>
            <a:r>
              <a:rPr lang="en-GB" dirty="0"/>
              <a:t>Describe the entry point to the level.</a:t>
            </a:r>
          </a:p>
          <a:p>
            <a:endParaRPr lang="en-GB" dirty="0"/>
          </a:p>
          <a:p>
            <a:r>
              <a:rPr lang="en-GB" dirty="0"/>
              <a:t>What happened immediately before this point?</a:t>
            </a:r>
          </a:p>
          <a:p>
            <a:pPr lvl="1"/>
            <a:r>
              <a:rPr lang="en-GB" dirty="0"/>
              <a:t>What is your player feeling?</a:t>
            </a:r>
          </a:p>
          <a:p>
            <a:r>
              <a:rPr lang="en-GB" dirty="0"/>
              <a:t>What are the immediate observable surroundings?</a:t>
            </a:r>
          </a:p>
          <a:p>
            <a:r>
              <a:rPr lang="en-GB" dirty="0"/>
              <a:t>What information are you giving the player and how are you giving it to them?</a:t>
            </a:r>
          </a:p>
          <a:p>
            <a:pPr lvl="1"/>
            <a:r>
              <a:rPr lang="en-GB" dirty="0"/>
              <a:t>How are you trying to make them feel?</a:t>
            </a:r>
          </a:p>
        </p:txBody>
      </p:sp>
    </p:spTree>
    <p:extLst>
      <p:ext uri="{BB962C8B-B14F-4D97-AF65-F5344CB8AC3E}">
        <p14:creationId xmlns:p14="http://schemas.microsoft.com/office/powerpoint/2010/main" val="3642388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DC45-C4E8-8E5B-3AB7-58E21AB8B751}"/>
              </a:ext>
            </a:extLst>
          </p:cNvPr>
          <p:cNvSpPr>
            <a:spLocks noGrp="1"/>
          </p:cNvSpPr>
          <p:nvPr>
            <p:ph type="title"/>
          </p:nvPr>
        </p:nvSpPr>
        <p:spPr/>
        <p:txBody>
          <a:bodyPr>
            <a:normAutofit fontScale="90000"/>
          </a:bodyPr>
          <a:lstStyle/>
          <a:p>
            <a:r>
              <a:rPr lang="en-GB" dirty="0"/>
              <a:t>Jeremy boards the train…</a:t>
            </a:r>
          </a:p>
        </p:txBody>
      </p:sp>
      <p:sp>
        <p:nvSpPr>
          <p:cNvPr id="3" name="Content Placeholder 2">
            <a:extLst>
              <a:ext uri="{FF2B5EF4-FFF2-40B4-BE49-F238E27FC236}">
                <a16:creationId xmlns:a16="http://schemas.microsoft.com/office/drawing/2014/main" id="{4CE219A7-632F-160E-D077-CC597AEA102D}"/>
              </a:ext>
            </a:extLst>
          </p:cNvPr>
          <p:cNvSpPr>
            <a:spLocks noGrp="1"/>
          </p:cNvSpPr>
          <p:nvPr>
            <p:ph idx="1"/>
          </p:nvPr>
        </p:nvSpPr>
        <p:spPr/>
        <p:txBody>
          <a:bodyPr/>
          <a:lstStyle/>
          <a:p>
            <a:r>
              <a:rPr lang="en-GB" dirty="0"/>
              <a:t>Having previously snuck into the warehouse belonging to Dave the Dastardly, and obtained his notebook of evil schemes, he awaits his nemesis’s arrival on the platform.</a:t>
            </a:r>
          </a:p>
          <a:p>
            <a:pPr lvl="1"/>
            <a:r>
              <a:rPr lang="en-GB" dirty="0"/>
              <a:t> As our previous level was a stealth level we expect our players to be excited and anticipating a confrontation.</a:t>
            </a:r>
          </a:p>
          <a:p>
            <a:r>
              <a:rPr lang="en-GB" dirty="0"/>
              <a:t>A cut scene plays, the train is not slowing down! Someone must have tipped off Dave that we were coming, but how?</a:t>
            </a:r>
          </a:p>
          <a:p>
            <a:pPr lvl="1"/>
            <a:r>
              <a:rPr lang="en-GB" dirty="0"/>
              <a:t>Our hero leaps for the train at the last moment, a QTE plays to grab onto the back of the train.</a:t>
            </a:r>
          </a:p>
          <a:p>
            <a:r>
              <a:rPr lang="en-GB" dirty="0"/>
              <a:t>On success, Jeremy lands in the guard carriage of the train. The guard confronts him intent on protecting his boss…</a:t>
            </a:r>
          </a:p>
          <a:p>
            <a:pPr lvl="1"/>
            <a:r>
              <a:rPr lang="en-GB" dirty="0"/>
              <a:t>The player is ready for action!</a:t>
            </a:r>
          </a:p>
        </p:txBody>
      </p:sp>
    </p:spTree>
    <p:extLst>
      <p:ext uri="{BB962C8B-B14F-4D97-AF65-F5344CB8AC3E}">
        <p14:creationId xmlns:p14="http://schemas.microsoft.com/office/powerpoint/2010/main" val="651173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9A2B-8B2E-328C-806B-A0BBE76197D9}"/>
              </a:ext>
            </a:extLst>
          </p:cNvPr>
          <p:cNvSpPr>
            <a:spLocks noGrp="1"/>
          </p:cNvSpPr>
          <p:nvPr>
            <p:ph type="title"/>
          </p:nvPr>
        </p:nvSpPr>
        <p:spPr/>
        <p:txBody>
          <a:bodyPr>
            <a:normAutofit fontScale="90000"/>
          </a:bodyPr>
          <a:lstStyle/>
          <a:p>
            <a:r>
              <a:rPr lang="en-GB" dirty="0"/>
              <a:t>Challenges</a:t>
            </a:r>
          </a:p>
        </p:txBody>
      </p:sp>
      <p:sp>
        <p:nvSpPr>
          <p:cNvPr id="3" name="Content Placeholder 2">
            <a:extLst>
              <a:ext uri="{FF2B5EF4-FFF2-40B4-BE49-F238E27FC236}">
                <a16:creationId xmlns:a16="http://schemas.microsoft.com/office/drawing/2014/main" id="{D67F2466-8687-7B1C-888C-E428CB6DE6D2}"/>
              </a:ext>
            </a:extLst>
          </p:cNvPr>
          <p:cNvSpPr>
            <a:spLocks noGrp="1"/>
          </p:cNvSpPr>
          <p:nvPr>
            <p:ph idx="1"/>
          </p:nvPr>
        </p:nvSpPr>
        <p:spPr/>
        <p:txBody>
          <a:bodyPr/>
          <a:lstStyle/>
          <a:p>
            <a:r>
              <a:rPr lang="en-GB" dirty="0"/>
              <a:t>Same sort of pattern as the start and end sections but for the key moments of gameplay in the level...</a:t>
            </a:r>
          </a:p>
          <a:p>
            <a:endParaRPr lang="en-GB" dirty="0"/>
          </a:p>
          <a:p>
            <a:r>
              <a:rPr lang="en-GB" dirty="0"/>
              <a:t>Often accompanied by sketches of the imagined scene.</a:t>
            </a:r>
          </a:p>
          <a:p>
            <a:pPr lvl="1"/>
            <a:r>
              <a:rPr lang="en-GB" dirty="0"/>
              <a:t>No you do not have to be any good at this!</a:t>
            </a:r>
          </a:p>
          <a:p>
            <a:pPr lvl="1"/>
            <a:r>
              <a:rPr lang="en-GB" dirty="0"/>
              <a:t>Allow me to prove this!</a:t>
            </a:r>
          </a:p>
        </p:txBody>
      </p:sp>
    </p:spTree>
    <p:extLst>
      <p:ext uri="{BB962C8B-B14F-4D97-AF65-F5344CB8AC3E}">
        <p14:creationId xmlns:p14="http://schemas.microsoft.com/office/powerpoint/2010/main" val="1942241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CDC1-E8F6-EC50-186A-2F67F49FACEF}"/>
              </a:ext>
            </a:extLst>
          </p:cNvPr>
          <p:cNvSpPr>
            <a:spLocks noGrp="1"/>
          </p:cNvSpPr>
          <p:nvPr>
            <p:ph type="title"/>
          </p:nvPr>
        </p:nvSpPr>
        <p:spPr/>
        <p:txBody>
          <a:bodyPr>
            <a:normAutofit fontScale="90000"/>
          </a:bodyPr>
          <a:lstStyle/>
          <a:p>
            <a:r>
              <a:rPr lang="en-GB" dirty="0"/>
              <a:t>Challenge one, Third class carriage </a:t>
            </a:r>
          </a:p>
        </p:txBody>
      </p:sp>
      <p:sp>
        <p:nvSpPr>
          <p:cNvPr id="3" name="Content Placeholder 2">
            <a:extLst>
              <a:ext uri="{FF2B5EF4-FFF2-40B4-BE49-F238E27FC236}">
                <a16:creationId xmlns:a16="http://schemas.microsoft.com/office/drawing/2014/main" id="{A1584E5D-D9B0-16DB-2089-069F13DAFA95}"/>
              </a:ext>
            </a:extLst>
          </p:cNvPr>
          <p:cNvSpPr>
            <a:spLocks noGrp="1"/>
          </p:cNvSpPr>
          <p:nvPr>
            <p:ph idx="1"/>
          </p:nvPr>
        </p:nvSpPr>
        <p:spPr/>
        <p:txBody>
          <a:bodyPr/>
          <a:lstStyle/>
          <a:p>
            <a:r>
              <a:rPr lang="en-GB" dirty="0"/>
              <a:t>Jeremy enters a fairly standard railway carriage from the rear, having heard the kerfuffle from taking out the guard several members of Dave’s gang have taken position in the carriage and light Jeremy up as he enters the carriage.</a:t>
            </a:r>
          </a:p>
          <a:p>
            <a:endParaRPr lang="en-GB" dirty="0"/>
          </a:p>
          <a:p>
            <a:r>
              <a:rPr lang="en-GB" dirty="0"/>
              <a:t>Rewards, </a:t>
            </a:r>
          </a:p>
          <a:p>
            <a:pPr lvl="1"/>
            <a:r>
              <a:rPr lang="en-GB" dirty="0"/>
              <a:t>Progression </a:t>
            </a:r>
          </a:p>
          <a:p>
            <a:pPr lvl="1"/>
            <a:r>
              <a:rPr lang="en-GB" dirty="0"/>
              <a:t>Health</a:t>
            </a:r>
          </a:p>
          <a:p>
            <a:pPr lvl="1"/>
            <a:r>
              <a:rPr lang="en-GB" dirty="0"/>
              <a:t>Ammo</a:t>
            </a:r>
          </a:p>
          <a:p>
            <a:pPr marL="457200" lvl="1" indent="0">
              <a:buNone/>
            </a:pPr>
            <a:endParaRPr lang="en-GB" dirty="0"/>
          </a:p>
        </p:txBody>
      </p:sp>
      <p:sp>
        <p:nvSpPr>
          <p:cNvPr id="4" name="Rectangle 3">
            <a:extLst>
              <a:ext uri="{FF2B5EF4-FFF2-40B4-BE49-F238E27FC236}">
                <a16:creationId xmlns:a16="http://schemas.microsoft.com/office/drawing/2014/main" id="{16EA3EBA-DA25-6F58-7740-F35B6043F42A}"/>
              </a:ext>
            </a:extLst>
          </p:cNvPr>
          <p:cNvSpPr/>
          <p:nvPr/>
        </p:nvSpPr>
        <p:spPr>
          <a:xfrm>
            <a:off x="5604095" y="2788467"/>
            <a:ext cx="5310516" cy="3213981"/>
          </a:xfrm>
          <a:prstGeom prst="rect">
            <a:avLst/>
          </a:prstGeom>
          <a:solidFill>
            <a:schemeClr val="bg1">
              <a:lumMod val="95000"/>
            </a:schemeClr>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50319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CDC1-E8F6-EC50-186A-2F67F49FACEF}"/>
              </a:ext>
            </a:extLst>
          </p:cNvPr>
          <p:cNvSpPr>
            <a:spLocks noGrp="1"/>
          </p:cNvSpPr>
          <p:nvPr>
            <p:ph type="title"/>
          </p:nvPr>
        </p:nvSpPr>
        <p:spPr/>
        <p:txBody>
          <a:bodyPr>
            <a:normAutofit fontScale="90000"/>
          </a:bodyPr>
          <a:lstStyle/>
          <a:p>
            <a:r>
              <a:rPr lang="en-GB" dirty="0"/>
              <a:t>Challenge One, Third class carriage </a:t>
            </a:r>
          </a:p>
        </p:txBody>
      </p:sp>
      <p:sp>
        <p:nvSpPr>
          <p:cNvPr id="3" name="Content Placeholder 2">
            <a:extLst>
              <a:ext uri="{FF2B5EF4-FFF2-40B4-BE49-F238E27FC236}">
                <a16:creationId xmlns:a16="http://schemas.microsoft.com/office/drawing/2014/main" id="{A1584E5D-D9B0-16DB-2089-069F13DAFA95}"/>
              </a:ext>
            </a:extLst>
          </p:cNvPr>
          <p:cNvSpPr>
            <a:spLocks noGrp="1"/>
          </p:cNvSpPr>
          <p:nvPr>
            <p:ph idx="1"/>
          </p:nvPr>
        </p:nvSpPr>
        <p:spPr/>
        <p:txBody>
          <a:bodyPr/>
          <a:lstStyle/>
          <a:p>
            <a:r>
              <a:rPr lang="en-GB" dirty="0"/>
              <a:t>Jeremy enters a fairly standard railway carriage from the rear, having heard the kerfuffle from taking out the guard several members of Dave’s gang have taken position in the carriage and light Jeremy up as he enters the carriage.</a:t>
            </a:r>
          </a:p>
          <a:p>
            <a:endParaRPr lang="en-GB" dirty="0"/>
          </a:p>
          <a:p>
            <a:r>
              <a:rPr lang="en-GB" dirty="0"/>
              <a:t>Rewards, </a:t>
            </a:r>
          </a:p>
          <a:p>
            <a:pPr lvl="1"/>
            <a:r>
              <a:rPr lang="en-GB" dirty="0"/>
              <a:t>Progression </a:t>
            </a:r>
          </a:p>
          <a:p>
            <a:pPr lvl="1"/>
            <a:r>
              <a:rPr lang="en-GB" dirty="0"/>
              <a:t>Health</a:t>
            </a:r>
          </a:p>
          <a:p>
            <a:pPr lvl="1"/>
            <a:r>
              <a:rPr lang="en-GB" dirty="0"/>
              <a:t>Ammo</a:t>
            </a:r>
          </a:p>
          <a:p>
            <a:pPr marL="457200" lvl="1" indent="0">
              <a:buNone/>
            </a:pPr>
            <a:endParaRPr lang="en-GB" dirty="0"/>
          </a:p>
        </p:txBody>
      </p:sp>
      <p:sp>
        <p:nvSpPr>
          <p:cNvPr id="4" name="Rectangle 3">
            <a:extLst>
              <a:ext uri="{FF2B5EF4-FFF2-40B4-BE49-F238E27FC236}">
                <a16:creationId xmlns:a16="http://schemas.microsoft.com/office/drawing/2014/main" id="{16EA3EBA-DA25-6F58-7740-F35B6043F42A}"/>
              </a:ext>
            </a:extLst>
          </p:cNvPr>
          <p:cNvSpPr/>
          <p:nvPr/>
        </p:nvSpPr>
        <p:spPr>
          <a:xfrm>
            <a:off x="5604095" y="2788467"/>
            <a:ext cx="5310516" cy="3213981"/>
          </a:xfrm>
          <a:prstGeom prst="rect">
            <a:avLst/>
          </a:prstGeom>
          <a:solidFill>
            <a:schemeClr val="bg1">
              <a:lumMod val="95000"/>
            </a:schemeClr>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A red and blue rectangular objects&#10;&#10;Description automatically generated">
            <a:extLst>
              <a:ext uri="{FF2B5EF4-FFF2-40B4-BE49-F238E27FC236}">
                <a16:creationId xmlns:a16="http://schemas.microsoft.com/office/drawing/2014/main" id="{87665C2D-5D9C-2E8A-F978-1761E270B7E0}"/>
              </a:ext>
            </a:extLst>
          </p:cNvPr>
          <p:cNvPicPr>
            <a:picLocks noChangeAspect="1"/>
          </p:cNvPicPr>
          <p:nvPr/>
        </p:nvPicPr>
        <p:blipFill>
          <a:blip r:embed="rId2">
            <a:extLst>
              <a:ext uri="{28A0092B-C50C-407E-A947-70E740481C1C}">
                <a14:useLocalDpi xmlns:a14="http://schemas.microsoft.com/office/drawing/2010/main" val="0"/>
              </a:ext>
            </a:extLst>
          </a:blip>
          <a:srcRect l="2227" t="15636" r="1450" b="22685"/>
          <a:stretch/>
        </p:blipFill>
        <p:spPr>
          <a:xfrm>
            <a:off x="5683642" y="3467717"/>
            <a:ext cx="5151421" cy="1855479"/>
          </a:xfrm>
          <a:prstGeom prst="rect">
            <a:avLst/>
          </a:prstGeom>
        </p:spPr>
      </p:pic>
    </p:spTree>
    <p:extLst>
      <p:ext uri="{BB962C8B-B14F-4D97-AF65-F5344CB8AC3E}">
        <p14:creationId xmlns:p14="http://schemas.microsoft.com/office/powerpoint/2010/main" val="137220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EC39-CC43-F297-1CF7-78B890BCFBFA}"/>
              </a:ext>
            </a:extLst>
          </p:cNvPr>
          <p:cNvSpPr>
            <a:spLocks noGrp="1"/>
          </p:cNvSpPr>
          <p:nvPr>
            <p:ph type="title"/>
          </p:nvPr>
        </p:nvSpPr>
        <p:spPr/>
        <p:txBody>
          <a:bodyPr>
            <a:normAutofit fontScale="90000"/>
          </a:bodyPr>
          <a:lstStyle/>
          <a:p>
            <a:r>
              <a:rPr lang="en-GB" dirty="0"/>
              <a:t>Contents</a:t>
            </a:r>
          </a:p>
        </p:txBody>
      </p:sp>
      <p:sp>
        <p:nvSpPr>
          <p:cNvPr id="3" name="Content Placeholder 2">
            <a:extLst>
              <a:ext uri="{FF2B5EF4-FFF2-40B4-BE49-F238E27FC236}">
                <a16:creationId xmlns:a16="http://schemas.microsoft.com/office/drawing/2014/main" id="{F61C640D-DD62-D9DE-4EB6-0E4F5238402D}"/>
              </a:ext>
            </a:extLst>
          </p:cNvPr>
          <p:cNvSpPr>
            <a:spLocks noGrp="1"/>
          </p:cNvSpPr>
          <p:nvPr>
            <p:ph idx="1"/>
          </p:nvPr>
        </p:nvSpPr>
        <p:spPr/>
        <p:txBody>
          <a:bodyPr/>
          <a:lstStyle/>
          <a:p>
            <a:r>
              <a:rPr lang="en-GB" dirty="0"/>
              <a:t>Level Design 101</a:t>
            </a:r>
          </a:p>
          <a:p>
            <a:endParaRPr lang="en-GB" dirty="0"/>
          </a:p>
          <a:p>
            <a:endParaRPr lang="en-GB" dirty="0"/>
          </a:p>
        </p:txBody>
      </p:sp>
    </p:spTree>
    <p:extLst>
      <p:ext uri="{BB962C8B-B14F-4D97-AF65-F5344CB8AC3E}">
        <p14:creationId xmlns:p14="http://schemas.microsoft.com/office/powerpoint/2010/main" val="58071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CB6B-10E3-7B43-9DCC-D2FEF54B0863}"/>
              </a:ext>
            </a:extLst>
          </p:cNvPr>
          <p:cNvSpPr>
            <a:spLocks noGrp="1"/>
          </p:cNvSpPr>
          <p:nvPr>
            <p:ph type="title"/>
          </p:nvPr>
        </p:nvSpPr>
        <p:spPr/>
        <p:txBody>
          <a:bodyPr>
            <a:normAutofit fontScale="90000"/>
          </a:bodyPr>
          <a:lstStyle/>
          <a:p>
            <a:r>
              <a:rPr lang="en-GB" dirty="0"/>
              <a:t>HOLD ON!</a:t>
            </a:r>
          </a:p>
        </p:txBody>
      </p:sp>
      <p:sp>
        <p:nvSpPr>
          <p:cNvPr id="3" name="Content Placeholder 2">
            <a:extLst>
              <a:ext uri="{FF2B5EF4-FFF2-40B4-BE49-F238E27FC236}">
                <a16:creationId xmlns:a16="http://schemas.microsoft.com/office/drawing/2014/main" id="{295BB2E2-6567-5CAA-0C0B-CCD0AB8476C0}"/>
              </a:ext>
            </a:extLst>
          </p:cNvPr>
          <p:cNvSpPr>
            <a:spLocks noGrp="1"/>
          </p:cNvSpPr>
          <p:nvPr>
            <p:ph idx="1"/>
          </p:nvPr>
        </p:nvSpPr>
        <p:spPr/>
        <p:txBody>
          <a:bodyPr/>
          <a:lstStyle/>
          <a:p>
            <a:r>
              <a:rPr lang="en-GB" dirty="0"/>
              <a:t>That looks crap!</a:t>
            </a:r>
          </a:p>
        </p:txBody>
      </p:sp>
      <p:pic>
        <p:nvPicPr>
          <p:cNvPr id="4" name="Picture 3" descr="A red and blue rectangular objects&#10;&#10;Description automatically generated">
            <a:extLst>
              <a:ext uri="{FF2B5EF4-FFF2-40B4-BE49-F238E27FC236}">
                <a16:creationId xmlns:a16="http://schemas.microsoft.com/office/drawing/2014/main" id="{7B7DE5CB-FAAE-45E0-9A0C-54C41CB26760}"/>
              </a:ext>
            </a:extLst>
          </p:cNvPr>
          <p:cNvPicPr>
            <a:picLocks noChangeAspect="1"/>
          </p:cNvPicPr>
          <p:nvPr/>
        </p:nvPicPr>
        <p:blipFill>
          <a:blip r:embed="rId2">
            <a:extLst>
              <a:ext uri="{28A0092B-C50C-407E-A947-70E740481C1C}">
                <a14:useLocalDpi xmlns:a14="http://schemas.microsoft.com/office/drawing/2010/main" val="0"/>
              </a:ext>
            </a:extLst>
          </a:blip>
          <a:srcRect l="2227" t="15636" r="1450" b="22685"/>
          <a:stretch/>
        </p:blipFill>
        <p:spPr>
          <a:xfrm>
            <a:off x="5683642" y="3467717"/>
            <a:ext cx="5151421" cy="1855479"/>
          </a:xfrm>
          <a:prstGeom prst="rect">
            <a:avLst/>
          </a:prstGeom>
        </p:spPr>
      </p:pic>
    </p:spTree>
    <p:extLst>
      <p:ext uri="{BB962C8B-B14F-4D97-AF65-F5344CB8AC3E}">
        <p14:creationId xmlns:p14="http://schemas.microsoft.com/office/powerpoint/2010/main" val="3808613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CB6B-10E3-7B43-9DCC-D2FEF54B0863}"/>
              </a:ext>
            </a:extLst>
          </p:cNvPr>
          <p:cNvSpPr>
            <a:spLocks noGrp="1"/>
          </p:cNvSpPr>
          <p:nvPr>
            <p:ph type="title"/>
          </p:nvPr>
        </p:nvSpPr>
        <p:spPr/>
        <p:txBody>
          <a:bodyPr>
            <a:normAutofit fontScale="90000"/>
          </a:bodyPr>
          <a:lstStyle/>
          <a:p>
            <a:r>
              <a:rPr lang="en-GB" dirty="0"/>
              <a:t>HOLD ON!</a:t>
            </a:r>
          </a:p>
        </p:txBody>
      </p:sp>
      <p:sp>
        <p:nvSpPr>
          <p:cNvPr id="3" name="Content Placeholder 2">
            <a:extLst>
              <a:ext uri="{FF2B5EF4-FFF2-40B4-BE49-F238E27FC236}">
                <a16:creationId xmlns:a16="http://schemas.microsoft.com/office/drawing/2014/main" id="{295BB2E2-6567-5CAA-0C0B-CCD0AB8476C0}"/>
              </a:ext>
            </a:extLst>
          </p:cNvPr>
          <p:cNvSpPr>
            <a:spLocks noGrp="1"/>
          </p:cNvSpPr>
          <p:nvPr>
            <p:ph idx="1"/>
          </p:nvPr>
        </p:nvSpPr>
        <p:spPr>
          <a:xfrm>
            <a:off x="838201" y="1080661"/>
            <a:ext cx="4845442" cy="4921128"/>
          </a:xfrm>
        </p:spPr>
        <p:txBody>
          <a:bodyPr/>
          <a:lstStyle/>
          <a:p>
            <a:r>
              <a:rPr lang="en-GB" dirty="0"/>
              <a:t>That looks crap!</a:t>
            </a:r>
          </a:p>
          <a:p>
            <a:endParaRPr lang="en-GB" dirty="0"/>
          </a:p>
          <a:p>
            <a:r>
              <a:rPr lang="en-GB" dirty="0"/>
              <a:t>Yes, yes it does!</a:t>
            </a:r>
          </a:p>
          <a:p>
            <a:pPr lvl="1"/>
            <a:r>
              <a:rPr lang="en-GB" dirty="0"/>
              <a:t>We are not trying to make it pretty, we are trying to express an idea.</a:t>
            </a:r>
          </a:p>
          <a:p>
            <a:pPr lvl="1"/>
            <a:endParaRPr lang="en-GB" dirty="0"/>
          </a:p>
          <a:p>
            <a:pPr lvl="1"/>
            <a:r>
              <a:rPr lang="en-GB" dirty="0"/>
              <a:t>Pretty is someone else’s job.</a:t>
            </a:r>
          </a:p>
          <a:p>
            <a:pPr lvl="1"/>
            <a:endParaRPr lang="en-GB" dirty="0"/>
          </a:p>
          <a:p>
            <a:pPr lvl="1"/>
            <a:r>
              <a:rPr lang="en-GB" dirty="0"/>
              <a:t>Information is key!</a:t>
            </a:r>
          </a:p>
        </p:txBody>
      </p:sp>
      <p:pic>
        <p:nvPicPr>
          <p:cNvPr id="4" name="Picture 3" descr="A red and blue rectangular objects&#10;&#10;Description automatically generated">
            <a:extLst>
              <a:ext uri="{FF2B5EF4-FFF2-40B4-BE49-F238E27FC236}">
                <a16:creationId xmlns:a16="http://schemas.microsoft.com/office/drawing/2014/main" id="{7B7DE5CB-FAAE-45E0-9A0C-54C41CB26760}"/>
              </a:ext>
            </a:extLst>
          </p:cNvPr>
          <p:cNvPicPr>
            <a:picLocks noChangeAspect="1"/>
          </p:cNvPicPr>
          <p:nvPr/>
        </p:nvPicPr>
        <p:blipFill>
          <a:blip r:embed="rId2">
            <a:extLst>
              <a:ext uri="{28A0092B-C50C-407E-A947-70E740481C1C}">
                <a14:useLocalDpi xmlns:a14="http://schemas.microsoft.com/office/drawing/2010/main" val="0"/>
              </a:ext>
            </a:extLst>
          </a:blip>
          <a:srcRect l="2227" t="15636" r="1450" b="22685"/>
          <a:stretch/>
        </p:blipFill>
        <p:spPr>
          <a:xfrm>
            <a:off x="5683642" y="3467717"/>
            <a:ext cx="5151421" cy="1855479"/>
          </a:xfrm>
          <a:prstGeom prst="rect">
            <a:avLst/>
          </a:prstGeom>
        </p:spPr>
      </p:pic>
    </p:spTree>
    <p:extLst>
      <p:ext uri="{BB962C8B-B14F-4D97-AF65-F5344CB8AC3E}">
        <p14:creationId xmlns:p14="http://schemas.microsoft.com/office/powerpoint/2010/main" val="708840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and blue rectangular objects&#10;&#10;Description automatically generated">
            <a:extLst>
              <a:ext uri="{FF2B5EF4-FFF2-40B4-BE49-F238E27FC236}">
                <a16:creationId xmlns:a16="http://schemas.microsoft.com/office/drawing/2014/main" id="{5E03E28C-2405-F568-D8E6-D8D8C16DAF1F}"/>
              </a:ext>
            </a:extLst>
          </p:cNvPr>
          <p:cNvPicPr>
            <a:picLocks noChangeAspect="1"/>
          </p:cNvPicPr>
          <p:nvPr/>
        </p:nvPicPr>
        <p:blipFill>
          <a:blip r:embed="rId2">
            <a:extLst>
              <a:ext uri="{28A0092B-C50C-407E-A947-70E740481C1C}">
                <a14:useLocalDpi xmlns:a14="http://schemas.microsoft.com/office/drawing/2010/main" val="0"/>
              </a:ext>
            </a:extLst>
          </a:blip>
          <a:srcRect l="2227" t="15636" r="1450" b="22685"/>
          <a:stretch/>
        </p:blipFill>
        <p:spPr>
          <a:xfrm>
            <a:off x="239453" y="1319544"/>
            <a:ext cx="11713094" cy="4218912"/>
          </a:xfrm>
          <a:prstGeom prst="rect">
            <a:avLst/>
          </a:prstGeom>
        </p:spPr>
      </p:pic>
      <p:sp>
        <p:nvSpPr>
          <p:cNvPr id="2" name="Title 1">
            <a:extLst>
              <a:ext uri="{FF2B5EF4-FFF2-40B4-BE49-F238E27FC236}">
                <a16:creationId xmlns:a16="http://schemas.microsoft.com/office/drawing/2014/main" id="{76DF3932-28E6-CBF8-8547-BEAE64A51691}"/>
              </a:ext>
            </a:extLst>
          </p:cNvPr>
          <p:cNvSpPr>
            <a:spLocks noGrp="1"/>
          </p:cNvSpPr>
          <p:nvPr>
            <p:ph type="title"/>
          </p:nvPr>
        </p:nvSpPr>
        <p:spPr/>
        <p:txBody>
          <a:bodyPr>
            <a:normAutofit fontScale="90000"/>
          </a:bodyPr>
          <a:lstStyle/>
          <a:p>
            <a:r>
              <a:rPr lang="en-GB" dirty="0"/>
              <a:t>Everything here?</a:t>
            </a:r>
          </a:p>
        </p:txBody>
      </p:sp>
    </p:spTree>
    <p:extLst>
      <p:ext uri="{BB962C8B-B14F-4D97-AF65-F5344CB8AC3E}">
        <p14:creationId xmlns:p14="http://schemas.microsoft.com/office/powerpoint/2010/main" val="275352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and blue rectangular objects&#10;&#10;Description automatically generated">
            <a:extLst>
              <a:ext uri="{FF2B5EF4-FFF2-40B4-BE49-F238E27FC236}">
                <a16:creationId xmlns:a16="http://schemas.microsoft.com/office/drawing/2014/main" id="{5E03E28C-2405-F568-D8E6-D8D8C16DAF1F}"/>
              </a:ext>
            </a:extLst>
          </p:cNvPr>
          <p:cNvPicPr>
            <a:picLocks noChangeAspect="1"/>
          </p:cNvPicPr>
          <p:nvPr/>
        </p:nvPicPr>
        <p:blipFill>
          <a:blip r:embed="rId2">
            <a:extLst>
              <a:ext uri="{28A0092B-C50C-407E-A947-70E740481C1C}">
                <a14:useLocalDpi xmlns:a14="http://schemas.microsoft.com/office/drawing/2010/main" val="0"/>
              </a:ext>
            </a:extLst>
          </a:blip>
          <a:srcRect l="2227" t="15636" r="1450" b="22685"/>
          <a:stretch/>
        </p:blipFill>
        <p:spPr>
          <a:xfrm>
            <a:off x="239453" y="1319544"/>
            <a:ext cx="11713094" cy="4218912"/>
          </a:xfrm>
          <a:prstGeom prst="rect">
            <a:avLst/>
          </a:prstGeom>
        </p:spPr>
      </p:pic>
      <p:sp>
        <p:nvSpPr>
          <p:cNvPr id="6" name="Cross 5">
            <a:extLst>
              <a:ext uri="{FF2B5EF4-FFF2-40B4-BE49-F238E27FC236}">
                <a16:creationId xmlns:a16="http://schemas.microsoft.com/office/drawing/2014/main" id="{B86FC693-CBAE-A0EE-3EFF-38C74F0B8449}"/>
              </a:ext>
            </a:extLst>
          </p:cNvPr>
          <p:cNvSpPr/>
          <p:nvPr/>
        </p:nvSpPr>
        <p:spPr>
          <a:xfrm>
            <a:off x="9062519" y="1566250"/>
            <a:ext cx="362138" cy="362138"/>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0C826E3A-EA8B-0993-854B-468A6DBADC25}"/>
              </a:ext>
            </a:extLst>
          </p:cNvPr>
          <p:cNvGrpSpPr/>
          <p:nvPr/>
        </p:nvGrpSpPr>
        <p:grpSpPr>
          <a:xfrm>
            <a:off x="9769453" y="1566250"/>
            <a:ext cx="119949" cy="362138"/>
            <a:chOff x="7911220" y="353085"/>
            <a:chExt cx="236899" cy="715224"/>
          </a:xfrm>
        </p:grpSpPr>
        <p:sp>
          <p:nvSpPr>
            <p:cNvPr id="10" name="Rectangle 9">
              <a:extLst>
                <a:ext uri="{FF2B5EF4-FFF2-40B4-BE49-F238E27FC236}">
                  <a16:creationId xmlns:a16="http://schemas.microsoft.com/office/drawing/2014/main" id="{2DD8989C-A325-8D64-AB1F-4CDF7674FE22}"/>
                </a:ext>
              </a:extLst>
            </p:cNvPr>
            <p:cNvSpPr/>
            <p:nvPr/>
          </p:nvSpPr>
          <p:spPr>
            <a:xfrm>
              <a:off x="7912729" y="470780"/>
              <a:ext cx="235390" cy="47983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A32FC6C6-90CB-3A58-D096-D9858BBF1EF1}"/>
                </a:ext>
              </a:extLst>
            </p:cNvPr>
            <p:cNvSpPr/>
            <p:nvPr/>
          </p:nvSpPr>
          <p:spPr>
            <a:xfrm>
              <a:off x="7911220" y="832919"/>
              <a:ext cx="235390" cy="23539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Oval 12">
              <a:extLst>
                <a:ext uri="{FF2B5EF4-FFF2-40B4-BE49-F238E27FC236}">
                  <a16:creationId xmlns:a16="http://schemas.microsoft.com/office/drawing/2014/main" id="{8E5545A9-9D28-B63A-576D-FF085C21B9D0}"/>
                </a:ext>
              </a:extLst>
            </p:cNvPr>
            <p:cNvSpPr/>
            <p:nvPr/>
          </p:nvSpPr>
          <p:spPr>
            <a:xfrm>
              <a:off x="7911220" y="353085"/>
              <a:ext cx="235390" cy="235390"/>
            </a:xfrm>
            <a:prstGeom prst="ellipse">
              <a:avLst/>
            </a:prstGeom>
            <a:solidFill>
              <a:schemeClr val="accent4"/>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7CF2167E-5C24-9D6F-A689-9293653FDB5E}"/>
              </a:ext>
            </a:extLst>
          </p:cNvPr>
          <p:cNvGrpSpPr/>
          <p:nvPr/>
        </p:nvGrpSpPr>
        <p:grpSpPr>
          <a:xfrm>
            <a:off x="10009370" y="1562855"/>
            <a:ext cx="119949" cy="362138"/>
            <a:chOff x="7911220" y="353085"/>
            <a:chExt cx="236899" cy="715224"/>
          </a:xfrm>
        </p:grpSpPr>
        <p:sp>
          <p:nvSpPr>
            <p:cNvPr id="20" name="Rectangle 19">
              <a:extLst>
                <a:ext uri="{FF2B5EF4-FFF2-40B4-BE49-F238E27FC236}">
                  <a16:creationId xmlns:a16="http://schemas.microsoft.com/office/drawing/2014/main" id="{2BE1F138-F9BD-51E9-1806-9F46475F1BF9}"/>
                </a:ext>
              </a:extLst>
            </p:cNvPr>
            <p:cNvSpPr/>
            <p:nvPr/>
          </p:nvSpPr>
          <p:spPr>
            <a:xfrm>
              <a:off x="7912729" y="470780"/>
              <a:ext cx="235390" cy="47983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C8571D19-F1CA-9F6E-739F-006BE0544A1A}"/>
                </a:ext>
              </a:extLst>
            </p:cNvPr>
            <p:cNvSpPr/>
            <p:nvPr/>
          </p:nvSpPr>
          <p:spPr>
            <a:xfrm>
              <a:off x="7911220" y="832919"/>
              <a:ext cx="235390" cy="23539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6B103A09-0FAC-CBC7-8EC1-78E004F99C5E}"/>
                </a:ext>
              </a:extLst>
            </p:cNvPr>
            <p:cNvSpPr/>
            <p:nvPr/>
          </p:nvSpPr>
          <p:spPr>
            <a:xfrm>
              <a:off x="7911220" y="353085"/>
              <a:ext cx="235390" cy="235390"/>
            </a:xfrm>
            <a:prstGeom prst="ellipse">
              <a:avLst/>
            </a:prstGeom>
            <a:solidFill>
              <a:schemeClr val="accent4"/>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E6CA1D9D-5D35-3365-074F-088A75F61966}"/>
              </a:ext>
            </a:extLst>
          </p:cNvPr>
          <p:cNvGrpSpPr/>
          <p:nvPr/>
        </p:nvGrpSpPr>
        <p:grpSpPr>
          <a:xfrm>
            <a:off x="9921853" y="1718650"/>
            <a:ext cx="119949" cy="362138"/>
            <a:chOff x="7911220" y="353085"/>
            <a:chExt cx="236899" cy="715224"/>
          </a:xfrm>
        </p:grpSpPr>
        <p:sp>
          <p:nvSpPr>
            <p:cNvPr id="16" name="Rectangle 15">
              <a:extLst>
                <a:ext uri="{FF2B5EF4-FFF2-40B4-BE49-F238E27FC236}">
                  <a16:creationId xmlns:a16="http://schemas.microsoft.com/office/drawing/2014/main" id="{6F77C972-BBD8-EFC2-51E9-8DF39BD3B7F7}"/>
                </a:ext>
              </a:extLst>
            </p:cNvPr>
            <p:cNvSpPr/>
            <p:nvPr/>
          </p:nvSpPr>
          <p:spPr>
            <a:xfrm>
              <a:off x="7912729" y="470780"/>
              <a:ext cx="235390" cy="479834"/>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E09E1DE8-5767-9995-FF33-233439809ED4}"/>
                </a:ext>
              </a:extLst>
            </p:cNvPr>
            <p:cNvSpPr/>
            <p:nvPr/>
          </p:nvSpPr>
          <p:spPr>
            <a:xfrm>
              <a:off x="7911220" y="832919"/>
              <a:ext cx="235390" cy="235390"/>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Oval 17">
              <a:extLst>
                <a:ext uri="{FF2B5EF4-FFF2-40B4-BE49-F238E27FC236}">
                  <a16:creationId xmlns:a16="http://schemas.microsoft.com/office/drawing/2014/main" id="{A3897016-BDFC-D459-A85C-9D74F458CF19}"/>
                </a:ext>
              </a:extLst>
            </p:cNvPr>
            <p:cNvSpPr/>
            <p:nvPr/>
          </p:nvSpPr>
          <p:spPr>
            <a:xfrm>
              <a:off x="7911220" y="353085"/>
              <a:ext cx="235390" cy="235390"/>
            </a:xfrm>
            <a:prstGeom prst="ellipse">
              <a:avLst/>
            </a:prstGeom>
            <a:solidFill>
              <a:schemeClr val="accent4"/>
            </a:solidFill>
            <a:ln>
              <a:solidFill>
                <a:schemeClr val="accent4"/>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3BC9C7A5-336C-77CB-5679-D37DEE55B938}"/>
              </a:ext>
            </a:extLst>
          </p:cNvPr>
          <p:cNvSpPr>
            <a:spLocks noGrp="1"/>
          </p:cNvSpPr>
          <p:nvPr>
            <p:ph type="title"/>
          </p:nvPr>
        </p:nvSpPr>
        <p:spPr/>
        <p:txBody>
          <a:bodyPr>
            <a:normAutofit fontScale="90000"/>
          </a:bodyPr>
          <a:lstStyle/>
          <a:p>
            <a:r>
              <a:rPr lang="en-GB" dirty="0"/>
              <a:t>Missed the rewards.</a:t>
            </a:r>
          </a:p>
        </p:txBody>
      </p:sp>
    </p:spTree>
    <p:extLst>
      <p:ext uri="{BB962C8B-B14F-4D97-AF65-F5344CB8AC3E}">
        <p14:creationId xmlns:p14="http://schemas.microsoft.com/office/powerpoint/2010/main" val="94856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008B-B6A4-2EAE-33CD-093F0589182A}"/>
              </a:ext>
            </a:extLst>
          </p:cNvPr>
          <p:cNvSpPr>
            <a:spLocks noGrp="1"/>
          </p:cNvSpPr>
          <p:nvPr>
            <p:ph type="title"/>
          </p:nvPr>
        </p:nvSpPr>
        <p:spPr/>
        <p:txBody>
          <a:bodyPr>
            <a:normAutofit fontScale="90000"/>
          </a:bodyPr>
          <a:lstStyle/>
          <a:p>
            <a:r>
              <a:rPr lang="en-GB" dirty="0"/>
              <a:t>Rewards…</a:t>
            </a:r>
          </a:p>
        </p:txBody>
      </p:sp>
      <p:sp>
        <p:nvSpPr>
          <p:cNvPr id="3" name="Content Placeholder 2">
            <a:extLst>
              <a:ext uri="{FF2B5EF4-FFF2-40B4-BE49-F238E27FC236}">
                <a16:creationId xmlns:a16="http://schemas.microsoft.com/office/drawing/2014/main" id="{7562A8C7-CBDC-117B-3D6F-24B451D9B579}"/>
              </a:ext>
            </a:extLst>
          </p:cNvPr>
          <p:cNvSpPr>
            <a:spLocks noGrp="1"/>
          </p:cNvSpPr>
          <p:nvPr>
            <p:ph idx="1"/>
          </p:nvPr>
        </p:nvSpPr>
        <p:spPr/>
        <p:txBody>
          <a:bodyPr/>
          <a:lstStyle/>
          <a:p>
            <a:r>
              <a:rPr lang="en-GB" dirty="0"/>
              <a:t>List of key things given to the player in the level.</a:t>
            </a:r>
          </a:p>
          <a:p>
            <a:endParaRPr lang="en-GB" dirty="0"/>
          </a:p>
          <a:p>
            <a:r>
              <a:rPr lang="en-GB" dirty="0"/>
              <a:t>Does not include the mundane, You don’t need to specify every health and ammo pickup in excruciating detail.</a:t>
            </a:r>
          </a:p>
          <a:p>
            <a:endParaRPr lang="en-GB" dirty="0"/>
          </a:p>
          <a:p>
            <a:r>
              <a:rPr lang="en-GB" dirty="0"/>
              <a:t>But things like, the map to the McGuffin would qualify</a:t>
            </a:r>
          </a:p>
          <a:p>
            <a:pPr lvl="1"/>
            <a:r>
              <a:rPr lang="en-GB" dirty="0"/>
              <a:t>No impact on the game but key to the story, we should not leave the level without it.</a:t>
            </a:r>
          </a:p>
          <a:p>
            <a:r>
              <a:rPr lang="en-GB" dirty="0"/>
              <a:t>New tools</a:t>
            </a:r>
          </a:p>
          <a:p>
            <a:pPr lvl="1"/>
            <a:r>
              <a:rPr lang="en-GB" dirty="0"/>
              <a:t>It is key to identify when and where we give the player new tools so we know their capabilities </a:t>
            </a:r>
          </a:p>
        </p:txBody>
      </p:sp>
    </p:spTree>
    <p:extLst>
      <p:ext uri="{BB962C8B-B14F-4D97-AF65-F5344CB8AC3E}">
        <p14:creationId xmlns:p14="http://schemas.microsoft.com/office/powerpoint/2010/main" val="158568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0ED8-7345-798E-38B3-F51BC7351428}"/>
              </a:ext>
            </a:extLst>
          </p:cNvPr>
          <p:cNvSpPr>
            <a:spLocks noGrp="1"/>
          </p:cNvSpPr>
          <p:nvPr>
            <p:ph type="title"/>
          </p:nvPr>
        </p:nvSpPr>
        <p:spPr/>
        <p:txBody>
          <a:bodyPr>
            <a:normAutofit fontScale="90000"/>
          </a:bodyPr>
          <a:lstStyle/>
          <a:p>
            <a:r>
              <a:rPr lang="en-GB" dirty="0"/>
              <a:t>An end point</a:t>
            </a:r>
          </a:p>
        </p:txBody>
      </p:sp>
      <p:sp>
        <p:nvSpPr>
          <p:cNvPr id="3" name="Content Placeholder 2">
            <a:extLst>
              <a:ext uri="{FF2B5EF4-FFF2-40B4-BE49-F238E27FC236}">
                <a16:creationId xmlns:a16="http://schemas.microsoft.com/office/drawing/2014/main" id="{06B2BA70-1CDF-EC45-12B2-04494F5B9F4A}"/>
              </a:ext>
            </a:extLst>
          </p:cNvPr>
          <p:cNvSpPr>
            <a:spLocks noGrp="1"/>
          </p:cNvSpPr>
          <p:nvPr>
            <p:ph idx="1"/>
          </p:nvPr>
        </p:nvSpPr>
        <p:spPr/>
        <p:txBody>
          <a:bodyPr/>
          <a:lstStyle/>
          <a:p>
            <a:r>
              <a:rPr lang="en-GB" dirty="0"/>
              <a:t>How does this level end?</a:t>
            </a:r>
          </a:p>
          <a:p>
            <a:endParaRPr lang="en-GB" dirty="0"/>
          </a:p>
          <a:p>
            <a:r>
              <a:rPr lang="en-GB" dirty="0"/>
              <a:t>What happened immediately before this point?</a:t>
            </a:r>
          </a:p>
          <a:p>
            <a:pPr lvl="1"/>
            <a:r>
              <a:rPr lang="en-GB" dirty="0"/>
              <a:t>What is your player feeling?</a:t>
            </a:r>
          </a:p>
          <a:p>
            <a:r>
              <a:rPr lang="en-GB" dirty="0"/>
              <a:t>What are the immediate observable surroundings?</a:t>
            </a:r>
          </a:p>
          <a:p>
            <a:r>
              <a:rPr lang="en-GB" dirty="0"/>
              <a:t>What information are you giving the player and how are you giving it to them?</a:t>
            </a:r>
          </a:p>
          <a:p>
            <a:pPr lvl="1"/>
            <a:r>
              <a:rPr lang="en-GB" dirty="0"/>
              <a:t>How are you trying to make them feel?</a:t>
            </a:r>
          </a:p>
          <a:p>
            <a:endParaRPr lang="en-GB" dirty="0"/>
          </a:p>
        </p:txBody>
      </p:sp>
    </p:spTree>
    <p:extLst>
      <p:ext uri="{BB962C8B-B14F-4D97-AF65-F5344CB8AC3E}">
        <p14:creationId xmlns:p14="http://schemas.microsoft.com/office/powerpoint/2010/main" val="47327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D50-B612-5E86-8575-8F107348802E}"/>
              </a:ext>
            </a:extLst>
          </p:cNvPr>
          <p:cNvSpPr>
            <a:spLocks noGrp="1"/>
          </p:cNvSpPr>
          <p:nvPr>
            <p:ph type="title"/>
          </p:nvPr>
        </p:nvSpPr>
        <p:spPr/>
        <p:txBody>
          <a:bodyPr>
            <a:normAutofit fontScale="90000"/>
          </a:bodyPr>
          <a:lstStyle/>
          <a:p>
            <a:r>
              <a:rPr lang="en-GB" dirty="0"/>
              <a:t>A twist in the tale!</a:t>
            </a:r>
          </a:p>
        </p:txBody>
      </p:sp>
      <p:sp>
        <p:nvSpPr>
          <p:cNvPr id="3" name="Content Placeholder 2">
            <a:extLst>
              <a:ext uri="{FF2B5EF4-FFF2-40B4-BE49-F238E27FC236}">
                <a16:creationId xmlns:a16="http://schemas.microsoft.com/office/drawing/2014/main" id="{A6DB55D9-5C68-DFF9-8E4A-CE7AF94B6498}"/>
              </a:ext>
            </a:extLst>
          </p:cNvPr>
          <p:cNvSpPr>
            <a:spLocks noGrp="1"/>
          </p:cNvSpPr>
          <p:nvPr>
            <p:ph idx="1"/>
          </p:nvPr>
        </p:nvSpPr>
        <p:spPr/>
        <p:txBody>
          <a:bodyPr>
            <a:normAutofit/>
          </a:bodyPr>
          <a:lstStyle/>
          <a:p>
            <a:r>
              <a:rPr lang="en-GB" dirty="0"/>
              <a:t>Having fought Dave the dastardly in a duel on top of the train, our hero has successfully disarmed Dave and is ready to turn him over to the law.</a:t>
            </a:r>
          </a:p>
          <a:p>
            <a:pPr lvl="1"/>
            <a:r>
              <a:rPr lang="en-GB" dirty="0" err="1"/>
              <a:t>Huzzar</a:t>
            </a:r>
            <a:r>
              <a:rPr lang="en-GB" dirty="0"/>
              <a:t>! We win!</a:t>
            </a:r>
          </a:p>
        </p:txBody>
      </p:sp>
    </p:spTree>
    <p:extLst>
      <p:ext uri="{BB962C8B-B14F-4D97-AF65-F5344CB8AC3E}">
        <p14:creationId xmlns:p14="http://schemas.microsoft.com/office/powerpoint/2010/main" val="2887096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D50-B612-5E86-8575-8F107348802E}"/>
              </a:ext>
            </a:extLst>
          </p:cNvPr>
          <p:cNvSpPr>
            <a:spLocks noGrp="1"/>
          </p:cNvSpPr>
          <p:nvPr>
            <p:ph type="title"/>
          </p:nvPr>
        </p:nvSpPr>
        <p:spPr/>
        <p:txBody>
          <a:bodyPr>
            <a:normAutofit fontScale="90000"/>
          </a:bodyPr>
          <a:lstStyle/>
          <a:p>
            <a:r>
              <a:rPr lang="en-GB" dirty="0"/>
              <a:t>A twist in the tale!</a:t>
            </a:r>
          </a:p>
        </p:txBody>
      </p:sp>
      <p:sp>
        <p:nvSpPr>
          <p:cNvPr id="3" name="Content Placeholder 2">
            <a:extLst>
              <a:ext uri="{FF2B5EF4-FFF2-40B4-BE49-F238E27FC236}">
                <a16:creationId xmlns:a16="http://schemas.microsoft.com/office/drawing/2014/main" id="{A6DB55D9-5C68-DFF9-8E4A-CE7AF94B6498}"/>
              </a:ext>
            </a:extLst>
          </p:cNvPr>
          <p:cNvSpPr>
            <a:spLocks noGrp="1"/>
          </p:cNvSpPr>
          <p:nvPr>
            <p:ph idx="1"/>
          </p:nvPr>
        </p:nvSpPr>
        <p:spPr/>
        <p:txBody>
          <a:bodyPr>
            <a:normAutofit/>
          </a:bodyPr>
          <a:lstStyle/>
          <a:p>
            <a:r>
              <a:rPr lang="en-GB" dirty="0"/>
              <a:t>Having fought Dave the dastardly in a duel on top of the train, our hero has successfully disarmed Dave and is ready to turn him over to the law.</a:t>
            </a:r>
          </a:p>
          <a:p>
            <a:pPr lvl="1"/>
            <a:r>
              <a:rPr lang="en-GB" dirty="0" err="1"/>
              <a:t>Huzzar</a:t>
            </a:r>
            <a:r>
              <a:rPr lang="en-GB" dirty="0"/>
              <a:t>! We win!</a:t>
            </a:r>
          </a:p>
          <a:p>
            <a:r>
              <a:rPr lang="en-GB" dirty="0"/>
              <a:t>But oh no it seems Linda is working for Dave! And bashes us over the head with a frying pan!</a:t>
            </a:r>
          </a:p>
          <a:p>
            <a:pPr lvl="1"/>
            <a:r>
              <a:rPr lang="en-GB" dirty="0"/>
              <a:t>Betrayal!</a:t>
            </a:r>
          </a:p>
        </p:txBody>
      </p:sp>
    </p:spTree>
    <p:extLst>
      <p:ext uri="{BB962C8B-B14F-4D97-AF65-F5344CB8AC3E}">
        <p14:creationId xmlns:p14="http://schemas.microsoft.com/office/powerpoint/2010/main" val="242141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D50-B612-5E86-8575-8F107348802E}"/>
              </a:ext>
            </a:extLst>
          </p:cNvPr>
          <p:cNvSpPr>
            <a:spLocks noGrp="1"/>
          </p:cNvSpPr>
          <p:nvPr>
            <p:ph type="title"/>
          </p:nvPr>
        </p:nvSpPr>
        <p:spPr/>
        <p:txBody>
          <a:bodyPr>
            <a:normAutofit fontScale="90000"/>
          </a:bodyPr>
          <a:lstStyle/>
          <a:p>
            <a:r>
              <a:rPr lang="en-GB" dirty="0"/>
              <a:t>A twist in the tale!</a:t>
            </a:r>
          </a:p>
        </p:txBody>
      </p:sp>
      <p:sp>
        <p:nvSpPr>
          <p:cNvPr id="3" name="Content Placeholder 2">
            <a:extLst>
              <a:ext uri="{FF2B5EF4-FFF2-40B4-BE49-F238E27FC236}">
                <a16:creationId xmlns:a16="http://schemas.microsoft.com/office/drawing/2014/main" id="{A6DB55D9-5C68-DFF9-8E4A-CE7AF94B6498}"/>
              </a:ext>
            </a:extLst>
          </p:cNvPr>
          <p:cNvSpPr>
            <a:spLocks noGrp="1"/>
          </p:cNvSpPr>
          <p:nvPr>
            <p:ph idx="1"/>
          </p:nvPr>
        </p:nvSpPr>
        <p:spPr/>
        <p:txBody>
          <a:bodyPr>
            <a:normAutofit lnSpcReduction="10000"/>
          </a:bodyPr>
          <a:lstStyle/>
          <a:p>
            <a:r>
              <a:rPr lang="en-GB" dirty="0"/>
              <a:t>Having fought Dave the dastardly in a duel on top of the train, our hero has successfully disarmed Dave and is ready to turn him over to the law.</a:t>
            </a:r>
          </a:p>
          <a:p>
            <a:pPr lvl="1"/>
            <a:r>
              <a:rPr lang="en-GB" dirty="0" err="1"/>
              <a:t>Huzzar</a:t>
            </a:r>
            <a:r>
              <a:rPr lang="en-GB" dirty="0"/>
              <a:t>! We win!</a:t>
            </a:r>
          </a:p>
          <a:p>
            <a:r>
              <a:rPr lang="en-GB" dirty="0"/>
              <a:t>But oh no it seems Linda is working for Dave! And bashes us over the head with a frying pan!</a:t>
            </a:r>
          </a:p>
          <a:p>
            <a:pPr lvl="1"/>
            <a:r>
              <a:rPr lang="en-GB" dirty="0"/>
              <a:t>Betrayal!</a:t>
            </a:r>
          </a:p>
          <a:p>
            <a:r>
              <a:rPr lang="en-GB" dirty="0"/>
              <a:t>We are thrown from the train and the level fades to black as we are tossed over the side.</a:t>
            </a:r>
          </a:p>
          <a:p>
            <a:pPr lvl="1"/>
            <a:r>
              <a:rPr lang="en-GB" dirty="0"/>
              <a:t>Suspense! REVENGE!</a:t>
            </a:r>
          </a:p>
          <a:p>
            <a:pPr lvl="1"/>
            <a:r>
              <a:rPr lang="en-GB" dirty="0"/>
              <a:t>(don’t worry, we land in a haystack or something idk not writing that level)</a:t>
            </a:r>
          </a:p>
        </p:txBody>
      </p:sp>
    </p:spTree>
    <p:extLst>
      <p:ext uri="{BB962C8B-B14F-4D97-AF65-F5344CB8AC3E}">
        <p14:creationId xmlns:p14="http://schemas.microsoft.com/office/powerpoint/2010/main" val="1371180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CD50-B612-5E86-8575-8F107348802E}"/>
              </a:ext>
            </a:extLst>
          </p:cNvPr>
          <p:cNvSpPr>
            <a:spLocks noGrp="1"/>
          </p:cNvSpPr>
          <p:nvPr>
            <p:ph type="title"/>
          </p:nvPr>
        </p:nvSpPr>
        <p:spPr/>
        <p:txBody>
          <a:bodyPr>
            <a:normAutofit fontScale="90000"/>
          </a:bodyPr>
          <a:lstStyle/>
          <a:p>
            <a:r>
              <a:rPr lang="en-GB" dirty="0">
                <a:solidFill>
                  <a:srgbClr val="FF0000"/>
                </a:solidFill>
              </a:rPr>
              <a:t>A twist in the tale!</a:t>
            </a:r>
          </a:p>
        </p:txBody>
      </p:sp>
      <p:sp>
        <p:nvSpPr>
          <p:cNvPr id="3" name="Content Placeholder 2">
            <a:extLst>
              <a:ext uri="{FF2B5EF4-FFF2-40B4-BE49-F238E27FC236}">
                <a16:creationId xmlns:a16="http://schemas.microsoft.com/office/drawing/2014/main" id="{A6DB55D9-5C68-DFF9-8E4A-CE7AF94B6498}"/>
              </a:ext>
            </a:extLst>
          </p:cNvPr>
          <p:cNvSpPr>
            <a:spLocks noGrp="1"/>
          </p:cNvSpPr>
          <p:nvPr>
            <p:ph idx="1"/>
          </p:nvPr>
        </p:nvSpPr>
        <p:spPr/>
        <p:txBody>
          <a:bodyPr>
            <a:normAutofit lnSpcReduction="10000"/>
          </a:bodyPr>
          <a:lstStyle/>
          <a:p>
            <a:r>
              <a:rPr lang="en-GB" dirty="0"/>
              <a:t>Having fought Dave the dastardly in a duel on top of the train, our hero has successfully disarmed Dave and is ready to turn him over to the law.</a:t>
            </a:r>
          </a:p>
          <a:p>
            <a:pPr lvl="1"/>
            <a:r>
              <a:rPr lang="en-GB" dirty="0" err="1"/>
              <a:t>Huzzar</a:t>
            </a:r>
            <a:r>
              <a:rPr lang="en-GB" dirty="0"/>
              <a:t>! We win!</a:t>
            </a:r>
          </a:p>
          <a:p>
            <a:r>
              <a:rPr lang="en-GB" dirty="0"/>
              <a:t>But oh no it seems Linda is working for Dave! And bashes us over the head with a frying pan!</a:t>
            </a:r>
          </a:p>
          <a:p>
            <a:pPr lvl="1"/>
            <a:r>
              <a:rPr lang="en-GB" dirty="0"/>
              <a:t>Betrayal!</a:t>
            </a:r>
          </a:p>
          <a:p>
            <a:r>
              <a:rPr lang="en-GB" dirty="0"/>
              <a:t>We are thrown from the train and the level fades to black as we are tossed over the side.</a:t>
            </a:r>
          </a:p>
          <a:p>
            <a:pPr lvl="1"/>
            <a:r>
              <a:rPr lang="en-GB" dirty="0"/>
              <a:t>Suspense! REVENGE!</a:t>
            </a:r>
          </a:p>
          <a:p>
            <a:pPr lvl="1"/>
            <a:r>
              <a:rPr lang="en-GB" dirty="0"/>
              <a:t>(don’t worry, we land in a haystack or something idk not writing that level)</a:t>
            </a:r>
          </a:p>
        </p:txBody>
      </p:sp>
    </p:spTree>
    <p:extLst>
      <p:ext uri="{BB962C8B-B14F-4D97-AF65-F5344CB8AC3E}">
        <p14:creationId xmlns:p14="http://schemas.microsoft.com/office/powerpoint/2010/main" val="238158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81B8F1-FC3E-C00A-3D66-E4738AABBCFC}"/>
              </a:ext>
            </a:extLst>
          </p:cNvPr>
          <p:cNvSpPr>
            <a:spLocks noGrp="1"/>
          </p:cNvSpPr>
          <p:nvPr>
            <p:ph type="title"/>
          </p:nvPr>
        </p:nvSpPr>
        <p:spPr/>
        <p:txBody>
          <a:bodyPr/>
          <a:lstStyle/>
          <a:p>
            <a:r>
              <a:rPr lang="en-GB" dirty="0"/>
              <a:t>Level Design:- 101</a:t>
            </a:r>
          </a:p>
        </p:txBody>
      </p:sp>
      <p:sp>
        <p:nvSpPr>
          <p:cNvPr id="5" name="Text Placeholder 4">
            <a:extLst>
              <a:ext uri="{FF2B5EF4-FFF2-40B4-BE49-F238E27FC236}">
                <a16:creationId xmlns:a16="http://schemas.microsoft.com/office/drawing/2014/main" id="{ED3FF88E-7738-CBAF-55DE-385606E66AC1}"/>
              </a:ext>
            </a:extLst>
          </p:cNvPr>
          <p:cNvSpPr>
            <a:spLocks noGrp="1"/>
          </p:cNvSpPr>
          <p:nvPr>
            <p:ph type="body" idx="1"/>
          </p:nvPr>
        </p:nvSpPr>
        <p:spPr/>
        <p:txBody>
          <a:bodyPr/>
          <a:lstStyle/>
          <a:p>
            <a:r>
              <a:rPr lang="en-GB" dirty="0"/>
              <a:t>And story writing 101!</a:t>
            </a:r>
          </a:p>
        </p:txBody>
      </p:sp>
    </p:spTree>
    <p:extLst>
      <p:ext uri="{BB962C8B-B14F-4D97-AF65-F5344CB8AC3E}">
        <p14:creationId xmlns:p14="http://schemas.microsoft.com/office/powerpoint/2010/main" val="2081798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0CE62-C40A-0B27-5906-5695F36EC20E}"/>
              </a:ext>
            </a:extLst>
          </p:cNvPr>
          <p:cNvSpPr>
            <a:spLocks noGrp="1"/>
          </p:cNvSpPr>
          <p:nvPr>
            <p:ph type="title"/>
          </p:nvPr>
        </p:nvSpPr>
        <p:spPr/>
        <p:txBody>
          <a:bodyPr>
            <a:normAutofit fontScale="90000"/>
          </a:bodyPr>
          <a:lstStyle/>
          <a:p>
            <a:r>
              <a:rPr lang="en-GB" dirty="0"/>
              <a:t>Planning the path</a:t>
            </a:r>
          </a:p>
        </p:txBody>
      </p:sp>
      <p:sp>
        <p:nvSpPr>
          <p:cNvPr id="3" name="Content Placeholder 2">
            <a:extLst>
              <a:ext uri="{FF2B5EF4-FFF2-40B4-BE49-F238E27FC236}">
                <a16:creationId xmlns:a16="http://schemas.microsoft.com/office/drawing/2014/main" id="{C413F83E-FEC5-9637-157D-E11B33B9A1C9}"/>
              </a:ext>
            </a:extLst>
          </p:cNvPr>
          <p:cNvSpPr>
            <a:spLocks noGrp="1"/>
          </p:cNvSpPr>
          <p:nvPr>
            <p:ph idx="1"/>
          </p:nvPr>
        </p:nvSpPr>
        <p:spPr/>
        <p:txBody>
          <a:bodyPr/>
          <a:lstStyle/>
          <a:p>
            <a:r>
              <a:rPr lang="en-GB" dirty="0"/>
              <a:t>Connect the dots,</a:t>
            </a:r>
          </a:p>
          <a:p>
            <a:endParaRPr lang="en-GB" dirty="0"/>
          </a:p>
          <a:p>
            <a:r>
              <a:rPr lang="en-GB" dirty="0"/>
              <a:t>How to get from the start to the finish via all mandatory activities.</a:t>
            </a:r>
          </a:p>
          <a:p>
            <a:endParaRPr lang="en-GB" dirty="0"/>
          </a:p>
          <a:p>
            <a:r>
              <a:rPr lang="en-GB" dirty="0"/>
              <a:t>Add side activities and alternate paths as necessary</a:t>
            </a:r>
          </a:p>
          <a:p>
            <a:endParaRPr lang="en-GB" dirty="0"/>
          </a:p>
          <a:p>
            <a:r>
              <a:rPr lang="en-GB" dirty="0"/>
              <a:t>I normally do this as I do the block out.</a:t>
            </a:r>
          </a:p>
          <a:p>
            <a:pPr lvl="1"/>
            <a:r>
              <a:rPr lang="en-GB" dirty="0"/>
              <a:t>(we will look at this next week)</a:t>
            </a:r>
          </a:p>
        </p:txBody>
      </p:sp>
    </p:spTree>
    <p:extLst>
      <p:ext uri="{BB962C8B-B14F-4D97-AF65-F5344CB8AC3E}">
        <p14:creationId xmlns:p14="http://schemas.microsoft.com/office/powerpoint/2010/main" val="267679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3D892F-36AE-0D00-5058-3122EF91CA97}"/>
              </a:ext>
            </a:extLst>
          </p:cNvPr>
          <p:cNvSpPr txBox="1"/>
          <p:nvPr/>
        </p:nvSpPr>
        <p:spPr>
          <a:xfrm>
            <a:off x="371192" y="597529"/>
            <a:ext cx="1312753" cy="369332"/>
          </a:xfrm>
          <a:prstGeom prst="rect">
            <a:avLst/>
          </a:prstGeom>
          <a:noFill/>
          <a:ln w="76200">
            <a:solidFill>
              <a:schemeClr val="tx1"/>
            </a:solidFill>
          </a:ln>
        </p:spPr>
        <p:txBody>
          <a:bodyPr wrap="square" rtlCol="0">
            <a:spAutoFit/>
          </a:bodyPr>
          <a:lstStyle/>
          <a:p>
            <a:pPr algn="ctr"/>
            <a:r>
              <a:rPr lang="en-GB" dirty="0"/>
              <a:t>Start</a:t>
            </a:r>
          </a:p>
        </p:txBody>
      </p:sp>
      <p:sp>
        <p:nvSpPr>
          <p:cNvPr id="5" name="TextBox 4">
            <a:extLst>
              <a:ext uri="{FF2B5EF4-FFF2-40B4-BE49-F238E27FC236}">
                <a16:creationId xmlns:a16="http://schemas.microsoft.com/office/drawing/2014/main" id="{C9BE3DAC-2AF8-EC47-FFF5-28F63DEE1FE4}"/>
              </a:ext>
            </a:extLst>
          </p:cNvPr>
          <p:cNvSpPr txBox="1"/>
          <p:nvPr/>
        </p:nvSpPr>
        <p:spPr>
          <a:xfrm>
            <a:off x="371192" y="1099417"/>
            <a:ext cx="1312753" cy="369332"/>
          </a:xfrm>
          <a:prstGeom prst="rect">
            <a:avLst/>
          </a:prstGeom>
          <a:noFill/>
          <a:ln w="76200">
            <a:solidFill>
              <a:schemeClr val="tx1"/>
            </a:solidFill>
          </a:ln>
        </p:spPr>
        <p:txBody>
          <a:bodyPr wrap="square" rtlCol="0">
            <a:spAutoFit/>
          </a:bodyPr>
          <a:lstStyle/>
          <a:p>
            <a:pPr algn="ctr"/>
            <a:r>
              <a:rPr lang="en-GB" dirty="0"/>
              <a:t>C1</a:t>
            </a:r>
          </a:p>
        </p:txBody>
      </p:sp>
      <p:sp>
        <p:nvSpPr>
          <p:cNvPr id="6" name="TextBox 5">
            <a:extLst>
              <a:ext uri="{FF2B5EF4-FFF2-40B4-BE49-F238E27FC236}">
                <a16:creationId xmlns:a16="http://schemas.microsoft.com/office/drawing/2014/main" id="{C8DDF274-31E6-3DFE-5D31-FDF4013131BD}"/>
              </a:ext>
            </a:extLst>
          </p:cNvPr>
          <p:cNvSpPr txBox="1"/>
          <p:nvPr/>
        </p:nvSpPr>
        <p:spPr>
          <a:xfrm>
            <a:off x="371192" y="1589234"/>
            <a:ext cx="1312753" cy="369332"/>
          </a:xfrm>
          <a:prstGeom prst="rect">
            <a:avLst/>
          </a:prstGeom>
          <a:noFill/>
          <a:ln w="76200">
            <a:solidFill>
              <a:schemeClr val="tx1"/>
            </a:solidFill>
          </a:ln>
        </p:spPr>
        <p:txBody>
          <a:bodyPr wrap="square" rtlCol="0">
            <a:spAutoFit/>
          </a:bodyPr>
          <a:lstStyle/>
          <a:p>
            <a:pPr algn="ctr"/>
            <a:r>
              <a:rPr lang="en-GB" dirty="0"/>
              <a:t>C2</a:t>
            </a:r>
          </a:p>
        </p:txBody>
      </p:sp>
      <p:sp>
        <p:nvSpPr>
          <p:cNvPr id="7" name="TextBox 6">
            <a:extLst>
              <a:ext uri="{FF2B5EF4-FFF2-40B4-BE49-F238E27FC236}">
                <a16:creationId xmlns:a16="http://schemas.microsoft.com/office/drawing/2014/main" id="{922F11AB-AF7A-58BA-A5A5-5B425F33C5C1}"/>
              </a:ext>
            </a:extLst>
          </p:cNvPr>
          <p:cNvSpPr txBox="1"/>
          <p:nvPr/>
        </p:nvSpPr>
        <p:spPr>
          <a:xfrm>
            <a:off x="371192" y="2066752"/>
            <a:ext cx="1312753" cy="646331"/>
          </a:xfrm>
          <a:prstGeom prst="rect">
            <a:avLst/>
          </a:prstGeom>
          <a:noFill/>
          <a:ln w="76200">
            <a:solidFill>
              <a:schemeClr val="tx1"/>
            </a:solidFill>
          </a:ln>
        </p:spPr>
        <p:txBody>
          <a:bodyPr wrap="square" rtlCol="0">
            <a:spAutoFit/>
          </a:bodyPr>
          <a:lstStyle/>
          <a:p>
            <a:pPr algn="ctr"/>
            <a:r>
              <a:rPr lang="en-GB" dirty="0"/>
              <a:t>Rescue Linda</a:t>
            </a:r>
          </a:p>
        </p:txBody>
      </p:sp>
      <p:sp>
        <p:nvSpPr>
          <p:cNvPr id="8" name="TextBox 7">
            <a:extLst>
              <a:ext uri="{FF2B5EF4-FFF2-40B4-BE49-F238E27FC236}">
                <a16:creationId xmlns:a16="http://schemas.microsoft.com/office/drawing/2014/main" id="{AF38FDD1-88DF-73E7-5A5B-3DBD8180977C}"/>
              </a:ext>
            </a:extLst>
          </p:cNvPr>
          <p:cNvSpPr txBox="1"/>
          <p:nvPr/>
        </p:nvSpPr>
        <p:spPr>
          <a:xfrm>
            <a:off x="371191" y="2821269"/>
            <a:ext cx="1312753" cy="369332"/>
          </a:xfrm>
          <a:prstGeom prst="rect">
            <a:avLst/>
          </a:prstGeom>
          <a:noFill/>
          <a:ln w="76200">
            <a:solidFill>
              <a:schemeClr val="tx1"/>
            </a:solidFill>
          </a:ln>
        </p:spPr>
        <p:txBody>
          <a:bodyPr wrap="square" rtlCol="0">
            <a:spAutoFit/>
          </a:bodyPr>
          <a:lstStyle/>
          <a:p>
            <a:pPr algn="ctr"/>
            <a:r>
              <a:rPr lang="en-GB" dirty="0"/>
              <a:t>C3</a:t>
            </a:r>
          </a:p>
        </p:txBody>
      </p:sp>
      <p:sp>
        <p:nvSpPr>
          <p:cNvPr id="9" name="TextBox 8">
            <a:extLst>
              <a:ext uri="{FF2B5EF4-FFF2-40B4-BE49-F238E27FC236}">
                <a16:creationId xmlns:a16="http://schemas.microsoft.com/office/drawing/2014/main" id="{65C1CE90-2183-0C8F-1F51-6E6D9904FB84}"/>
              </a:ext>
            </a:extLst>
          </p:cNvPr>
          <p:cNvSpPr txBox="1"/>
          <p:nvPr/>
        </p:nvSpPr>
        <p:spPr>
          <a:xfrm>
            <a:off x="371190" y="3298068"/>
            <a:ext cx="1312753" cy="369332"/>
          </a:xfrm>
          <a:prstGeom prst="rect">
            <a:avLst/>
          </a:prstGeom>
          <a:noFill/>
          <a:ln w="76200">
            <a:solidFill>
              <a:schemeClr val="tx1"/>
            </a:solidFill>
          </a:ln>
        </p:spPr>
        <p:txBody>
          <a:bodyPr wrap="square" rtlCol="0">
            <a:spAutoFit/>
          </a:bodyPr>
          <a:lstStyle/>
          <a:p>
            <a:pPr algn="ctr"/>
            <a:r>
              <a:rPr lang="en-GB" dirty="0"/>
              <a:t>C4</a:t>
            </a:r>
          </a:p>
        </p:txBody>
      </p:sp>
      <p:sp>
        <p:nvSpPr>
          <p:cNvPr id="10" name="TextBox 9">
            <a:extLst>
              <a:ext uri="{FF2B5EF4-FFF2-40B4-BE49-F238E27FC236}">
                <a16:creationId xmlns:a16="http://schemas.microsoft.com/office/drawing/2014/main" id="{0E0E1661-BFB6-055D-FB48-5489C319D85D}"/>
              </a:ext>
            </a:extLst>
          </p:cNvPr>
          <p:cNvSpPr txBox="1"/>
          <p:nvPr/>
        </p:nvSpPr>
        <p:spPr>
          <a:xfrm>
            <a:off x="371190" y="3765234"/>
            <a:ext cx="1312753" cy="646331"/>
          </a:xfrm>
          <a:prstGeom prst="rect">
            <a:avLst/>
          </a:prstGeom>
          <a:noFill/>
          <a:ln w="76200">
            <a:solidFill>
              <a:schemeClr val="tx1"/>
            </a:solidFill>
          </a:ln>
        </p:spPr>
        <p:txBody>
          <a:bodyPr wrap="square" rtlCol="0">
            <a:spAutoFit/>
          </a:bodyPr>
          <a:lstStyle/>
          <a:p>
            <a:pPr algn="ctr"/>
            <a:r>
              <a:rPr lang="en-GB" dirty="0"/>
              <a:t>Crack safe (McGuffin)</a:t>
            </a:r>
          </a:p>
        </p:txBody>
      </p:sp>
      <p:sp>
        <p:nvSpPr>
          <p:cNvPr id="11" name="TextBox 10">
            <a:extLst>
              <a:ext uri="{FF2B5EF4-FFF2-40B4-BE49-F238E27FC236}">
                <a16:creationId xmlns:a16="http://schemas.microsoft.com/office/drawing/2014/main" id="{67F54541-8C77-0AA0-F8CD-F6C7D778061D}"/>
              </a:ext>
            </a:extLst>
          </p:cNvPr>
          <p:cNvSpPr txBox="1"/>
          <p:nvPr/>
        </p:nvSpPr>
        <p:spPr>
          <a:xfrm>
            <a:off x="371190" y="4509399"/>
            <a:ext cx="1312753" cy="369332"/>
          </a:xfrm>
          <a:prstGeom prst="rect">
            <a:avLst/>
          </a:prstGeom>
          <a:noFill/>
          <a:ln w="76200">
            <a:solidFill>
              <a:schemeClr val="tx1"/>
            </a:solidFill>
          </a:ln>
        </p:spPr>
        <p:txBody>
          <a:bodyPr wrap="square" rtlCol="0">
            <a:spAutoFit/>
          </a:bodyPr>
          <a:lstStyle/>
          <a:p>
            <a:pPr algn="ctr"/>
            <a:r>
              <a:rPr lang="en-GB" dirty="0"/>
              <a:t>Boss Fight</a:t>
            </a:r>
          </a:p>
        </p:txBody>
      </p:sp>
      <p:sp>
        <p:nvSpPr>
          <p:cNvPr id="12" name="TextBox 11">
            <a:extLst>
              <a:ext uri="{FF2B5EF4-FFF2-40B4-BE49-F238E27FC236}">
                <a16:creationId xmlns:a16="http://schemas.microsoft.com/office/drawing/2014/main" id="{025E6527-6E1B-29BD-9ED0-73372F8E1BE3}"/>
              </a:ext>
            </a:extLst>
          </p:cNvPr>
          <p:cNvSpPr txBox="1"/>
          <p:nvPr/>
        </p:nvSpPr>
        <p:spPr>
          <a:xfrm>
            <a:off x="371189" y="4976565"/>
            <a:ext cx="1312753" cy="369332"/>
          </a:xfrm>
          <a:prstGeom prst="rect">
            <a:avLst/>
          </a:prstGeom>
          <a:noFill/>
          <a:ln w="76200">
            <a:solidFill>
              <a:schemeClr val="tx1"/>
            </a:solidFill>
          </a:ln>
        </p:spPr>
        <p:txBody>
          <a:bodyPr wrap="square" rtlCol="0">
            <a:spAutoFit/>
          </a:bodyPr>
          <a:lstStyle/>
          <a:p>
            <a:pPr algn="ctr"/>
            <a:r>
              <a:rPr lang="en-GB" dirty="0"/>
              <a:t>End</a:t>
            </a:r>
          </a:p>
        </p:txBody>
      </p:sp>
      <p:sp>
        <p:nvSpPr>
          <p:cNvPr id="2" name="Rectangle: Rounded Corners 1">
            <a:extLst>
              <a:ext uri="{FF2B5EF4-FFF2-40B4-BE49-F238E27FC236}">
                <a16:creationId xmlns:a16="http://schemas.microsoft.com/office/drawing/2014/main" id="{A0A60252-1D9B-ACD0-6053-37C1D78FEC8D}"/>
              </a:ext>
            </a:extLst>
          </p:cNvPr>
          <p:cNvSpPr/>
          <p:nvPr/>
        </p:nvSpPr>
        <p:spPr>
          <a:xfrm>
            <a:off x="2254312" y="240101"/>
            <a:ext cx="8564579" cy="5531668"/>
          </a:xfrm>
          <a:prstGeom prst="round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D40ECD3-BD0E-3A92-1634-EC67F17B8277}"/>
              </a:ext>
            </a:extLst>
          </p:cNvPr>
          <p:cNvSpPr/>
          <p:nvPr/>
        </p:nvSpPr>
        <p:spPr>
          <a:xfrm>
            <a:off x="2842788" y="2492751"/>
            <a:ext cx="887240" cy="44066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Isosceles Triangle 12">
            <a:extLst>
              <a:ext uri="{FF2B5EF4-FFF2-40B4-BE49-F238E27FC236}">
                <a16:creationId xmlns:a16="http://schemas.microsoft.com/office/drawing/2014/main" id="{A091FFA2-138A-614C-3E0D-838B2C507738}"/>
              </a:ext>
            </a:extLst>
          </p:cNvPr>
          <p:cNvSpPr/>
          <p:nvPr/>
        </p:nvSpPr>
        <p:spPr>
          <a:xfrm rot="16200000">
            <a:off x="2391594" y="2482219"/>
            <a:ext cx="440663" cy="461728"/>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3833A3BE-BA3F-D72C-1802-28C8DD2D0DFE}"/>
              </a:ext>
            </a:extLst>
          </p:cNvPr>
          <p:cNvSpPr/>
          <p:nvPr/>
        </p:nvSpPr>
        <p:spPr>
          <a:xfrm>
            <a:off x="3385996" y="2559127"/>
            <a:ext cx="271603" cy="30791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7685F827-80B4-EDC3-F653-F77D81C7D0C1}"/>
              </a:ext>
            </a:extLst>
          </p:cNvPr>
          <p:cNvSpPr/>
          <p:nvPr/>
        </p:nvSpPr>
        <p:spPr>
          <a:xfrm>
            <a:off x="3829614" y="2492750"/>
            <a:ext cx="887240" cy="4406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840E21F-4213-68CE-5908-1A02B191F056}"/>
              </a:ext>
            </a:extLst>
          </p:cNvPr>
          <p:cNvSpPr/>
          <p:nvPr/>
        </p:nvSpPr>
        <p:spPr>
          <a:xfrm>
            <a:off x="4816440" y="2492750"/>
            <a:ext cx="887240" cy="4406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5039DED-FABD-1B10-27D3-E3D45567ED9E}"/>
              </a:ext>
            </a:extLst>
          </p:cNvPr>
          <p:cNvSpPr/>
          <p:nvPr/>
        </p:nvSpPr>
        <p:spPr>
          <a:xfrm>
            <a:off x="5771584" y="2492749"/>
            <a:ext cx="887240" cy="4406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AFCD9D3-CA59-3DCA-73D8-D5D4B6A7F11B}"/>
              </a:ext>
            </a:extLst>
          </p:cNvPr>
          <p:cNvSpPr/>
          <p:nvPr/>
        </p:nvSpPr>
        <p:spPr>
          <a:xfrm>
            <a:off x="6731251" y="2492749"/>
            <a:ext cx="887240" cy="4406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6904B822-1654-014F-46CB-6706BE0187F1}"/>
              </a:ext>
            </a:extLst>
          </p:cNvPr>
          <p:cNvSpPr/>
          <p:nvPr/>
        </p:nvSpPr>
        <p:spPr>
          <a:xfrm>
            <a:off x="7690918" y="2492748"/>
            <a:ext cx="887240" cy="4406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C90064B7-89DD-D5C5-7A58-3968A390D7D2}"/>
              </a:ext>
            </a:extLst>
          </p:cNvPr>
          <p:cNvSpPr/>
          <p:nvPr/>
        </p:nvSpPr>
        <p:spPr>
          <a:xfrm>
            <a:off x="8650585" y="2492748"/>
            <a:ext cx="887240" cy="4406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B730ACEE-114F-827D-FDFF-20B65A3F8EC0}"/>
              </a:ext>
            </a:extLst>
          </p:cNvPr>
          <p:cNvSpPr/>
          <p:nvPr/>
        </p:nvSpPr>
        <p:spPr>
          <a:xfrm>
            <a:off x="9206620" y="2583362"/>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25" name="Oval 24">
            <a:extLst>
              <a:ext uri="{FF2B5EF4-FFF2-40B4-BE49-F238E27FC236}">
                <a16:creationId xmlns:a16="http://schemas.microsoft.com/office/drawing/2014/main" id="{95F78F45-9ED5-F9EF-EE31-D7DCC7DB0376}"/>
              </a:ext>
            </a:extLst>
          </p:cNvPr>
          <p:cNvSpPr/>
          <p:nvPr/>
        </p:nvSpPr>
        <p:spPr>
          <a:xfrm>
            <a:off x="8259023" y="2571241"/>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26" name="Oval 25">
            <a:extLst>
              <a:ext uri="{FF2B5EF4-FFF2-40B4-BE49-F238E27FC236}">
                <a16:creationId xmlns:a16="http://schemas.microsoft.com/office/drawing/2014/main" id="{DA222EFD-8C60-D78C-C9B4-BCB88A421EA6}"/>
              </a:ext>
            </a:extLst>
          </p:cNvPr>
          <p:cNvSpPr/>
          <p:nvPr/>
        </p:nvSpPr>
        <p:spPr>
          <a:xfrm>
            <a:off x="7263144" y="2571240"/>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27" name="Oval 26">
            <a:extLst>
              <a:ext uri="{FF2B5EF4-FFF2-40B4-BE49-F238E27FC236}">
                <a16:creationId xmlns:a16="http://schemas.microsoft.com/office/drawing/2014/main" id="{39532E22-AE6D-5F8B-F47F-5E0DDF31AC2B}"/>
              </a:ext>
            </a:extLst>
          </p:cNvPr>
          <p:cNvSpPr/>
          <p:nvPr/>
        </p:nvSpPr>
        <p:spPr>
          <a:xfrm>
            <a:off x="6762941" y="2571239"/>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28" name="Oval 27">
            <a:extLst>
              <a:ext uri="{FF2B5EF4-FFF2-40B4-BE49-F238E27FC236}">
                <a16:creationId xmlns:a16="http://schemas.microsoft.com/office/drawing/2014/main" id="{B86023B9-409D-2610-8546-485D2AA0930D}"/>
              </a:ext>
            </a:extLst>
          </p:cNvPr>
          <p:cNvSpPr/>
          <p:nvPr/>
        </p:nvSpPr>
        <p:spPr>
          <a:xfrm>
            <a:off x="6338558" y="2571238"/>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29" name="Oval 28">
            <a:extLst>
              <a:ext uri="{FF2B5EF4-FFF2-40B4-BE49-F238E27FC236}">
                <a16:creationId xmlns:a16="http://schemas.microsoft.com/office/drawing/2014/main" id="{5510AEBD-226A-51D4-47B7-BFFA8C50AA0B}"/>
              </a:ext>
            </a:extLst>
          </p:cNvPr>
          <p:cNvSpPr/>
          <p:nvPr/>
        </p:nvSpPr>
        <p:spPr>
          <a:xfrm>
            <a:off x="5387947" y="2579950"/>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30" name="Oval 29">
            <a:extLst>
              <a:ext uri="{FF2B5EF4-FFF2-40B4-BE49-F238E27FC236}">
                <a16:creationId xmlns:a16="http://schemas.microsoft.com/office/drawing/2014/main" id="{408C2CF6-2EE4-C44F-897B-EBFCBFCF4E83}"/>
              </a:ext>
            </a:extLst>
          </p:cNvPr>
          <p:cNvSpPr/>
          <p:nvPr/>
        </p:nvSpPr>
        <p:spPr>
          <a:xfrm>
            <a:off x="4845867" y="2584481"/>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31" name="Oval 30">
            <a:extLst>
              <a:ext uri="{FF2B5EF4-FFF2-40B4-BE49-F238E27FC236}">
                <a16:creationId xmlns:a16="http://schemas.microsoft.com/office/drawing/2014/main" id="{3E6AB107-3AD1-25EB-DCA4-C70E80FA339E}"/>
              </a:ext>
            </a:extLst>
          </p:cNvPr>
          <p:cNvSpPr/>
          <p:nvPr/>
        </p:nvSpPr>
        <p:spPr>
          <a:xfrm>
            <a:off x="4109144" y="2559127"/>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8</a:t>
            </a:r>
          </a:p>
        </p:txBody>
      </p:sp>
      <p:sp>
        <p:nvSpPr>
          <p:cNvPr id="32" name="Oval 31">
            <a:extLst>
              <a:ext uri="{FF2B5EF4-FFF2-40B4-BE49-F238E27FC236}">
                <a16:creationId xmlns:a16="http://schemas.microsoft.com/office/drawing/2014/main" id="{2DD6F5E2-1351-FE0A-E693-4AFC664860D1}"/>
              </a:ext>
            </a:extLst>
          </p:cNvPr>
          <p:cNvSpPr/>
          <p:nvPr/>
        </p:nvSpPr>
        <p:spPr>
          <a:xfrm>
            <a:off x="1683943" y="642445"/>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3" name="Oval 32">
            <a:extLst>
              <a:ext uri="{FF2B5EF4-FFF2-40B4-BE49-F238E27FC236}">
                <a16:creationId xmlns:a16="http://schemas.microsoft.com/office/drawing/2014/main" id="{96110FB1-DE47-5F56-373E-36CC82FB734B}"/>
              </a:ext>
            </a:extLst>
          </p:cNvPr>
          <p:cNvSpPr/>
          <p:nvPr/>
        </p:nvSpPr>
        <p:spPr>
          <a:xfrm>
            <a:off x="1685078" y="1165647"/>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4" name="Oval 33">
            <a:extLst>
              <a:ext uri="{FF2B5EF4-FFF2-40B4-BE49-F238E27FC236}">
                <a16:creationId xmlns:a16="http://schemas.microsoft.com/office/drawing/2014/main" id="{6B5E6489-45A2-FD6A-85E2-1421A177DCC3}"/>
              </a:ext>
            </a:extLst>
          </p:cNvPr>
          <p:cNvSpPr/>
          <p:nvPr/>
        </p:nvSpPr>
        <p:spPr>
          <a:xfrm>
            <a:off x="1674886" y="1622934"/>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35" name="Oval 34">
            <a:extLst>
              <a:ext uri="{FF2B5EF4-FFF2-40B4-BE49-F238E27FC236}">
                <a16:creationId xmlns:a16="http://schemas.microsoft.com/office/drawing/2014/main" id="{B076F25B-5A7C-69F9-402E-813715DB6618}"/>
              </a:ext>
            </a:extLst>
          </p:cNvPr>
          <p:cNvSpPr/>
          <p:nvPr/>
        </p:nvSpPr>
        <p:spPr>
          <a:xfrm>
            <a:off x="1693003" y="2248079"/>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36" name="Oval 35">
            <a:extLst>
              <a:ext uri="{FF2B5EF4-FFF2-40B4-BE49-F238E27FC236}">
                <a16:creationId xmlns:a16="http://schemas.microsoft.com/office/drawing/2014/main" id="{7662AB7F-799F-3EBA-BD3A-E68C14EE2CE5}"/>
              </a:ext>
            </a:extLst>
          </p:cNvPr>
          <p:cNvSpPr/>
          <p:nvPr/>
        </p:nvSpPr>
        <p:spPr>
          <a:xfrm>
            <a:off x="1698088" y="2873238"/>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37" name="Oval 36">
            <a:extLst>
              <a:ext uri="{FF2B5EF4-FFF2-40B4-BE49-F238E27FC236}">
                <a16:creationId xmlns:a16="http://schemas.microsoft.com/office/drawing/2014/main" id="{66F9EE4F-3F07-EAA6-BA27-A36AC53E5BE7}"/>
              </a:ext>
            </a:extLst>
          </p:cNvPr>
          <p:cNvSpPr/>
          <p:nvPr/>
        </p:nvSpPr>
        <p:spPr>
          <a:xfrm>
            <a:off x="1699223" y="3340896"/>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sp>
        <p:nvSpPr>
          <p:cNvPr id="38" name="Oval 37">
            <a:extLst>
              <a:ext uri="{FF2B5EF4-FFF2-40B4-BE49-F238E27FC236}">
                <a16:creationId xmlns:a16="http://schemas.microsoft.com/office/drawing/2014/main" id="{4241CB6B-3826-29EF-D979-5E033E59FD31}"/>
              </a:ext>
            </a:extLst>
          </p:cNvPr>
          <p:cNvSpPr/>
          <p:nvPr/>
        </p:nvSpPr>
        <p:spPr>
          <a:xfrm>
            <a:off x="1668660" y="3966055"/>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39" name="Oval 38">
            <a:extLst>
              <a:ext uri="{FF2B5EF4-FFF2-40B4-BE49-F238E27FC236}">
                <a16:creationId xmlns:a16="http://schemas.microsoft.com/office/drawing/2014/main" id="{6A5E051D-D4B0-B880-7F50-2B3413C0E431}"/>
              </a:ext>
            </a:extLst>
          </p:cNvPr>
          <p:cNvSpPr/>
          <p:nvPr/>
        </p:nvSpPr>
        <p:spPr>
          <a:xfrm>
            <a:off x="1668660" y="4552227"/>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8</a:t>
            </a:r>
          </a:p>
        </p:txBody>
      </p:sp>
      <p:sp>
        <p:nvSpPr>
          <p:cNvPr id="40" name="Oval 39">
            <a:extLst>
              <a:ext uri="{FF2B5EF4-FFF2-40B4-BE49-F238E27FC236}">
                <a16:creationId xmlns:a16="http://schemas.microsoft.com/office/drawing/2014/main" id="{BD5AB807-9B0A-3F71-F34A-305A04AFB3D6}"/>
              </a:ext>
            </a:extLst>
          </p:cNvPr>
          <p:cNvSpPr/>
          <p:nvPr/>
        </p:nvSpPr>
        <p:spPr>
          <a:xfrm>
            <a:off x="1668658" y="5012543"/>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9</a:t>
            </a:r>
          </a:p>
        </p:txBody>
      </p:sp>
      <p:sp>
        <p:nvSpPr>
          <p:cNvPr id="41" name="Oval 40">
            <a:extLst>
              <a:ext uri="{FF2B5EF4-FFF2-40B4-BE49-F238E27FC236}">
                <a16:creationId xmlns:a16="http://schemas.microsoft.com/office/drawing/2014/main" id="{31C15BB8-BED7-3551-FE27-2C13CF0BDB5A}"/>
              </a:ext>
            </a:extLst>
          </p:cNvPr>
          <p:cNvSpPr/>
          <p:nvPr/>
        </p:nvSpPr>
        <p:spPr>
          <a:xfrm>
            <a:off x="4109144" y="1942622"/>
            <a:ext cx="285184" cy="2836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9</a:t>
            </a:r>
          </a:p>
        </p:txBody>
      </p:sp>
      <p:cxnSp>
        <p:nvCxnSpPr>
          <p:cNvPr id="43" name="Straight Connector 42">
            <a:extLst>
              <a:ext uri="{FF2B5EF4-FFF2-40B4-BE49-F238E27FC236}">
                <a16:creationId xmlns:a16="http://schemas.microsoft.com/office/drawing/2014/main" id="{EFB62192-8488-F8BF-1D51-EBF0BDF784D5}"/>
              </a:ext>
            </a:extLst>
          </p:cNvPr>
          <p:cNvCxnSpPr>
            <a:stCxn id="24" idx="2"/>
            <a:endCxn id="21" idx="3"/>
          </p:cNvCxnSpPr>
          <p:nvPr/>
        </p:nvCxnSpPr>
        <p:spPr>
          <a:xfrm flipH="1" flipV="1">
            <a:off x="8544207" y="2713079"/>
            <a:ext cx="662413" cy="12121"/>
          </a:xfrm>
          <a:prstGeom prst="line">
            <a:avLst/>
          </a:prstGeom>
          <a:ln w="76200"/>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CABAB31-5BBF-DD93-9CCD-CA6643B7FBA6}"/>
              </a:ext>
            </a:extLst>
          </p:cNvPr>
          <p:cNvCxnSpPr>
            <a:stCxn id="25" idx="2"/>
            <a:endCxn id="26" idx="6"/>
          </p:cNvCxnSpPr>
          <p:nvPr/>
        </p:nvCxnSpPr>
        <p:spPr>
          <a:xfrm flipH="1" flipV="1">
            <a:off x="7548328" y="2713078"/>
            <a:ext cx="710695" cy="1"/>
          </a:xfrm>
          <a:prstGeom prst="line">
            <a:avLst/>
          </a:prstGeom>
          <a:ln w="762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E8A0B886-62C1-DB84-7B25-BC60AA94E826}"/>
              </a:ext>
            </a:extLst>
          </p:cNvPr>
          <p:cNvCxnSpPr>
            <a:stCxn id="26" idx="2"/>
            <a:endCxn id="27" idx="6"/>
          </p:cNvCxnSpPr>
          <p:nvPr/>
        </p:nvCxnSpPr>
        <p:spPr>
          <a:xfrm flipH="1" flipV="1">
            <a:off x="7048125" y="2713077"/>
            <a:ext cx="215019" cy="1"/>
          </a:xfrm>
          <a:prstGeom prst="line">
            <a:avLst/>
          </a:prstGeom>
          <a:ln w="76200"/>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F29E4E63-3987-DAC4-A51A-FCDE0D899593}"/>
              </a:ext>
            </a:extLst>
          </p:cNvPr>
          <p:cNvCxnSpPr>
            <a:stCxn id="27" idx="2"/>
            <a:endCxn id="28" idx="6"/>
          </p:cNvCxnSpPr>
          <p:nvPr/>
        </p:nvCxnSpPr>
        <p:spPr>
          <a:xfrm flipH="1" flipV="1">
            <a:off x="6623742" y="2713076"/>
            <a:ext cx="139199" cy="1"/>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249395C4-9B91-975E-BC3E-BD5979121E70}"/>
              </a:ext>
            </a:extLst>
          </p:cNvPr>
          <p:cNvCxnSpPr>
            <a:stCxn id="28" idx="2"/>
            <a:endCxn id="29" idx="6"/>
          </p:cNvCxnSpPr>
          <p:nvPr/>
        </p:nvCxnSpPr>
        <p:spPr>
          <a:xfrm flipH="1">
            <a:off x="5673131" y="2713076"/>
            <a:ext cx="665427" cy="8712"/>
          </a:xfrm>
          <a:prstGeom prst="line">
            <a:avLst/>
          </a:prstGeom>
          <a:ln w="762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6DE9C788-7E40-603A-4421-5521206FF1E4}"/>
              </a:ext>
            </a:extLst>
          </p:cNvPr>
          <p:cNvCxnSpPr>
            <a:stCxn id="29" idx="2"/>
            <a:endCxn id="30" idx="6"/>
          </p:cNvCxnSpPr>
          <p:nvPr/>
        </p:nvCxnSpPr>
        <p:spPr>
          <a:xfrm flipH="1">
            <a:off x="5131051" y="2721788"/>
            <a:ext cx="256896" cy="4531"/>
          </a:xfrm>
          <a:prstGeom prst="line">
            <a:avLst/>
          </a:prstGeom>
          <a:ln w="76200"/>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31995851-62E6-6269-F85A-95C0230951B1}"/>
              </a:ext>
            </a:extLst>
          </p:cNvPr>
          <p:cNvCxnSpPr>
            <a:stCxn id="30" idx="2"/>
            <a:endCxn id="31" idx="6"/>
          </p:cNvCxnSpPr>
          <p:nvPr/>
        </p:nvCxnSpPr>
        <p:spPr>
          <a:xfrm flipH="1" flipV="1">
            <a:off x="4394328" y="2700965"/>
            <a:ext cx="451539" cy="25354"/>
          </a:xfrm>
          <a:prstGeom prst="line">
            <a:avLst/>
          </a:prstGeom>
          <a:ln w="762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D432742-8AF6-EEC1-D17B-348B513B9B46}"/>
              </a:ext>
            </a:extLst>
          </p:cNvPr>
          <p:cNvCxnSpPr>
            <a:stCxn id="31" idx="0"/>
            <a:endCxn id="41" idx="4"/>
          </p:cNvCxnSpPr>
          <p:nvPr/>
        </p:nvCxnSpPr>
        <p:spPr>
          <a:xfrm flipV="1">
            <a:off x="4251736" y="2226297"/>
            <a:ext cx="0" cy="33283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6418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E912-A5A1-E70A-AB81-8B29D6F4EF58}"/>
              </a:ext>
            </a:extLst>
          </p:cNvPr>
          <p:cNvSpPr>
            <a:spLocks noGrp="1"/>
          </p:cNvSpPr>
          <p:nvPr>
            <p:ph type="title"/>
          </p:nvPr>
        </p:nvSpPr>
        <p:spPr/>
        <p:txBody>
          <a:bodyPr>
            <a:normAutofit fontScale="90000"/>
          </a:bodyPr>
          <a:lstStyle/>
          <a:p>
            <a:r>
              <a:rPr lang="en-GB" dirty="0"/>
              <a:t>Pacing…</a:t>
            </a:r>
          </a:p>
        </p:txBody>
      </p:sp>
      <p:sp>
        <p:nvSpPr>
          <p:cNvPr id="3" name="Content Placeholder 2">
            <a:extLst>
              <a:ext uri="{FF2B5EF4-FFF2-40B4-BE49-F238E27FC236}">
                <a16:creationId xmlns:a16="http://schemas.microsoft.com/office/drawing/2014/main" id="{C9BFC784-5F82-68E3-A47B-92C789B31959}"/>
              </a:ext>
            </a:extLst>
          </p:cNvPr>
          <p:cNvSpPr>
            <a:spLocks noGrp="1"/>
          </p:cNvSpPr>
          <p:nvPr>
            <p:ph idx="1"/>
          </p:nvPr>
        </p:nvSpPr>
        <p:spPr/>
        <p:txBody>
          <a:bodyPr/>
          <a:lstStyle/>
          <a:p>
            <a:r>
              <a:rPr lang="en-GB" dirty="0"/>
              <a:t>Work out the pace you wish to set in your game and see if the plan you have works for that.</a:t>
            </a:r>
          </a:p>
          <a:p>
            <a:endParaRPr lang="en-GB" dirty="0"/>
          </a:p>
        </p:txBody>
      </p:sp>
      <p:cxnSp>
        <p:nvCxnSpPr>
          <p:cNvPr id="15" name="Straight Connector 14">
            <a:extLst>
              <a:ext uri="{FF2B5EF4-FFF2-40B4-BE49-F238E27FC236}">
                <a16:creationId xmlns:a16="http://schemas.microsoft.com/office/drawing/2014/main" id="{386D2074-FDAA-88C8-17CD-D68DE797A372}"/>
              </a:ext>
            </a:extLst>
          </p:cNvPr>
          <p:cNvCxnSpPr>
            <a:cxnSpLocks/>
          </p:cNvCxnSpPr>
          <p:nvPr/>
        </p:nvCxnSpPr>
        <p:spPr>
          <a:xfrm>
            <a:off x="989045" y="2100404"/>
            <a:ext cx="0" cy="3628592"/>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01D7711-2834-8E65-780D-37D34EE11556}"/>
              </a:ext>
            </a:extLst>
          </p:cNvPr>
          <p:cNvCxnSpPr>
            <a:cxnSpLocks/>
          </p:cNvCxnSpPr>
          <p:nvPr/>
        </p:nvCxnSpPr>
        <p:spPr>
          <a:xfrm>
            <a:off x="989045" y="5728996"/>
            <a:ext cx="10364755" cy="48343"/>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CD5B103-9A0C-FE7F-D9BE-F06750C86634}"/>
              </a:ext>
            </a:extLst>
          </p:cNvPr>
          <p:cNvSpPr txBox="1"/>
          <p:nvPr/>
        </p:nvSpPr>
        <p:spPr>
          <a:xfrm>
            <a:off x="485917" y="2799290"/>
            <a:ext cx="231618" cy="1754326"/>
          </a:xfrm>
          <a:prstGeom prst="rect">
            <a:avLst/>
          </a:prstGeom>
          <a:noFill/>
        </p:spPr>
        <p:txBody>
          <a:bodyPr wrap="square" rtlCol="0">
            <a:spAutoFit/>
          </a:bodyPr>
          <a:lstStyle/>
          <a:p>
            <a:r>
              <a:rPr lang="en-GB" dirty="0"/>
              <a:t>Pacing</a:t>
            </a:r>
          </a:p>
        </p:txBody>
      </p:sp>
      <p:sp>
        <p:nvSpPr>
          <p:cNvPr id="22" name="TextBox 21">
            <a:extLst>
              <a:ext uri="{FF2B5EF4-FFF2-40B4-BE49-F238E27FC236}">
                <a16:creationId xmlns:a16="http://schemas.microsoft.com/office/drawing/2014/main" id="{29490686-8C02-6160-EDC1-8DCED7D5F361}"/>
              </a:ext>
            </a:extLst>
          </p:cNvPr>
          <p:cNvSpPr txBox="1"/>
          <p:nvPr/>
        </p:nvSpPr>
        <p:spPr>
          <a:xfrm>
            <a:off x="5812325" y="5848539"/>
            <a:ext cx="2679826" cy="369332"/>
          </a:xfrm>
          <a:prstGeom prst="rect">
            <a:avLst/>
          </a:prstGeom>
          <a:noFill/>
        </p:spPr>
        <p:txBody>
          <a:bodyPr wrap="square" rtlCol="0">
            <a:spAutoFit/>
          </a:bodyPr>
          <a:lstStyle/>
          <a:p>
            <a:r>
              <a:rPr lang="en-GB" dirty="0"/>
              <a:t>Time</a:t>
            </a:r>
          </a:p>
        </p:txBody>
      </p:sp>
      <p:sp>
        <p:nvSpPr>
          <p:cNvPr id="23" name="TextBox 22">
            <a:extLst>
              <a:ext uri="{FF2B5EF4-FFF2-40B4-BE49-F238E27FC236}">
                <a16:creationId xmlns:a16="http://schemas.microsoft.com/office/drawing/2014/main" id="{3A64D8DE-23E4-05E7-0468-DC9275E2AF0C}"/>
              </a:ext>
            </a:extLst>
          </p:cNvPr>
          <p:cNvSpPr txBox="1"/>
          <p:nvPr/>
        </p:nvSpPr>
        <p:spPr>
          <a:xfrm>
            <a:off x="989045" y="4940043"/>
            <a:ext cx="1312753" cy="369332"/>
          </a:xfrm>
          <a:prstGeom prst="rect">
            <a:avLst/>
          </a:prstGeom>
          <a:noFill/>
          <a:ln w="76200">
            <a:solidFill>
              <a:schemeClr val="tx1"/>
            </a:solidFill>
          </a:ln>
        </p:spPr>
        <p:txBody>
          <a:bodyPr wrap="square" rtlCol="0">
            <a:spAutoFit/>
          </a:bodyPr>
          <a:lstStyle/>
          <a:p>
            <a:pPr algn="ctr"/>
            <a:r>
              <a:rPr lang="en-GB" dirty="0"/>
              <a:t>Start</a:t>
            </a:r>
          </a:p>
        </p:txBody>
      </p:sp>
      <p:sp>
        <p:nvSpPr>
          <p:cNvPr id="24" name="TextBox 23">
            <a:extLst>
              <a:ext uri="{FF2B5EF4-FFF2-40B4-BE49-F238E27FC236}">
                <a16:creationId xmlns:a16="http://schemas.microsoft.com/office/drawing/2014/main" id="{0B23C174-9E1B-0013-69DA-A67C1C3D04E7}"/>
              </a:ext>
            </a:extLst>
          </p:cNvPr>
          <p:cNvSpPr txBox="1"/>
          <p:nvPr/>
        </p:nvSpPr>
        <p:spPr>
          <a:xfrm>
            <a:off x="2301798" y="4525319"/>
            <a:ext cx="1312753" cy="369332"/>
          </a:xfrm>
          <a:prstGeom prst="rect">
            <a:avLst/>
          </a:prstGeom>
          <a:noFill/>
          <a:ln w="76200">
            <a:solidFill>
              <a:schemeClr val="tx1"/>
            </a:solidFill>
          </a:ln>
        </p:spPr>
        <p:txBody>
          <a:bodyPr wrap="square" rtlCol="0">
            <a:spAutoFit/>
          </a:bodyPr>
          <a:lstStyle/>
          <a:p>
            <a:pPr algn="ctr"/>
            <a:r>
              <a:rPr lang="en-GB" dirty="0"/>
              <a:t>C1</a:t>
            </a:r>
          </a:p>
        </p:txBody>
      </p:sp>
      <p:sp>
        <p:nvSpPr>
          <p:cNvPr id="25" name="TextBox 24">
            <a:extLst>
              <a:ext uri="{FF2B5EF4-FFF2-40B4-BE49-F238E27FC236}">
                <a16:creationId xmlns:a16="http://schemas.microsoft.com/office/drawing/2014/main" id="{E2425EF7-6CA0-B377-0791-F45B1876924A}"/>
              </a:ext>
            </a:extLst>
          </p:cNvPr>
          <p:cNvSpPr txBox="1"/>
          <p:nvPr/>
        </p:nvSpPr>
        <p:spPr>
          <a:xfrm>
            <a:off x="3614551" y="4151053"/>
            <a:ext cx="1312753" cy="369332"/>
          </a:xfrm>
          <a:prstGeom prst="rect">
            <a:avLst/>
          </a:prstGeom>
          <a:noFill/>
          <a:ln w="76200">
            <a:solidFill>
              <a:schemeClr val="tx1"/>
            </a:solidFill>
          </a:ln>
        </p:spPr>
        <p:txBody>
          <a:bodyPr wrap="square" rtlCol="0">
            <a:spAutoFit/>
          </a:bodyPr>
          <a:lstStyle/>
          <a:p>
            <a:pPr algn="ctr"/>
            <a:r>
              <a:rPr lang="en-GB" dirty="0"/>
              <a:t>C2</a:t>
            </a:r>
          </a:p>
        </p:txBody>
      </p:sp>
      <p:sp>
        <p:nvSpPr>
          <p:cNvPr id="26" name="TextBox 25">
            <a:extLst>
              <a:ext uri="{FF2B5EF4-FFF2-40B4-BE49-F238E27FC236}">
                <a16:creationId xmlns:a16="http://schemas.microsoft.com/office/drawing/2014/main" id="{BADC6C03-C7B7-7070-3561-A7F9DD15BF6E}"/>
              </a:ext>
            </a:extLst>
          </p:cNvPr>
          <p:cNvSpPr txBox="1"/>
          <p:nvPr/>
        </p:nvSpPr>
        <p:spPr>
          <a:xfrm>
            <a:off x="4927303" y="4518134"/>
            <a:ext cx="1312753" cy="646331"/>
          </a:xfrm>
          <a:prstGeom prst="rect">
            <a:avLst/>
          </a:prstGeom>
          <a:noFill/>
          <a:ln w="76200">
            <a:solidFill>
              <a:schemeClr val="tx1"/>
            </a:solidFill>
          </a:ln>
        </p:spPr>
        <p:txBody>
          <a:bodyPr wrap="square" rtlCol="0">
            <a:spAutoFit/>
          </a:bodyPr>
          <a:lstStyle/>
          <a:p>
            <a:pPr algn="ctr"/>
            <a:r>
              <a:rPr lang="en-GB" dirty="0"/>
              <a:t>Rescue Linda</a:t>
            </a:r>
          </a:p>
        </p:txBody>
      </p:sp>
      <p:sp>
        <p:nvSpPr>
          <p:cNvPr id="27" name="TextBox 26">
            <a:extLst>
              <a:ext uri="{FF2B5EF4-FFF2-40B4-BE49-F238E27FC236}">
                <a16:creationId xmlns:a16="http://schemas.microsoft.com/office/drawing/2014/main" id="{CB9EE511-44F7-46B6-5436-1E761678EB7C}"/>
              </a:ext>
            </a:extLst>
          </p:cNvPr>
          <p:cNvSpPr txBox="1"/>
          <p:nvPr/>
        </p:nvSpPr>
        <p:spPr>
          <a:xfrm>
            <a:off x="6240056" y="4109018"/>
            <a:ext cx="1312753" cy="369332"/>
          </a:xfrm>
          <a:prstGeom prst="rect">
            <a:avLst/>
          </a:prstGeom>
          <a:noFill/>
          <a:ln w="76200">
            <a:solidFill>
              <a:schemeClr val="tx1"/>
            </a:solidFill>
          </a:ln>
        </p:spPr>
        <p:txBody>
          <a:bodyPr wrap="square" rtlCol="0">
            <a:spAutoFit/>
          </a:bodyPr>
          <a:lstStyle/>
          <a:p>
            <a:pPr algn="ctr"/>
            <a:r>
              <a:rPr lang="en-GB" dirty="0"/>
              <a:t>C3</a:t>
            </a:r>
          </a:p>
        </p:txBody>
      </p:sp>
      <p:sp>
        <p:nvSpPr>
          <p:cNvPr id="28" name="TextBox 27">
            <a:extLst>
              <a:ext uri="{FF2B5EF4-FFF2-40B4-BE49-F238E27FC236}">
                <a16:creationId xmlns:a16="http://schemas.microsoft.com/office/drawing/2014/main" id="{D13A4311-B624-C5CA-7926-6F71A02622B6}"/>
              </a:ext>
            </a:extLst>
          </p:cNvPr>
          <p:cNvSpPr txBox="1"/>
          <p:nvPr/>
        </p:nvSpPr>
        <p:spPr>
          <a:xfrm>
            <a:off x="7553467" y="3680931"/>
            <a:ext cx="1312753" cy="369332"/>
          </a:xfrm>
          <a:prstGeom prst="rect">
            <a:avLst/>
          </a:prstGeom>
          <a:noFill/>
          <a:ln w="76200">
            <a:solidFill>
              <a:schemeClr val="tx1"/>
            </a:solidFill>
          </a:ln>
        </p:spPr>
        <p:txBody>
          <a:bodyPr wrap="square" rtlCol="0">
            <a:spAutoFit/>
          </a:bodyPr>
          <a:lstStyle/>
          <a:p>
            <a:pPr algn="ctr"/>
            <a:r>
              <a:rPr lang="en-GB" dirty="0"/>
              <a:t>C4</a:t>
            </a:r>
          </a:p>
        </p:txBody>
      </p:sp>
      <p:sp>
        <p:nvSpPr>
          <p:cNvPr id="29" name="TextBox 28">
            <a:extLst>
              <a:ext uri="{FF2B5EF4-FFF2-40B4-BE49-F238E27FC236}">
                <a16:creationId xmlns:a16="http://schemas.microsoft.com/office/drawing/2014/main" id="{E4C3850B-EABD-60FA-D24F-5C4D337BBB1D}"/>
              </a:ext>
            </a:extLst>
          </p:cNvPr>
          <p:cNvSpPr txBox="1"/>
          <p:nvPr/>
        </p:nvSpPr>
        <p:spPr>
          <a:xfrm>
            <a:off x="8875932" y="4063654"/>
            <a:ext cx="1312753" cy="646331"/>
          </a:xfrm>
          <a:prstGeom prst="rect">
            <a:avLst/>
          </a:prstGeom>
          <a:noFill/>
          <a:ln w="76200">
            <a:solidFill>
              <a:schemeClr val="tx1"/>
            </a:solidFill>
          </a:ln>
        </p:spPr>
        <p:txBody>
          <a:bodyPr wrap="square" rtlCol="0">
            <a:spAutoFit/>
          </a:bodyPr>
          <a:lstStyle/>
          <a:p>
            <a:pPr algn="ctr"/>
            <a:r>
              <a:rPr lang="en-GB" dirty="0"/>
              <a:t>Crack safe (McGuffin)</a:t>
            </a:r>
          </a:p>
        </p:txBody>
      </p:sp>
      <p:sp>
        <p:nvSpPr>
          <p:cNvPr id="30" name="TextBox 29">
            <a:extLst>
              <a:ext uri="{FF2B5EF4-FFF2-40B4-BE49-F238E27FC236}">
                <a16:creationId xmlns:a16="http://schemas.microsoft.com/office/drawing/2014/main" id="{148521B2-87FB-D3AF-1035-836FCC7B6E58}"/>
              </a:ext>
            </a:extLst>
          </p:cNvPr>
          <p:cNvSpPr txBox="1"/>
          <p:nvPr/>
        </p:nvSpPr>
        <p:spPr>
          <a:xfrm>
            <a:off x="10188685" y="2130737"/>
            <a:ext cx="1312753" cy="369332"/>
          </a:xfrm>
          <a:prstGeom prst="rect">
            <a:avLst/>
          </a:prstGeom>
          <a:noFill/>
          <a:ln w="76200">
            <a:solidFill>
              <a:schemeClr val="tx1"/>
            </a:solidFill>
          </a:ln>
        </p:spPr>
        <p:txBody>
          <a:bodyPr wrap="square" rtlCol="0">
            <a:spAutoFit/>
          </a:bodyPr>
          <a:lstStyle/>
          <a:p>
            <a:pPr algn="ctr"/>
            <a:r>
              <a:rPr lang="en-GB" dirty="0"/>
              <a:t>Boss Fight</a:t>
            </a:r>
          </a:p>
        </p:txBody>
      </p:sp>
    </p:spTree>
    <p:extLst>
      <p:ext uri="{BB962C8B-B14F-4D97-AF65-F5344CB8AC3E}">
        <p14:creationId xmlns:p14="http://schemas.microsoft.com/office/powerpoint/2010/main" val="174120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E912-A5A1-E70A-AB81-8B29D6F4EF58}"/>
              </a:ext>
            </a:extLst>
          </p:cNvPr>
          <p:cNvSpPr>
            <a:spLocks noGrp="1"/>
          </p:cNvSpPr>
          <p:nvPr>
            <p:ph type="title"/>
          </p:nvPr>
        </p:nvSpPr>
        <p:spPr/>
        <p:txBody>
          <a:bodyPr>
            <a:normAutofit fontScale="90000"/>
          </a:bodyPr>
          <a:lstStyle/>
          <a:p>
            <a:r>
              <a:rPr lang="en-GB" dirty="0"/>
              <a:t>Pacing…</a:t>
            </a:r>
          </a:p>
        </p:txBody>
      </p:sp>
      <p:sp>
        <p:nvSpPr>
          <p:cNvPr id="3" name="Content Placeholder 2">
            <a:extLst>
              <a:ext uri="{FF2B5EF4-FFF2-40B4-BE49-F238E27FC236}">
                <a16:creationId xmlns:a16="http://schemas.microsoft.com/office/drawing/2014/main" id="{C9BFC784-5F82-68E3-A47B-92C789B31959}"/>
              </a:ext>
            </a:extLst>
          </p:cNvPr>
          <p:cNvSpPr>
            <a:spLocks noGrp="1"/>
          </p:cNvSpPr>
          <p:nvPr>
            <p:ph idx="1"/>
          </p:nvPr>
        </p:nvSpPr>
        <p:spPr/>
        <p:txBody>
          <a:bodyPr/>
          <a:lstStyle/>
          <a:p>
            <a:r>
              <a:rPr lang="en-GB" dirty="0"/>
              <a:t>Work out the pace you wish to set in your game and see if the plan you have works for that.</a:t>
            </a:r>
          </a:p>
          <a:p>
            <a:endParaRPr lang="en-GB" dirty="0"/>
          </a:p>
        </p:txBody>
      </p:sp>
      <p:cxnSp>
        <p:nvCxnSpPr>
          <p:cNvPr id="15" name="Straight Connector 14">
            <a:extLst>
              <a:ext uri="{FF2B5EF4-FFF2-40B4-BE49-F238E27FC236}">
                <a16:creationId xmlns:a16="http://schemas.microsoft.com/office/drawing/2014/main" id="{386D2074-FDAA-88C8-17CD-D68DE797A372}"/>
              </a:ext>
            </a:extLst>
          </p:cNvPr>
          <p:cNvCxnSpPr>
            <a:cxnSpLocks/>
          </p:cNvCxnSpPr>
          <p:nvPr/>
        </p:nvCxnSpPr>
        <p:spPr>
          <a:xfrm>
            <a:off x="989045" y="2100404"/>
            <a:ext cx="0" cy="3628592"/>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01D7711-2834-8E65-780D-37D34EE11556}"/>
              </a:ext>
            </a:extLst>
          </p:cNvPr>
          <p:cNvCxnSpPr>
            <a:cxnSpLocks/>
          </p:cNvCxnSpPr>
          <p:nvPr/>
        </p:nvCxnSpPr>
        <p:spPr>
          <a:xfrm>
            <a:off x="989045" y="5728996"/>
            <a:ext cx="10364755" cy="48343"/>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CD5B103-9A0C-FE7F-D9BE-F06750C86634}"/>
              </a:ext>
            </a:extLst>
          </p:cNvPr>
          <p:cNvSpPr txBox="1"/>
          <p:nvPr/>
        </p:nvSpPr>
        <p:spPr>
          <a:xfrm>
            <a:off x="485917" y="2799290"/>
            <a:ext cx="231618" cy="1754326"/>
          </a:xfrm>
          <a:prstGeom prst="rect">
            <a:avLst/>
          </a:prstGeom>
          <a:noFill/>
        </p:spPr>
        <p:txBody>
          <a:bodyPr wrap="square" rtlCol="0">
            <a:spAutoFit/>
          </a:bodyPr>
          <a:lstStyle/>
          <a:p>
            <a:r>
              <a:rPr lang="en-GB" dirty="0"/>
              <a:t>Pacing</a:t>
            </a:r>
          </a:p>
        </p:txBody>
      </p:sp>
      <p:sp>
        <p:nvSpPr>
          <p:cNvPr id="22" name="TextBox 21">
            <a:extLst>
              <a:ext uri="{FF2B5EF4-FFF2-40B4-BE49-F238E27FC236}">
                <a16:creationId xmlns:a16="http://schemas.microsoft.com/office/drawing/2014/main" id="{29490686-8C02-6160-EDC1-8DCED7D5F361}"/>
              </a:ext>
            </a:extLst>
          </p:cNvPr>
          <p:cNvSpPr txBox="1"/>
          <p:nvPr/>
        </p:nvSpPr>
        <p:spPr>
          <a:xfrm>
            <a:off x="5812325" y="5848539"/>
            <a:ext cx="2679826" cy="369332"/>
          </a:xfrm>
          <a:prstGeom prst="rect">
            <a:avLst/>
          </a:prstGeom>
          <a:noFill/>
        </p:spPr>
        <p:txBody>
          <a:bodyPr wrap="square" rtlCol="0">
            <a:spAutoFit/>
          </a:bodyPr>
          <a:lstStyle/>
          <a:p>
            <a:r>
              <a:rPr lang="en-GB" dirty="0"/>
              <a:t>Time</a:t>
            </a:r>
          </a:p>
        </p:txBody>
      </p:sp>
      <p:sp>
        <p:nvSpPr>
          <p:cNvPr id="23" name="TextBox 22">
            <a:extLst>
              <a:ext uri="{FF2B5EF4-FFF2-40B4-BE49-F238E27FC236}">
                <a16:creationId xmlns:a16="http://schemas.microsoft.com/office/drawing/2014/main" id="{3A64D8DE-23E4-05E7-0468-DC9275E2AF0C}"/>
              </a:ext>
            </a:extLst>
          </p:cNvPr>
          <p:cNvSpPr txBox="1"/>
          <p:nvPr/>
        </p:nvSpPr>
        <p:spPr>
          <a:xfrm>
            <a:off x="989045" y="4940043"/>
            <a:ext cx="1312753" cy="369332"/>
          </a:xfrm>
          <a:prstGeom prst="rect">
            <a:avLst/>
          </a:prstGeom>
          <a:noFill/>
          <a:ln w="76200">
            <a:solidFill>
              <a:schemeClr val="tx1"/>
            </a:solidFill>
          </a:ln>
        </p:spPr>
        <p:txBody>
          <a:bodyPr wrap="square" rtlCol="0">
            <a:spAutoFit/>
          </a:bodyPr>
          <a:lstStyle/>
          <a:p>
            <a:pPr algn="ctr"/>
            <a:r>
              <a:rPr lang="en-GB" dirty="0"/>
              <a:t>Start</a:t>
            </a:r>
          </a:p>
        </p:txBody>
      </p:sp>
      <p:sp>
        <p:nvSpPr>
          <p:cNvPr id="24" name="TextBox 23">
            <a:extLst>
              <a:ext uri="{FF2B5EF4-FFF2-40B4-BE49-F238E27FC236}">
                <a16:creationId xmlns:a16="http://schemas.microsoft.com/office/drawing/2014/main" id="{0B23C174-9E1B-0013-69DA-A67C1C3D04E7}"/>
              </a:ext>
            </a:extLst>
          </p:cNvPr>
          <p:cNvSpPr txBox="1"/>
          <p:nvPr/>
        </p:nvSpPr>
        <p:spPr>
          <a:xfrm>
            <a:off x="2301798" y="4525319"/>
            <a:ext cx="1312753" cy="369332"/>
          </a:xfrm>
          <a:prstGeom prst="rect">
            <a:avLst/>
          </a:prstGeom>
          <a:noFill/>
          <a:ln w="76200">
            <a:solidFill>
              <a:schemeClr val="tx1"/>
            </a:solidFill>
          </a:ln>
        </p:spPr>
        <p:txBody>
          <a:bodyPr wrap="square" rtlCol="0">
            <a:spAutoFit/>
          </a:bodyPr>
          <a:lstStyle/>
          <a:p>
            <a:pPr algn="ctr"/>
            <a:r>
              <a:rPr lang="en-GB" dirty="0"/>
              <a:t>C1</a:t>
            </a:r>
          </a:p>
        </p:txBody>
      </p:sp>
      <p:sp>
        <p:nvSpPr>
          <p:cNvPr id="25" name="TextBox 24">
            <a:extLst>
              <a:ext uri="{FF2B5EF4-FFF2-40B4-BE49-F238E27FC236}">
                <a16:creationId xmlns:a16="http://schemas.microsoft.com/office/drawing/2014/main" id="{E2425EF7-6CA0-B377-0791-F45B1876924A}"/>
              </a:ext>
            </a:extLst>
          </p:cNvPr>
          <p:cNvSpPr txBox="1"/>
          <p:nvPr/>
        </p:nvSpPr>
        <p:spPr>
          <a:xfrm>
            <a:off x="3614551" y="4151053"/>
            <a:ext cx="1312753" cy="369332"/>
          </a:xfrm>
          <a:prstGeom prst="rect">
            <a:avLst/>
          </a:prstGeom>
          <a:noFill/>
          <a:ln w="76200">
            <a:solidFill>
              <a:schemeClr val="tx1"/>
            </a:solidFill>
          </a:ln>
        </p:spPr>
        <p:txBody>
          <a:bodyPr wrap="square" rtlCol="0">
            <a:spAutoFit/>
          </a:bodyPr>
          <a:lstStyle/>
          <a:p>
            <a:pPr algn="ctr"/>
            <a:r>
              <a:rPr lang="en-GB" dirty="0"/>
              <a:t>C2</a:t>
            </a:r>
          </a:p>
        </p:txBody>
      </p:sp>
      <p:sp>
        <p:nvSpPr>
          <p:cNvPr id="26" name="TextBox 25">
            <a:extLst>
              <a:ext uri="{FF2B5EF4-FFF2-40B4-BE49-F238E27FC236}">
                <a16:creationId xmlns:a16="http://schemas.microsoft.com/office/drawing/2014/main" id="{BADC6C03-C7B7-7070-3561-A7F9DD15BF6E}"/>
              </a:ext>
            </a:extLst>
          </p:cNvPr>
          <p:cNvSpPr txBox="1"/>
          <p:nvPr/>
        </p:nvSpPr>
        <p:spPr>
          <a:xfrm>
            <a:off x="4927303" y="4518134"/>
            <a:ext cx="1312753" cy="646331"/>
          </a:xfrm>
          <a:prstGeom prst="rect">
            <a:avLst/>
          </a:prstGeom>
          <a:noFill/>
          <a:ln w="76200">
            <a:solidFill>
              <a:schemeClr val="tx1"/>
            </a:solidFill>
          </a:ln>
        </p:spPr>
        <p:txBody>
          <a:bodyPr wrap="square" rtlCol="0">
            <a:spAutoFit/>
          </a:bodyPr>
          <a:lstStyle/>
          <a:p>
            <a:pPr algn="ctr"/>
            <a:r>
              <a:rPr lang="en-GB" dirty="0"/>
              <a:t>Rescue Linda</a:t>
            </a:r>
          </a:p>
        </p:txBody>
      </p:sp>
      <p:sp>
        <p:nvSpPr>
          <p:cNvPr id="27" name="TextBox 26">
            <a:extLst>
              <a:ext uri="{FF2B5EF4-FFF2-40B4-BE49-F238E27FC236}">
                <a16:creationId xmlns:a16="http://schemas.microsoft.com/office/drawing/2014/main" id="{CB9EE511-44F7-46B6-5436-1E761678EB7C}"/>
              </a:ext>
            </a:extLst>
          </p:cNvPr>
          <p:cNvSpPr txBox="1"/>
          <p:nvPr/>
        </p:nvSpPr>
        <p:spPr>
          <a:xfrm>
            <a:off x="6240056" y="4109018"/>
            <a:ext cx="1312753" cy="369332"/>
          </a:xfrm>
          <a:prstGeom prst="rect">
            <a:avLst/>
          </a:prstGeom>
          <a:noFill/>
          <a:ln w="76200">
            <a:solidFill>
              <a:schemeClr val="tx1"/>
            </a:solidFill>
          </a:ln>
        </p:spPr>
        <p:txBody>
          <a:bodyPr wrap="square" rtlCol="0">
            <a:spAutoFit/>
          </a:bodyPr>
          <a:lstStyle/>
          <a:p>
            <a:pPr algn="ctr"/>
            <a:r>
              <a:rPr lang="en-GB" dirty="0"/>
              <a:t>C3</a:t>
            </a:r>
          </a:p>
        </p:txBody>
      </p:sp>
      <p:sp>
        <p:nvSpPr>
          <p:cNvPr id="28" name="TextBox 27">
            <a:extLst>
              <a:ext uri="{FF2B5EF4-FFF2-40B4-BE49-F238E27FC236}">
                <a16:creationId xmlns:a16="http://schemas.microsoft.com/office/drawing/2014/main" id="{D13A4311-B624-C5CA-7926-6F71A02622B6}"/>
              </a:ext>
            </a:extLst>
          </p:cNvPr>
          <p:cNvSpPr txBox="1"/>
          <p:nvPr/>
        </p:nvSpPr>
        <p:spPr>
          <a:xfrm>
            <a:off x="7553467" y="3680931"/>
            <a:ext cx="1312753" cy="369332"/>
          </a:xfrm>
          <a:prstGeom prst="rect">
            <a:avLst/>
          </a:prstGeom>
          <a:noFill/>
          <a:ln w="76200">
            <a:solidFill>
              <a:schemeClr val="tx1"/>
            </a:solidFill>
          </a:ln>
        </p:spPr>
        <p:txBody>
          <a:bodyPr wrap="square" rtlCol="0">
            <a:spAutoFit/>
          </a:bodyPr>
          <a:lstStyle/>
          <a:p>
            <a:pPr algn="ctr"/>
            <a:r>
              <a:rPr lang="en-GB" dirty="0"/>
              <a:t>C4</a:t>
            </a:r>
          </a:p>
        </p:txBody>
      </p:sp>
      <p:sp>
        <p:nvSpPr>
          <p:cNvPr id="29" name="TextBox 28">
            <a:extLst>
              <a:ext uri="{FF2B5EF4-FFF2-40B4-BE49-F238E27FC236}">
                <a16:creationId xmlns:a16="http://schemas.microsoft.com/office/drawing/2014/main" id="{E4C3850B-EABD-60FA-D24F-5C4D337BBB1D}"/>
              </a:ext>
            </a:extLst>
          </p:cNvPr>
          <p:cNvSpPr txBox="1"/>
          <p:nvPr/>
        </p:nvSpPr>
        <p:spPr>
          <a:xfrm>
            <a:off x="8875932" y="4063654"/>
            <a:ext cx="1312753" cy="646331"/>
          </a:xfrm>
          <a:prstGeom prst="rect">
            <a:avLst/>
          </a:prstGeom>
          <a:noFill/>
          <a:ln w="76200">
            <a:solidFill>
              <a:schemeClr val="tx1"/>
            </a:solidFill>
          </a:ln>
        </p:spPr>
        <p:txBody>
          <a:bodyPr wrap="square" rtlCol="0">
            <a:spAutoFit/>
          </a:bodyPr>
          <a:lstStyle/>
          <a:p>
            <a:pPr algn="ctr"/>
            <a:r>
              <a:rPr lang="en-GB" dirty="0"/>
              <a:t>Crack safe (McGuffin)</a:t>
            </a:r>
          </a:p>
        </p:txBody>
      </p:sp>
      <p:sp>
        <p:nvSpPr>
          <p:cNvPr id="30" name="TextBox 29">
            <a:extLst>
              <a:ext uri="{FF2B5EF4-FFF2-40B4-BE49-F238E27FC236}">
                <a16:creationId xmlns:a16="http://schemas.microsoft.com/office/drawing/2014/main" id="{148521B2-87FB-D3AF-1035-836FCC7B6E58}"/>
              </a:ext>
            </a:extLst>
          </p:cNvPr>
          <p:cNvSpPr txBox="1"/>
          <p:nvPr/>
        </p:nvSpPr>
        <p:spPr>
          <a:xfrm>
            <a:off x="10188685" y="2130737"/>
            <a:ext cx="1312753" cy="369332"/>
          </a:xfrm>
          <a:prstGeom prst="rect">
            <a:avLst/>
          </a:prstGeom>
          <a:noFill/>
          <a:ln w="76200">
            <a:solidFill>
              <a:schemeClr val="tx1"/>
            </a:solidFill>
          </a:ln>
        </p:spPr>
        <p:txBody>
          <a:bodyPr wrap="square" rtlCol="0">
            <a:spAutoFit/>
          </a:bodyPr>
          <a:lstStyle/>
          <a:p>
            <a:pPr algn="ctr"/>
            <a:r>
              <a:rPr lang="en-GB" dirty="0"/>
              <a:t>Boss Fight</a:t>
            </a:r>
          </a:p>
        </p:txBody>
      </p:sp>
      <p:sp>
        <p:nvSpPr>
          <p:cNvPr id="6" name="Arrow: Up-Down 5">
            <a:extLst>
              <a:ext uri="{FF2B5EF4-FFF2-40B4-BE49-F238E27FC236}">
                <a16:creationId xmlns:a16="http://schemas.microsoft.com/office/drawing/2014/main" id="{7F9F2B50-B55B-B0FE-1BF8-0E0545916B15}"/>
              </a:ext>
            </a:extLst>
          </p:cNvPr>
          <p:cNvSpPr/>
          <p:nvPr/>
        </p:nvSpPr>
        <p:spPr>
          <a:xfrm>
            <a:off x="10005727" y="2610061"/>
            <a:ext cx="253497" cy="1382393"/>
          </a:xfrm>
          <a:prstGeom prst="upDownArrow">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800465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E912-A5A1-E70A-AB81-8B29D6F4EF58}"/>
              </a:ext>
            </a:extLst>
          </p:cNvPr>
          <p:cNvSpPr>
            <a:spLocks noGrp="1"/>
          </p:cNvSpPr>
          <p:nvPr>
            <p:ph type="title"/>
          </p:nvPr>
        </p:nvSpPr>
        <p:spPr/>
        <p:txBody>
          <a:bodyPr>
            <a:normAutofit fontScale="90000"/>
          </a:bodyPr>
          <a:lstStyle/>
          <a:p>
            <a:r>
              <a:rPr lang="en-GB" dirty="0"/>
              <a:t>Pacing…</a:t>
            </a:r>
          </a:p>
        </p:txBody>
      </p:sp>
      <p:sp>
        <p:nvSpPr>
          <p:cNvPr id="3" name="Content Placeholder 2">
            <a:extLst>
              <a:ext uri="{FF2B5EF4-FFF2-40B4-BE49-F238E27FC236}">
                <a16:creationId xmlns:a16="http://schemas.microsoft.com/office/drawing/2014/main" id="{C9BFC784-5F82-68E3-A47B-92C789B31959}"/>
              </a:ext>
            </a:extLst>
          </p:cNvPr>
          <p:cNvSpPr>
            <a:spLocks noGrp="1"/>
          </p:cNvSpPr>
          <p:nvPr>
            <p:ph idx="1"/>
          </p:nvPr>
        </p:nvSpPr>
        <p:spPr/>
        <p:txBody>
          <a:bodyPr/>
          <a:lstStyle/>
          <a:p>
            <a:r>
              <a:rPr lang="en-GB" dirty="0"/>
              <a:t>Work out the pace you wish to set in your game and see if the plan you have works for that.</a:t>
            </a:r>
          </a:p>
          <a:p>
            <a:endParaRPr lang="en-GB" dirty="0"/>
          </a:p>
        </p:txBody>
      </p:sp>
      <p:cxnSp>
        <p:nvCxnSpPr>
          <p:cNvPr id="15" name="Straight Connector 14">
            <a:extLst>
              <a:ext uri="{FF2B5EF4-FFF2-40B4-BE49-F238E27FC236}">
                <a16:creationId xmlns:a16="http://schemas.microsoft.com/office/drawing/2014/main" id="{386D2074-FDAA-88C8-17CD-D68DE797A372}"/>
              </a:ext>
            </a:extLst>
          </p:cNvPr>
          <p:cNvCxnSpPr>
            <a:cxnSpLocks/>
          </p:cNvCxnSpPr>
          <p:nvPr/>
        </p:nvCxnSpPr>
        <p:spPr>
          <a:xfrm>
            <a:off x="989045" y="2100404"/>
            <a:ext cx="0" cy="3628592"/>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01D7711-2834-8E65-780D-37D34EE11556}"/>
              </a:ext>
            </a:extLst>
          </p:cNvPr>
          <p:cNvCxnSpPr>
            <a:cxnSpLocks/>
          </p:cNvCxnSpPr>
          <p:nvPr/>
        </p:nvCxnSpPr>
        <p:spPr>
          <a:xfrm>
            <a:off x="989045" y="5728996"/>
            <a:ext cx="10364755" cy="48343"/>
          </a:xfrm>
          <a:prstGeom prst="line">
            <a:avLst/>
          </a:prstGeom>
          <a:ln w="76200">
            <a:solidFill>
              <a:schemeClr val="tx1"/>
            </a:solidFill>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9CD5B103-9A0C-FE7F-D9BE-F06750C86634}"/>
              </a:ext>
            </a:extLst>
          </p:cNvPr>
          <p:cNvSpPr txBox="1"/>
          <p:nvPr/>
        </p:nvSpPr>
        <p:spPr>
          <a:xfrm>
            <a:off x="485917" y="2799290"/>
            <a:ext cx="231618" cy="1754326"/>
          </a:xfrm>
          <a:prstGeom prst="rect">
            <a:avLst/>
          </a:prstGeom>
          <a:noFill/>
        </p:spPr>
        <p:txBody>
          <a:bodyPr wrap="square" rtlCol="0">
            <a:spAutoFit/>
          </a:bodyPr>
          <a:lstStyle/>
          <a:p>
            <a:r>
              <a:rPr lang="en-GB" dirty="0"/>
              <a:t>Pacing</a:t>
            </a:r>
          </a:p>
        </p:txBody>
      </p:sp>
      <p:sp>
        <p:nvSpPr>
          <p:cNvPr id="22" name="TextBox 21">
            <a:extLst>
              <a:ext uri="{FF2B5EF4-FFF2-40B4-BE49-F238E27FC236}">
                <a16:creationId xmlns:a16="http://schemas.microsoft.com/office/drawing/2014/main" id="{29490686-8C02-6160-EDC1-8DCED7D5F361}"/>
              </a:ext>
            </a:extLst>
          </p:cNvPr>
          <p:cNvSpPr txBox="1"/>
          <p:nvPr/>
        </p:nvSpPr>
        <p:spPr>
          <a:xfrm>
            <a:off x="5812325" y="5848539"/>
            <a:ext cx="2679826" cy="369332"/>
          </a:xfrm>
          <a:prstGeom prst="rect">
            <a:avLst/>
          </a:prstGeom>
          <a:noFill/>
        </p:spPr>
        <p:txBody>
          <a:bodyPr wrap="square" rtlCol="0">
            <a:spAutoFit/>
          </a:bodyPr>
          <a:lstStyle/>
          <a:p>
            <a:r>
              <a:rPr lang="en-GB" dirty="0"/>
              <a:t>Time</a:t>
            </a:r>
          </a:p>
        </p:txBody>
      </p:sp>
      <p:sp>
        <p:nvSpPr>
          <p:cNvPr id="23" name="TextBox 22">
            <a:extLst>
              <a:ext uri="{FF2B5EF4-FFF2-40B4-BE49-F238E27FC236}">
                <a16:creationId xmlns:a16="http://schemas.microsoft.com/office/drawing/2014/main" id="{3A64D8DE-23E4-05E7-0468-DC9275E2AF0C}"/>
              </a:ext>
            </a:extLst>
          </p:cNvPr>
          <p:cNvSpPr txBox="1"/>
          <p:nvPr/>
        </p:nvSpPr>
        <p:spPr>
          <a:xfrm>
            <a:off x="989045" y="4940043"/>
            <a:ext cx="1312753" cy="369332"/>
          </a:xfrm>
          <a:prstGeom prst="rect">
            <a:avLst/>
          </a:prstGeom>
          <a:noFill/>
          <a:ln w="76200">
            <a:solidFill>
              <a:schemeClr val="tx1"/>
            </a:solidFill>
          </a:ln>
        </p:spPr>
        <p:txBody>
          <a:bodyPr wrap="square" rtlCol="0">
            <a:spAutoFit/>
          </a:bodyPr>
          <a:lstStyle/>
          <a:p>
            <a:pPr algn="ctr"/>
            <a:r>
              <a:rPr lang="en-GB" dirty="0"/>
              <a:t>Start</a:t>
            </a:r>
          </a:p>
        </p:txBody>
      </p:sp>
      <p:sp>
        <p:nvSpPr>
          <p:cNvPr id="24" name="TextBox 23">
            <a:extLst>
              <a:ext uri="{FF2B5EF4-FFF2-40B4-BE49-F238E27FC236}">
                <a16:creationId xmlns:a16="http://schemas.microsoft.com/office/drawing/2014/main" id="{0B23C174-9E1B-0013-69DA-A67C1C3D04E7}"/>
              </a:ext>
            </a:extLst>
          </p:cNvPr>
          <p:cNvSpPr txBox="1"/>
          <p:nvPr/>
        </p:nvSpPr>
        <p:spPr>
          <a:xfrm>
            <a:off x="2291427" y="4218143"/>
            <a:ext cx="1312753" cy="369332"/>
          </a:xfrm>
          <a:prstGeom prst="rect">
            <a:avLst/>
          </a:prstGeom>
          <a:noFill/>
          <a:ln w="76200">
            <a:solidFill>
              <a:schemeClr val="tx1"/>
            </a:solidFill>
          </a:ln>
        </p:spPr>
        <p:txBody>
          <a:bodyPr wrap="square" rtlCol="0">
            <a:spAutoFit/>
          </a:bodyPr>
          <a:lstStyle/>
          <a:p>
            <a:pPr algn="ctr"/>
            <a:r>
              <a:rPr lang="en-GB" dirty="0"/>
              <a:t>C1</a:t>
            </a:r>
          </a:p>
        </p:txBody>
      </p:sp>
      <p:sp>
        <p:nvSpPr>
          <p:cNvPr id="25" name="TextBox 24">
            <a:extLst>
              <a:ext uri="{FF2B5EF4-FFF2-40B4-BE49-F238E27FC236}">
                <a16:creationId xmlns:a16="http://schemas.microsoft.com/office/drawing/2014/main" id="{E2425EF7-6CA0-B377-0791-F45B1876924A}"/>
              </a:ext>
            </a:extLst>
          </p:cNvPr>
          <p:cNvSpPr txBox="1"/>
          <p:nvPr/>
        </p:nvSpPr>
        <p:spPr>
          <a:xfrm>
            <a:off x="3614550" y="3491787"/>
            <a:ext cx="1312753" cy="369332"/>
          </a:xfrm>
          <a:prstGeom prst="rect">
            <a:avLst/>
          </a:prstGeom>
          <a:noFill/>
          <a:ln w="76200">
            <a:solidFill>
              <a:schemeClr val="tx1"/>
            </a:solidFill>
          </a:ln>
        </p:spPr>
        <p:txBody>
          <a:bodyPr wrap="square" rtlCol="0">
            <a:spAutoFit/>
          </a:bodyPr>
          <a:lstStyle/>
          <a:p>
            <a:pPr algn="ctr"/>
            <a:r>
              <a:rPr lang="en-GB" dirty="0"/>
              <a:t>C2</a:t>
            </a:r>
          </a:p>
        </p:txBody>
      </p:sp>
      <p:sp>
        <p:nvSpPr>
          <p:cNvPr id="26" name="TextBox 25">
            <a:extLst>
              <a:ext uri="{FF2B5EF4-FFF2-40B4-BE49-F238E27FC236}">
                <a16:creationId xmlns:a16="http://schemas.microsoft.com/office/drawing/2014/main" id="{BADC6C03-C7B7-7070-3561-A7F9DD15BF6E}"/>
              </a:ext>
            </a:extLst>
          </p:cNvPr>
          <p:cNvSpPr txBox="1"/>
          <p:nvPr/>
        </p:nvSpPr>
        <p:spPr>
          <a:xfrm>
            <a:off x="4906561" y="3867057"/>
            <a:ext cx="1312753" cy="646331"/>
          </a:xfrm>
          <a:prstGeom prst="rect">
            <a:avLst/>
          </a:prstGeom>
          <a:noFill/>
          <a:ln w="76200">
            <a:solidFill>
              <a:schemeClr val="tx1"/>
            </a:solidFill>
          </a:ln>
        </p:spPr>
        <p:txBody>
          <a:bodyPr wrap="square" rtlCol="0">
            <a:spAutoFit/>
          </a:bodyPr>
          <a:lstStyle/>
          <a:p>
            <a:pPr algn="ctr"/>
            <a:r>
              <a:rPr lang="en-GB" dirty="0"/>
              <a:t>Rescue Linda</a:t>
            </a:r>
          </a:p>
        </p:txBody>
      </p:sp>
      <p:sp>
        <p:nvSpPr>
          <p:cNvPr id="27" name="TextBox 26">
            <a:extLst>
              <a:ext uri="{FF2B5EF4-FFF2-40B4-BE49-F238E27FC236}">
                <a16:creationId xmlns:a16="http://schemas.microsoft.com/office/drawing/2014/main" id="{CB9EE511-44F7-46B6-5436-1E761678EB7C}"/>
              </a:ext>
            </a:extLst>
          </p:cNvPr>
          <p:cNvSpPr txBox="1"/>
          <p:nvPr/>
        </p:nvSpPr>
        <p:spPr>
          <a:xfrm>
            <a:off x="6240054" y="3171893"/>
            <a:ext cx="1312753" cy="369332"/>
          </a:xfrm>
          <a:prstGeom prst="rect">
            <a:avLst/>
          </a:prstGeom>
          <a:noFill/>
          <a:ln w="76200">
            <a:solidFill>
              <a:schemeClr val="tx1"/>
            </a:solidFill>
          </a:ln>
        </p:spPr>
        <p:txBody>
          <a:bodyPr wrap="square" rtlCol="0">
            <a:spAutoFit/>
          </a:bodyPr>
          <a:lstStyle/>
          <a:p>
            <a:pPr algn="ctr"/>
            <a:r>
              <a:rPr lang="en-GB" dirty="0"/>
              <a:t>C3</a:t>
            </a:r>
          </a:p>
        </p:txBody>
      </p:sp>
      <p:sp>
        <p:nvSpPr>
          <p:cNvPr id="28" name="TextBox 27">
            <a:extLst>
              <a:ext uri="{FF2B5EF4-FFF2-40B4-BE49-F238E27FC236}">
                <a16:creationId xmlns:a16="http://schemas.microsoft.com/office/drawing/2014/main" id="{D13A4311-B624-C5CA-7926-6F71A02622B6}"/>
              </a:ext>
            </a:extLst>
          </p:cNvPr>
          <p:cNvSpPr txBox="1"/>
          <p:nvPr/>
        </p:nvSpPr>
        <p:spPr>
          <a:xfrm>
            <a:off x="7563179" y="2575718"/>
            <a:ext cx="1312753" cy="369332"/>
          </a:xfrm>
          <a:prstGeom prst="rect">
            <a:avLst/>
          </a:prstGeom>
          <a:noFill/>
          <a:ln w="76200">
            <a:solidFill>
              <a:schemeClr val="tx1"/>
            </a:solidFill>
          </a:ln>
        </p:spPr>
        <p:txBody>
          <a:bodyPr wrap="square" rtlCol="0">
            <a:spAutoFit/>
          </a:bodyPr>
          <a:lstStyle/>
          <a:p>
            <a:pPr algn="ctr"/>
            <a:r>
              <a:rPr lang="en-GB" dirty="0"/>
              <a:t>C4</a:t>
            </a:r>
          </a:p>
        </p:txBody>
      </p:sp>
      <p:sp>
        <p:nvSpPr>
          <p:cNvPr id="29" name="TextBox 28">
            <a:extLst>
              <a:ext uri="{FF2B5EF4-FFF2-40B4-BE49-F238E27FC236}">
                <a16:creationId xmlns:a16="http://schemas.microsoft.com/office/drawing/2014/main" id="{E4C3850B-EABD-60FA-D24F-5C4D337BBB1D}"/>
              </a:ext>
            </a:extLst>
          </p:cNvPr>
          <p:cNvSpPr txBox="1"/>
          <p:nvPr/>
        </p:nvSpPr>
        <p:spPr>
          <a:xfrm>
            <a:off x="8865558" y="2945050"/>
            <a:ext cx="1312753" cy="646331"/>
          </a:xfrm>
          <a:prstGeom prst="rect">
            <a:avLst/>
          </a:prstGeom>
          <a:noFill/>
          <a:ln w="76200">
            <a:solidFill>
              <a:schemeClr val="tx1"/>
            </a:solidFill>
          </a:ln>
        </p:spPr>
        <p:txBody>
          <a:bodyPr wrap="square" rtlCol="0">
            <a:spAutoFit/>
          </a:bodyPr>
          <a:lstStyle/>
          <a:p>
            <a:pPr algn="ctr"/>
            <a:r>
              <a:rPr lang="en-GB" dirty="0"/>
              <a:t>Crack safe (McGuffin)</a:t>
            </a:r>
          </a:p>
        </p:txBody>
      </p:sp>
      <p:sp>
        <p:nvSpPr>
          <p:cNvPr id="30" name="TextBox 29">
            <a:extLst>
              <a:ext uri="{FF2B5EF4-FFF2-40B4-BE49-F238E27FC236}">
                <a16:creationId xmlns:a16="http://schemas.microsoft.com/office/drawing/2014/main" id="{148521B2-87FB-D3AF-1035-836FCC7B6E58}"/>
              </a:ext>
            </a:extLst>
          </p:cNvPr>
          <p:cNvSpPr txBox="1"/>
          <p:nvPr/>
        </p:nvSpPr>
        <p:spPr>
          <a:xfrm>
            <a:off x="10188685" y="2130737"/>
            <a:ext cx="1312753" cy="369332"/>
          </a:xfrm>
          <a:prstGeom prst="rect">
            <a:avLst/>
          </a:prstGeom>
          <a:noFill/>
          <a:ln w="76200">
            <a:solidFill>
              <a:schemeClr val="tx1"/>
            </a:solidFill>
          </a:ln>
        </p:spPr>
        <p:txBody>
          <a:bodyPr wrap="square" rtlCol="0">
            <a:spAutoFit/>
          </a:bodyPr>
          <a:lstStyle/>
          <a:p>
            <a:pPr algn="ctr"/>
            <a:r>
              <a:rPr lang="en-GB" dirty="0"/>
              <a:t>Boss Fight</a:t>
            </a:r>
          </a:p>
        </p:txBody>
      </p:sp>
    </p:spTree>
    <p:extLst>
      <p:ext uri="{BB962C8B-B14F-4D97-AF65-F5344CB8AC3E}">
        <p14:creationId xmlns:p14="http://schemas.microsoft.com/office/powerpoint/2010/main" val="100217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DAA5D-21A5-363E-9411-33710DFE26B5}"/>
              </a:ext>
            </a:extLst>
          </p:cNvPr>
          <p:cNvSpPr>
            <a:spLocks noGrp="1"/>
          </p:cNvSpPr>
          <p:nvPr>
            <p:ph type="title"/>
          </p:nvPr>
        </p:nvSpPr>
        <p:spPr/>
        <p:txBody>
          <a:bodyPr>
            <a:normAutofit fontScale="90000"/>
          </a:bodyPr>
          <a:lstStyle/>
          <a:p>
            <a:r>
              <a:rPr lang="en-GB" dirty="0"/>
              <a:t>Homework!</a:t>
            </a:r>
          </a:p>
        </p:txBody>
      </p:sp>
      <p:sp>
        <p:nvSpPr>
          <p:cNvPr id="3" name="Content Placeholder 2">
            <a:extLst>
              <a:ext uri="{FF2B5EF4-FFF2-40B4-BE49-F238E27FC236}">
                <a16:creationId xmlns:a16="http://schemas.microsoft.com/office/drawing/2014/main" id="{4CE59126-1447-1E65-C321-312EB19109D4}"/>
              </a:ext>
            </a:extLst>
          </p:cNvPr>
          <p:cNvSpPr>
            <a:spLocks noGrp="1"/>
          </p:cNvSpPr>
          <p:nvPr>
            <p:ph idx="1"/>
          </p:nvPr>
        </p:nvSpPr>
        <p:spPr/>
        <p:txBody>
          <a:bodyPr>
            <a:normAutofit lnSpcReduction="10000"/>
          </a:bodyPr>
          <a:lstStyle/>
          <a:p>
            <a:r>
              <a:rPr lang="en-GB" dirty="0"/>
              <a:t>Plan a level for your game.</a:t>
            </a:r>
          </a:p>
          <a:p>
            <a:pPr lvl="1"/>
            <a:r>
              <a:rPr lang="en-GB" dirty="0"/>
              <a:t>If struggling take a level from an existing game and create a plan </a:t>
            </a:r>
            <a:r>
              <a:rPr lang="en-GB"/>
              <a:t>for that.</a:t>
            </a:r>
            <a:endParaRPr lang="en-GB" dirty="0"/>
          </a:p>
          <a:p>
            <a:endParaRPr lang="en-GB" dirty="0"/>
          </a:p>
          <a:p>
            <a:r>
              <a:rPr lang="en-GB" dirty="0"/>
              <a:t>I would anticipate your level will need 2 levels </a:t>
            </a:r>
            <a:r>
              <a:rPr lang="en-GB" b="1" dirty="0"/>
              <a:t>MAX.</a:t>
            </a:r>
          </a:p>
          <a:p>
            <a:pPr lvl="1"/>
            <a:r>
              <a:rPr lang="en-GB" b="1" dirty="0"/>
              <a:t>Most will only need one.</a:t>
            </a:r>
          </a:p>
          <a:p>
            <a:pPr lvl="1"/>
            <a:endParaRPr lang="en-GB" b="1" dirty="0"/>
          </a:p>
          <a:p>
            <a:r>
              <a:rPr lang="en-GB" dirty="0"/>
              <a:t>This document is needed for the CW1 assignment!</a:t>
            </a:r>
          </a:p>
          <a:p>
            <a:endParaRPr lang="en-GB" dirty="0"/>
          </a:p>
          <a:p>
            <a:r>
              <a:rPr lang="en-GB" dirty="0"/>
              <a:t>Can be done much more professionally than my slides would make it appear!</a:t>
            </a:r>
          </a:p>
          <a:p>
            <a:pPr lvl="1"/>
            <a:r>
              <a:rPr lang="en-GB" dirty="0">
                <a:hlinkClick r:id="rId2"/>
              </a:rPr>
              <a:t>http://www.ewright.ca/uncharted-storm-the-tower.html</a:t>
            </a:r>
            <a:r>
              <a:rPr lang="en-GB" dirty="0"/>
              <a:t> &lt;-- Clicky!</a:t>
            </a:r>
          </a:p>
        </p:txBody>
      </p:sp>
    </p:spTree>
    <p:extLst>
      <p:ext uri="{BB962C8B-B14F-4D97-AF65-F5344CB8AC3E}">
        <p14:creationId xmlns:p14="http://schemas.microsoft.com/office/powerpoint/2010/main" val="318683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89E7B3-3780-B2B5-1018-BADF4253B456}"/>
              </a:ext>
            </a:extLst>
          </p:cNvPr>
          <p:cNvSpPr>
            <a:spLocks noGrp="1"/>
          </p:cNvSpPr>
          <p:nvPr>
            <p:ph type="title"/>
          </p:nvPr>
        </p:nvSpPr>
        <p:spPr/>
        <p:txBody>
          <a:bodyPr>
            <a:normAutofit fontScale="90000"/>
          </a:bodyPr>
          <a:lstStyle/>
          <a:p>
            <a:r>
              <a:rPr lang="en-GB" dirty="0"/>
              <a:t>Why am I learning this…</a:t>
            </a:r>
          </a:p>
        </p:txBody>
      </p:sp>
      <p:sp>
        <p:nvSpPr>
          <p:cNvPr id="5" name="Content Placeholder 4">
            <a:extLst>
              <a:ext uri="{FF2B5EF4-FFF2-40B4-BE49-F238E27FC236}">
                <a16:creationId xmlns:a16="http://schemas.microsoft.com/office/drawing/2014/main" id="{DB8B17B3-86C8-5E7F-DDC5-67710A1E0CD7}"/>
              </a:ext>
            </a:extLst>
          </p:cNvPr>
          <p:cNvSpPr>
            <a:spLocks noGrp="1"/>
          </p:cNvSpPr>
          <p:nvPr>
            <p:ph idx="1"/>
          </p:nvPr>
        </p:nvSpPr>
        <p:spPr/>
        <p:txBody>
          <a:bodyPr/>
          <a:lstStyle/>
          <a:p>
            <a:r>
              <a:rPr lang="en-GB" dirty="0"/>
              <a:t>You may not be the one designing the levels in your game.</a:t>
            </a:r>
          </a:p>
          <a:p>
            <a:endParaRPr lang="en-GB" dirty="0"/>
          </a:p>
          <a:p>
            <a:r>
              <a:rPr lang="en-GB" dirty="0"/>
              <a:t>If you are in AAA studios, it’s most likely that someone will hand you a document and you will build the level from that.</a:t>
            </a:r>
          </a:p>
          <a:p>
            <a:endParaRPr lang="en-GB" dirty="0"/>
          </a:p>
          <a:p>
            <a:r>
              <a:rPr lang="en-GB" dirty="0"/>
              <a:t>In an indie studio, you probably will have to at least provide some input.</a:t>
            </a:r>
          </a:p>
          <a:p>
            <a:endParaRPr lang="en-GB" dirty="0"/>
          </a:p>
          <a:p>
            <a:r>
              <a:rPr lang="en-GB" dirty="0"/>
              <a:t>In either case you need to understand the document to be able to implement it. </a:t>
            </a:r>
          </a:p>
        </p:txBody>
      </p:sp>
    </p:spTree>
    <p:extLst>
      <p:ext uri="{BB962C8B-B14F-4D97-AF65-F5344CB8AC3E}">
        <p14:creationId xmlns:p14="http://schemas.microsoft.com/office/powerpoint/2010/main" val="2643284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BD0F-0836-FC18-32BD-7A75D1020004}"/>
              </a:ext>
            </a:extLst>
          </p:cNvPr>
          <p:cNvSpPr>
            <a:spLocks noGrp="1"/>
          </p:cNvSpPr>
          <p:nvPr>
            <p:ph type="title"/>
          </p:nvPr>
        </p:nvSpPr>
        <p:spPr/>
        <p:txBody>
          <a:bodyPr>
            <a:normAutofit fontScale="90000"/>
          </a:bodyPr>
          <a:lstStyle/>
          <a:p>
            <a:r>
              <a:rPr lang="en-GB" dirty="0"/>
              <a:t>The basics, what do you need to include.</a:t>
            </a:r>
          </a:p>
        </p:txBody>
      </p:sp>
      <p:sp>
        <p:nvSpPr>
          <p:cNvPr id="3" name="Content Placeholder 2">
            <a:extLst>
              <a:ext uri="{FF2B5EF4-FFF2-40B4-BE49-F238E27FC236}">
                <a16:creationId xmlns:a16="http://schemas.microsoft.com/office/drawing/2014/main" id="{C2045612-66AE-B915-7B2E-F1B6BA2AA34C}"/>
              </a:ext>
            </a:extLst>
          </p:cNvPr>
          <p:cNvSpPr>
            <a:spLocks noGrp="1"/>
          </p:cNvSpPr>
          <p:nvPr>
            <p:ph idx="1"/>
          </p:nvPr>
        </p:nvSpPr>
        <p:spPr/>
        <p:txBody>
          <a:bodyPr/>
          <a:lstStyle/>
          <a:p>
            <a:r>
              <a:rPr lang="en-GB" dirty="0"/>
              <a:t>As a minimum.</a:t>
            </a:r>
          </a:p>
          <a:p>
            <a:endParaRPr lang="en-GB" dirty="0"/>
          </a:p>
          <a:p>
            <a:pPr lvl="1"/>
            <a:r>
              <a:rPr lang="en-GB" dirty="0"/>
              <a:t>A level name.</a:t>
            </a:r>
          </a:p>
          <a:p>
            <a:pPr lvl="1"/>
            <a:r>
              <a:rPr lang="en-GB" dirty="0"/>
              <a:t>A concept.</a:t>
            </a:r>
          </a:p>
          <a:p>
            <a:pPr lvl="1"/>
            <a:r>
              <a:rPr lang="en-GB" dirty="0"/>
              <a:t>A starting point.</a:t>
            </a:r>
          </a:p>
          <a:p>
            <a:pPr lvl="1"/>
            <a:r>
              <a:rPr lang="en-GB" dirty="0"/>
              <a:t>A description of the challenges presented within the level.</a:t>
            </a:r>
          </a:p>
          <a:p>
            <a:pPr lvl="1"/>
            <a:r>
              <a:rPr lang="en-GB" dirty="0"/>
              <a:t>The rewards given to the player.</a:t>
            </a:r>
          </a:p>
          <a:p>
            <a:pPr lvl="1"/>
            <a:r>
              <a:rPr lang="en-GB" dirty="0"/>
              <a:t>An endpoint.</a:t>
            </a:r>
          </a:p>
          <a:p>
            <a:pPr lvl="1"/>
            <a:r>
              <a:rPr lang="en-GB" dirty="0"/>
              <a:t>The expected path/paths through the level.</a:t>
            </a:r>
          </a:p>
          <a:p>
            <a:pPr lvl="1"/>
            <a:r>
              <a:rPr lang="en-GB" dirty="0"/>
              <a:t>A timeline showing major events within the level.</a:t>
            </a:r>
          </a:p>
        </p:txBody>
      </p:sp>
    </p:spTree>
    <p:extLst>
      <p:ext uri="{BB962C8B-B14F-4D97-AF65-F5344CB8AC3E}">
        <p14:creationId xmlns:p14="http://schemas.microsoft.com/office/powerpoint/2010/main" val="215399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7865-74F8-5ABB-7240-540BA583CC49}"/>
              </a:ext>
            </a:extLst>
          </p:cNvPr>
          <p:cNvSpPr>
            <a:spLocks noGrp="1"/>
          </p:cNvSpPr>
          <p:nvPr>
            <p:ph type="title"/>
          </p:nvPr>
        </p:nvSpPr>
        <p:spPr/>
        <p:txBody>
          <a:bodyPr>
            <a:normAutofit fontScale="90000"/>
          </a:bodyPr>
          <a:lstStyle/>
          <a:p>
            <a:r>
              <a:rPr lang="en-GB" dirty="0"/>
              <a:t>A level name</a:t>
            </a:r>
          </a:p>
        </p:txBody>
      </p:sp>
      <p:sp>
        <p:nvSpPr>
          <p:cNvPr id="3" name="Content Placeholder 2">
            <a:extLst>
              <a:ext uri="{FF2B5EF4-FFF2-40B4-BE49-F238E27FC236}">
                <a16:creationId xmlns:a16="http://schemas.microsoft.com/office/drawing/2014/main" id="{E5505A7D-7D28-C060-6C38-B284B6C7FB8F}"/>
              </a:ext>
            </a:extLst>
          </p:cNvPr>
          <p:cNvSpPr>
            <a:spLocks noGrp="1"/>
          </p:cNvSpPr>
          <p:nvPr>
            <p:ph idx="1"/>
          </p:nvPr>
        </p:nvSpPr>
        <p:spPr/>
        <p:txBody>
          <a:bodyPr/>
          <a:lstStyle/>
          <a:p>
            <a:r>
              <a:rPr lang="en-GB" dirty="0"/>
              <a:t>Fairly obvious and self-serving.</a:t>
            </a:r>
          </a:p>
          <a:p>
            <a:endParaRPr lang="en-GB" dirty="0"/>
          </a:p>
          <a:p>
            <a:r>
              <a:rPr lang="en-GB" dirty="0"/>
              <a:t>Should be unique and easily identify the level and its contents.</a:t>
            </a:r>
          </a:p>
          <a:p>
            <a:endParaRPr lang="en-GB" dirty="0"/>
          </a:p>
          <a:p>
            <a:r>
              <a:rPr lang="en-GB" dirty="0"/>
              <a:t>Should not be </a:t>
            </a:r>
          </a:p>
          <a:p>
            <a:endParaRPr lang="en-GB" dirty="0"/>
          </a:p>
          <a:p>
            <a:pPr lvl="1"/>
            <a:r>
              <a:rPr lang="en-GB" dirty="0"/>
              <a:t>Overly complicated.</a:t>
            </a:r>
          </a:p>
          <a:p>
            <a:pPr lvl="1"/>
            <a:r>
              <a:rPr lang="en-GB" dirty="0"/>
              <a:t>Contain spoilers.</a:t>
            </a:r>
          </a:p>
          <a:p>
            <a:endParaRPr lang="en-GB" dirty="0"/>
          </a:p>
        </p:txBody>
      </p:sp>
    </p:spTree>
    <p:extLst>
      <p:ext uri="{BB962C8B-B14F-4D97-AF65-F5344CB8AC3E}">
        <p14:creationId xmlns:p14="http://schemas.microsoft.com/office/powerpoint/2010/main" val="1521548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3CD7-2783-AD30-B3BB-520C75A32CAD}"/>
              </a:ext>
            </a:extLst>
          </p:cNvPr>
          <p:cNvSpPr>
            <a:spLocks noGrp="1"/>
          </p:cNvSpPr>
          <p:nvPr>
            <p:ph type="title"/>
          </p:nvPr>
        </p:nvSpPr>
        <p:spPr/>
        <p:txBody>
          <a:bodyPr>
            <a:normAutofit fontScale="90000"/>
          </a:bodyPr>
          <a:lstStyle/>
          <a:p>
            <a:r>
              <a:rPr lang="en-GB" dirty="0"/>
              <a:t>A concept</a:t>
            </a:r>
          </a:p>
        </p:txBody>
      </p:sp>
      <p:sp>
        <p:nvSpPr>
          <p:cNvPr id="3" name="Content Placeholder 2">
            <a:extLst>
              <a:ext uri="{FF2B5EF4-FFF2-40B4-BE49-F238E27FC236}">
                <a16:creationId xmlns:a16="http://schemas.microsoft.com/office/drawing/2014/main" id="{77A64DDD-67D4-DF03-BC48-13BB2B1B1639}"/>
              </a:ext>
            </a:extLst>
          </p:cNvPr>
          <p:cNvSpPr>
            <a:spLocks noGrp="1"/>
          </p:cNvSpPr>
          <p:nvPr>
            <p:ph idx="1"/>
          </p:nvPr>
        </p:nvSpPr>
        <p:spPr/>
        <p:txBody>
          <a:bodyPr/>
          <a:lstStyle/>
          <a:p>
            <a:r>
              <a:rPr lang="en-GB" dirty="0"/>
              <a:t>What is the concept for this level?</a:t>
            </a:r>
          </a:p>
          <a:p>
            <a:endParaRPr lang="en-GB" dirty="0"/>
          </a:p>
          <a:p>
            <a:r>
              <a:rPr lang="en-GB" dirty="0"/>
              <a:t>What does the player do here?</a:t>
            </a:r>
          </a:p>
          <a:p>
            <a:r>
              <a:rPr lang="en-GB" dirty="0"/>
              <a:t>What is the theme?</a:t>
            </a:r>
          </a:p>
          <a:p>
            <a:r>
              <a:rPr lang="en-GB" dirty="0"/>
              <a:t>Where do they go?</a:t>
            </a:r>
          </a:p>
          <a:p>
            <a:r>
              <a:rPr lang="en-GB" dirty="0"/>
              <a:t>How do they get there?</a:t>
            </a:r>
          </a:p>
          <a:p>
            <a:r>
              <a:rPr lang="en-GB" dirty="0"/>
              <a:t>And what do they do along the way?</a:t>
            </a:r>
          </a:p>
        </p:txBody>
      </p:sp>
    </p:spTree>
    <p:extLst>
      <p:ext uri="{BB962C8B-B14F-4D97-AF65-F5344CB8AC3E}">
        <p14:creationId xmlns:p14="http://schemas.microsoft.com/office/powerpoint/2010/main" val="1902923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915A-2EBC-069B-D501-EEB1EE6480DB}"/>
              </a:ext>
            </a:extLst>
          </p:cNvPr>
          <p:cNvSpPr>
            <a:spLocks noGrp="1"/>
          </p:cNvSpPr>
          <p:nvPr>
            <p:ph type="title"/>
          </p:nvPr>
        </p:nvSpPr>
        <p:spPr/>
        <p:txBody>
          <a:bodyPr>
            <a:normAutofit fontScale="90000"/>
          </a:bodyPr>
          <a:lstStyle/>
          <a:p>
            <a:r>
              <a:rPr lang="en-GB" dirty="0"/>
              <a:t>Example:-</a:t>
            </a:r>
          </a:p>
        </p:txBody>
      </p:sp>
      <p:sp>
        <p:nvSpPr>
          <p:cNvPr id="3" name="Content Placeholder 2">
            <a:extLst>
              <a:ext uri="{FF2B5EF4-FFF2-40B4-BE49-F238E27FC236}">
                <a16:creationId xmlns:a16="http://schemas.microsoft.com/office/drawing/2014/main" id="{DCDA8444-8F36-6F26-921F-C65502CF2084}"/>
              </a:ext>
            </a:extLst>
          </p:cNvPr>
          <p:cNvSpPr>
            <a:spLocks noGrp="1"/>
          </p:cNvSpPr>
          <p:nvPr>
            <p:ph idx="1"/>
          </p:nvPr>
        </p:nvSpPr>
        <p:spPr/>
        <p:txBody>
          <a:bodyPr/>
          <a:lstStyle/>
          <a:p>
            <a:r>
              <a:rPr lang="en-GB" dirty="0"/>
              <a:t>Jeremy and the mystery of the Old West!</a:t>
            </a:r>
          </a:p>
          <a:p>
            <a:endParaRPr lang="en-GB" dirty="0"/>
          </a:p>
          <a:p>
            <a:r>
              <a:rPr lang="en-GB" dirty="0"/>
              <a:t>Level Name:- Train Troubles!</a:t>
            </a:r>
          </a:p>
          <a:p>
            <a:endParaRPr lang="en-GB" dirty="0"/>
          </a:p>
          <a:p>
            <a:r>
              <a:rPr lang="en-GB" dirty="0"/>
              <a:t>Our hero Jeremy, must pursue the evil Sheriff Dave the Dastardly through the train, shooting bad guys and rescuing his girlfriend Linda. Jeremy must also crack the safe, and collect the map leading to the legendary McGuffin. Finally, Jeremy engages Dave in a duel on the roof of the train.</a:t>
            </a:r>
          </a:p>
        </p:txBody>
      </p:sp>
    </p:spTree>
    <p:extLst>
      <p:ext uri="{BB962C8B-B14F-4D97-AF65-F5344CB8AC3E}">
        <p14:creationId xmlns:p14="http://schemas.microsoft.com/office/powerpoint/2010/main" val="1632783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915A-2EBC-069B-D501-EEB1EE6480DB}"/>
              </a:ext>
            </a:extLst>
          </p:cNvPr>
          <p:cNvSpPr>
            <a:spLocks noGrp="1"/>
          </p:cNvSpPr>
          <p:nvPr>
            <p:ph type="title"/>
          </p:nvPr>
        </p:nvSpPr>
        <p:spPr/>
        <p:txBody>
          <a:bodyPr>
            <a:normAutofit fontScale="90000"/>
          </a:bodyPr>
          <a:lstStyle/>
          <a:p>
            <a:r>
              <a:rPr lang="en-GB" dirty="0"/>
              <a:t>Example:-</a:t>
            </a:r>
          </a:p>
        </p:txBody>
      </p:sp>
      <p:sp>
        <p:nvSpPr>
          <p:cNvPr id="3" name="Content Placeholder 2">
            <a:extLst>
              <a:ext uri="{FF2B5EF4-FFF2-40B4-BE49-F238E27FC236}">
                <a16:creationId xmlns:a16="http://schemas.microsoft.com/office/drawing/2014/main" id="{DCDA8444-8F36-6F26-921F-C65502CF2084}"/>
              </a:ext>
            </a:extLst>
          </p:cNvPr>
          <p:cNvSpPr>
            <a:spLocks noGrp="1"/>
          </p:cNvSpPr>
          <p:nvPr>
            <p:ph idx="1"/>
          </p:nvPr>
        </p:nvSpPr>
        <p:spPr/>
        <p:txBody>
          <a:bodyPr/>
          <a:lstStyle/>
          <a:p>
            <a:r>
              <a:rPr lang="en-GB" dirty="0"/>
              <a:t>Jeremy and the mystery of the Old West!</a:t>
            </a:r>
          </a:p>
          <a:p>
            <a:endParaRPr lang="en-GB" dirty="0"/>
          </a:p>
          <a:p>
            <a:r>
              <a:rPr lang="en-GB" dirty="0"/>
              <a:t>Level Name:- Train Troubles!</a:t>
            </a:r>
          </a:p>
          <a:p>
            <a:endParaRPr lang="en-GB" dirty="0"/>
          </a:p>
          <a:p>
            <a:r>
              <a:rPr lang="en-GB" dirty="0"/>
              <a:t>Our hero Jeremy, must pursue the evil Sheriff Dave the Dastardly through the train, shooting bad guys and rescuing his girlfriend Linda. Jeremy must also crack the safe, and collect the map leading to the legendary </a:t>
            </a:r>
            <a:r>
              <a:rPr lang="en-GB" dirty="0">
                <a:solidFill>
                  <a:srgbClr val="FF0000"/>
                </a:solidFill>
              </a:rPr>
              <a:t>McGuffin</a:t>
            </a:r>
            <a:r>
              <a:rPr lang="en-GB" dirty="0"/>
              <a:t>. Finally, Jeremy engages Dave in a duel on the roof of the train.</a:t>
            </a:r>
          </a:p>
        </p:txBody>
      </p:sp>
    </p:spTree>
    <p:extLst>
      <p:ext uri="{BB962C8B-B14F-4D97-AF65-F5344CB8AC3E}">
        <p14:creationId xmlns:p14="http://schemas.microsoft.com/office/powerpoint/2010/main" val="31155400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1733</Words>
  <Application>Microsoft Office PowerPoint</Application>
  <PresentationFormat>Widescreen</PresentationFormat>
  <Paragraphs>264</Paragraphs>
  <Slides>35</Slides>
  <Notes>0</Notes>
  <HiddenSlides>0</HiddenSlides>
  <MMClips>0</MMClips>
  <ScaleCrop>false</ScaleCrop>
  <HeadingPairs>
    <vt:vector size="6" baseType="variant">
      <vt:variant>
        <vt:lpstr>Fonts Used</vt:lpstr>
      </vt:variant>
      <vt:variant>
        <vt:i4>1</vt:i4>
      </vt:variant>
      <vt:variant>
        <vt:lpstr>Theme</vt:lpstr>
      </vt:variant>
      <vt:variant>
        <vt:i4>4</vt:i4>
      </vt:variant>
      <vt:variant>
        <vt:lpstr>Slide Titles</vt:lpstr>
      </vt:variant>
      <vt:variant>
        <vt:i4>35</vt:i4>
      </vt:variant>
    </vt:vector>
  </HeadingPairs>
  <TitlesOfParts>
    <vt:vector size="40" baseType="lpstr">
      <vt:lpstr>Arial</vt:lpstr>
      <vt:lpstr>Custom Design</vt:lpstr>
      <vt:lpstr>1_Custom Design</vt:lpstr>
      <vt:lpstr>2_Custom Design</vt:lpstr>
      <vt:lpstr>3_Custom Design</vt:lpstr>
      <vt:lpstr>2-1 Designing a Level</vt:lpstr>
      <vt:lpstr>Contents</vt:lpstr>
      <vt:lpstr>Level Design:- 101</vt:lpstr>
      <vt:lpstr>Why am I learning this…</vt:lpstr>
      <vt:lpstr>The basics, what do you need to include.</vt:lpstr>
      <vt:lpstr>A level name</vt:lpstr>
      <vt:lpstr>A concept</vt:lpstr>
      <vt:lpstr>Example:-</vt:lpstr>
      <vt:lpstr>Example:-</vt:lpstr>
      <vt:lpstr>Character profiles</vt:lpstr>
      <vt:lpstr>Example:- Jeremey</vt:lpstr>
      <vt:lpstr>Example:-</vt:lpstr>
      <vt:lpstr>Rules</vt:lpstr>
      <vt:lpstr>PowerPoint Presentation</vt:lpstr>
      <vt:lpstr>A starting point.</vt:lpstr>
      <vt:lpstr>Jeremy boards the train…</vt:lpstr>
      <vt:lpstr>Challenges</vt:lpstr>
      <vt:lpstr>Challenge one, Third class carriage </vt:lpstr>
      <vt:lpstr>Challenge One, Third class carriage </vt:lpstr>
      <vt:lpstr>HOLD ON!</vt:lpstr>
      <vt:lpstr>HOLD ON!</vt:lpstr>
      <vt:lpstr>Everything here?</vt:lpstr>
      <vt:lpstr>Missed the rewards.</vt:lpstr>
      <vt:lpstr>Rewards…</vt:lpstr>
      <vt:lpstr>An end point</vt:lpstr>
      <vt:lpstr>A twist in the tale!</vt:lpstr>
      <vt:lpstr>A twist in the tale!</vt:lpstr>
      <vt:lpstr>A twist in the tale!</vt:lpstr>
      <vt:lpstr>A twist in the tale!</vt:lpstr>
      <vt:lpstr>Planning the path</vt:lpstr>
      <vt:lpstr>PowerPoint Presentation</vt:lpstr>
      <vt:lpstr>Pacing…</vt:lpstr>
      <vt:lpstr>Pacing…</vt:lpstr>
      <vt:lpstr>Pacing…</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Merritt</dc:creator>
  <cp:lastModifiedBy>Patrick Merritt</cp:lastModifiedBy>
  <cp:revision>6</cp:revision>
  <dcterms:created xsi:type="dcterms:W3CDTF">2021-09-13T14:48:00Z</dcterms:created>
  <dcterms:modified xsi:type="dcterms:W3CDTF">2024-09-30T11:33:19Z</dcterms:modified>
</cp:coreProperties>
</file>