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710" r:id="rId1"/>
    <p:sldMasterId id="2147483722" r:id="rId2"/>
    <p:sldMasterId id="2147483734" r:id="rId3"/>
    <p:sldMasterId id="2147483746" r:id="rId4"/>
  </p:sldMasterIdLst>
  <p:notesMasterIdLst>
    <p:notesMasterId r:id="rId42"/>
  </p:notesMasterIdLst>
  <p:sldIdLst>
    <p:sldId id="256" r:id="rId5"/>
    <p:sldId id="257" r:id="rId6"/>
    <p:sldId id="279" r:id="rId7"/>
    <p:sldId id="270" r:id="rId8"/>
    <p:sldId id="268" r:id="rId9"/>
    <p:sldId id="269" r:id="rId10"/>
    <p:sldId id="272" r:id="rId11"/>
    <p:sldId id="271" r:id="rId12"/>
    <p:sldId id="273" r:id="rId13"/>
    <p:sldId id="274" r:id="rId14"/>
    <p:sldId id="276" r:id="rId15"/>
    <p:sldId id="278" r:id="rId16"/>
    <p:sldId id="281" r:id="rId17"/>
    <p:sldId id="280" r:id="rId18"/>
    <p:sldId id="282" r:id="rId19"/>
    <p:sldId id="283" r:id="rId20"/>
    <p:sldId id="284" r:id="rId21"/>
    <p:sldId id="290" r:id="rId22"/>
    <p:sldId id="285" r:id="rId23"/>
    <p:sldId id="286" r:id="rId24"/>
    <p:sldId id="287" r:id="rId25"/>
    <p:sldId id="291" r:id="rId26"/>
    <p:sldId id="289" r:id="rId27"/>
    <p:sldId id="292" r:id="rId28"/>
    <p:sldId id="293" r:id="rId29"/>
    <p:sldId id="294" r:id="rId30"/>
    <p:sldId id="295" r:id="rId31"/>
    <p:sldId id="296" r:id="rId32"/>
    <p:sldId id="297" r:id="rId33"/>
    <p:sldId id="298" r:id="rId34"/>
    <p:sldId id="299" r:id="rId35"/>
    <p:sldId id="300" r:id="rId36"/>
    <p:sldId id="302" r:id="rId37"/>
    <p:sldId id="303" r:id="rId38"/>
    <p:sldId id="304" r:id="rId39"/>
    <p:sldId id="305" r:id="rId40"/>
    <p:sldId id="307"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EFBEC"/>
    <a:srgbClr val="EDF4F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95754DA-9755-4D7D-9FF6-ECE979082F6F}" v="5" dt="2024-11-13T10:11:10.68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6" d="100"/>
          <a:sy n="106" d="100"/>
        </p:scale>
        <p:origin x="75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notesMaster" Target="notesMasters/notesMaster1.xml"/><Relationship Id="rId47" Type="http://schemas.microsoft.com/office/2016/11/relationships/changesInfo" Target="changesInfos/changesInfo1.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presProps" Target="presProps.xml"/><Relationship Id="rId48" Type="http://schemas.microsoft.com/office/2015/10/relationships/revisionInfo" Target="revisionInfo.xml"/><Relationship Id="rId8" Type="http://schemas.openxmlformats.org/officeDocument/2006/relationships/slide" Target="slides/slide4.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slide" Target="slides/slide3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trick Merritt" userId="b92c223c-8880-48c6-9b0c-d25ee1bca468" providerId="ADAL" clId="{EA25DEEF-83DC-4AC9-9C49-21531ACC9187}"/>
    <pc:docChg chg="modSld">
      <pc:chgData name="Patrick Merritt" userId="b92c223c-8880-48c6-9b0c-d25ee1bca468" providerId="ADAL" clId="{EA25DEEF-83DC-4AC9-9C49-21531ACC9187}" dt="2024-03-20T13:23:15.161" v="48" actId="20577"/>
      <pc:docMkLst>
        <pc:docMk/>
      </pc:docMkLst>
      <pc:sldChg chg="modSp mod">
        <pc:chgData name="Patrick Merritt" userId="b92c223c-8880-48c6-9b0c-d25ee1bca468" providerId="ADAL" clId="{EA25DEEF-83DC-4AC9-9C49-21531ACC9187}" dt="2024-03-20T13:22:48.472" v="8" actId="20577"/>
        <pc:sldMkLst>
          <pc:docMk/>
          <pc:sldMk cId="2691156661" sldId="259"/>
        </pc:sldMkLst>
        <pc:spChg chg="mod">
          <ac:chgData name="Patrick Merritt" userId="b92c223c-8880-48c6-9b0c-d25ee1bca468" providerId="ADAL" clId="{EA25DEEF-83DC-4AC9-9C49-21531ACC9187}" dt="2024-03-20T13:22:48.472" v="8" actId="20577"/>
          <ac:spMkLst>
            <pc:docMk/>
            <pc:sldMk cId="2691156661" sldId="259"/>
            <ac:spMk id="2" creationId="{AA509E95-AFD5-CC67-F674-357E1CC7699A}"/>
          </ac:spMkLst>
        </pc:spChg>
      </pc:sldChg>
      <pc:sldChg chg="modSp mod">
        <pc:chgData name="Patrick Merritt" userId="b92c223c-8880-48c6-9b0c-d25ee1bca468" providerId="ADAL" clId="{EA25DEEF-83DC-4AC9-9C49-21531ACC9187}" dt="2024-03-20T13:22:58.324" v="21" actId="20577"/>
        <pc:sldMkLst>
          <pc:docMk/>
          <pc:sldMk cId="354987656" sldId="260"/>
        </pc:sldMkLst>
        <pc:spChg chg="mod">
          <ac:chgData name="Patrick Merritt" userId="b92c223c-8880-48c6-9b0c-d25ee1bca468" providerId="ADAL" clId="{EA25DEEF-83DC-4AC9-9C49-21531ACC9187}" dt="2024-03-20T13:22:58.324" v="21" actId="20577"/>
          <ac:spMkLst>
            <pc:docMk/>
            <pc:sldMk cId="354987656" sldId="260"/>
            <ac:spMk id="2" creationId="{08E8F7A9-4965-8FDA-D7E2-8643DF0E1B41}"/>
          </ac:spMkLst>
        </pc:spChg>
      </pc:sldChg>
      <pc:sldChg chg="modSp mod">
        <pc:chgData name="Patrick Merritt" userId="b92c223c-8880-48c6-9b0c-d25ee1bca468" providerId="ADAL" clId="{EA25DEEF-83DC-4AC9-9C49-21531ACC9187}" dt="2024-03-20T13:23:05.794" v="31" actId="20577"/>
        <pc:sldMkLst>
          <pc:docMk/>
          <pc:sldMk cId="2561642139" sldId="261"/>
        </pc:sldMkLst>
        <pc:spChg chg="mod">
          <ac:chgData name="Patrick Merritt" userId="b92c223c-8880-48c6-9b0c-d25ee1bca468" providerId="ADAL" clId="{EA25DEEF-83DC-4AC9-9C49-21531ACC9187}" dt="2024-03-20T13:23:05.794" v="31" actId="20577"/>
          <ac:spMkLst>
            <pc:docMk/>
            <pc:sldMk cId="2561642139" sldId="261"/>
            <ac:spMk id="2" creationId="{E98E370C-90FF-E060-6BA2-79D29A191AFF}"/>
          </ac:spMkLst>
        </pc:spChg>
      </pc:sldChg>
      <pc:sldChg chg="modSp mod">
        <pc:chgData name="Patrick Merritt" userId="b92c223c-8880-48c6-9b0c-d25ee1bca468" providerId="ADAL" clId="{EA25DEEF-83DC-4AC9-9C49-21531ACC9187}" dt="2024-03-20T13:23:15.161" v="48" actId="20577"/>
        <pc:sldMkLst>
          <pc:docMk/>
          <pc:sldMk cId="3458636469" sldId="262"/>
        </pc:sldMkLst>
        <pc:spChg chg="mod">
          <ac:chgData name="Patrick Merritt" userId="b92c223c-8880-48c6-9b0c-d25ee1bca468" providerId="ADAL" clId="{EA25DEEF-83DC-4AC9-9C49-21531ACC9187}" dt="2024-03-20T13:23:15.161" v="48" actId="20577"/>
          <ac:spMkLst>
            <pc:docMk/>
            <pc:sldMk cId="3458636469" sldId="262"/>
            <ac:spMk id="2" creationId="{E0647016-D1F5-B503-70B0-79C75EC099D2}"/>
          </ac:spMkLst>
        </pc:spChg>
      </pc:sldChg>
    </pc:docChg>
  </pc:docChgLst>
  <pc:docChgLst>
    <pc:chgData name="Patrick Merritt" userId="b92c223c-8880-48c6-9b0c-d25ee1bca468" providerId="ADAL" clId="{1C9937B1-28F7-42F5-9CA7-484E96488542}"/>
    <pc:docChg chg="modSld sldOrd">
      <pc:chgData name="Patrick Merritt" userId="b92c223c-8880-48c6-9b0c-d25ee1bca468" providerId="ADAL" clId="{1C9937B1-28F7-42F5-9CA7-484E96488542}" dt="2024-11-11T09:54:06.826" v="1"/>
      <pc:docMkLst>
        <pc:docMk/>
      </pc:docMkLst>
      <pc:sldChg chg="ord">
        <pc:chgData name="Patrick Merritt" userId="b92c223c-8880-48c6-9b0c-d25ee1bca468" providerId="ADAL" clId="{1C9937B1-28F7-42F5-9CA7-484E96488542}" dt="2024-11-11T09:54:06.826" v="1"/>
        <pc:sldMkLst>
          <pc:docMk/>
          <pc:sldMk cId="3578199303" sldId="273"/>
        </pc:sldMkLst>
      </pc:sldChg>
    </pc:docChg>
  </pc:docChgLst>
  <pc:docChgLst>
    <pc:chgData name="Patrick Merritt" userId="b92c223c-8880-48c6-9b0c-d25ee1bca468" providerId="ADAL" clId="{463549EA-C4BF-41D7-A78A-634A6AD114FD}"/>
    <pc:docChg chg="undo custSel addSld delSld modSld">
      <pc:chgData name="Patrick Merritt" userId="b92c223c-8880-48c6-9b0c-d25ee1bca468" providerId="ADAL" clId="{463549EA-C4BF-41D7-A78A-634A6AD114FD}" dt="2024-01-11T13:23:04.535" v="1877" actId="20577"/>
      <pc:docMkLst>
        <pc:docMk/>
      </pc:docMkLst>
      <pc:sldChg chg="addSp delSp modSp new del mod chgLayout">
        <pc:chgData name="Patrick Merritt" userId="b92c223c-8880-48c6-9b0c-d25ee1bca468" providerId="ADAL" clId="{463549EA-C4BF-41D7-A78A-634A6AD114FD}" dt="2024-01-11T12:53:14.291" v="19" actId="47"/>
        <pc:sldMkLst>
          <pc:docMk/>
          <pc:sldMk cId="800039803" sldId="257"/>
        </pc:sldMkLst>
        <pc:spChg chg="del">
          <ac:chgData name="Patrick Merritt" userId="b92c223c-8880-48c6-9b0c-d25ee1bca468" providerId="ADAL" clId="{463549EA-C4BF-41D7-A78A-634A6AD114FD}" dt="2024-01-11T12:53:04.729" v="2" actId="700"/>
          <ac:spMkLst>
            <pc:docMk/>
            <pc:sldMk cId="800039803" sldId="257"/>
            <ac:spMk id="2" creationId="{8219A5F7-27C2-CF97-619B-27F25DB3F589}"/>
          </ac:spMkLst>
        </pc:spChg>
        <pc:spChg chg="del">
          <ac:chgData name="Patrick Merritt" userId="b92c223c-8880-48c6-9b0c-d25ee1bca468" providerId="ADAL" clId="{463549EA-C4BF-41D7-A78A-634A6AD114FD}" dt="2024-01-11T12:53:04.729" v="2" actId="700"/>
          <ac:spMkLst>
            <pc:docMk/>
            <pc:sldMk cId="800039803" sldId="257"/>
            <ac:spMk id="3" creationId="{F5987500-C66B-A250-EE82-E28CC6F08208}"/>
          </ac:spMkLst>
        </pc:spChg>
        <pc:spChg chg="add mod ord">
          <ac:chgData name="Patrick Merritt" userId="b92c223c-8880-48c6-9b0c-d25ee1bca468" providerId="ADAL" clId="{463549EA-C4BF-41D7-A78A-634A6AD114FD}" dt="2024-01-11T12:53:11.754" v="18" actId="20577"/>
          <ac:spMkLst>
            <pc:docMk/>
            <pc:sldMk cId="800039803" sldId="257"/>
            <ac:spMk id="4" creationId="{D497DABE-7922-CE39-AD64-0E1245C12AE2}"/>
          </ac:spMkLst>
        </pc:spChg>
        <pc:spChg chg="add mod ord">
          <ac:chgData name="Patrick Merritt" userId="b92c223c-8880-48c6-9b0c-d25ee1bca468" providerId="ADAL" clId="{463549EA-C4BF-41D7-A78A-634A6AD114FD}" dt="2024-01-11T12:53:04.729" v="2" actId="700"/>
          <ac:spMkLst>
            <pc:docMk/>
            <pc:sldMk cId="800039803" sldId="257"/>
            <ac:spMk id="5" creationId="{CC6F8868-9C8E-B431-7B3B-20156FBDD5D1}"/>
          </ac:spMkLst>
        </pc:spChg>
      </pc:sldChg>
      <pc:sldChg chg="addSp delSp modSp new mod modClrScheme chgLayout">
        <pc:chgData name="Patrick Merritt" userId="b92c223c-8880-48c6-9b0c-d25ee1bca468" providerId="ADAL" clId="{463549EA-C4BF-41D7-A78A-634A6AD114FD}" dt="2024-01-11T12:56:35.225" v="124" actId="1037"/>
        <pc:sldMkLst>
          <pc:docMk/>
          <pc:sldMk cId="2285625565" sldId="257"/>
        </pc:sldMkLst>
        <pc:spChg chg="del mod ord">
          <ac:chgData name="Patrick Merritt" userId="b92c223c-8880-48c6-9b0c-d25ee1bca468" providerId="ADAL" clId="{463549EA-C4BF-41D7-A78A-634A6AD114FD}" dt="2024-01-11T12:53:25.514" v="23" actId="700"/>
          <ac:spMkLst>
            <pc:docMk/>
            <pc:sldMk cId="2285625565" sldId="257"/>
            <ac:spMk id="2" creationId="{2AB05CF7-7814-D90A-C41E-6C0876134555}"/>
          </ac:spMkLst>
        </pc:spChg>
        <pc:spChg chg="del mod ord">
          <ac:chgData name="Patrick Merritt" userId="b92c223c-8880-48c6-9b0c-d25ee1bca468" providerId="ADAL" clId="{463549EA-C4BF-41D7-A78A-634A6AD114FD}" dt="2024-01-11T12:53:25.514" v="23" actId="700"/>
          <ac:spMkLst>
            <pc:docMk/>
            <pc:sldMk cId="2285625565" sldId="257"/>
            <ac:spMk id="3" creationId="{8563A296-E30F-B67D-1BC4-F854B7EB1A26}"/>
          </ac:spMkLst>
        </pc:spChg>
        <pc:spChg chg="add mod ord">
          <ac:chgData name="Patrick Merritt" userId="b92c223c-8880-48c6-9b0c-d25ee1bca468" providerId="ADAL" clId="{463549EA-C4BF-41D7-A78A-634A6AD114FD}" dt="2024-01-11T12:56:35.225" v="124" actId="1037"/>
          <ac:spMkLst>
            <pc:docMk/>
            <pc:sldMk cId="2285625565" sldId="257"/>
            <ac:spMk id="4" creationId="{AEABCF16-64A4-DFB3-5AFC-50639842717C}"/>
          </ac:spMkLst>
        </pc:spChg>
        <pc:spChg chg="add mod ord">
          <ac:chgData name="Patrick Merritt" userId="b92c223c-8880-48c6-9b0c-d25ee1bca468" providerId="ADAL" clId="{463549EA-C4BF-41D7-A78A-634A6AD114FD}" dt="2024-01-11T12:56:35.225" v="124" actId="1037"/>
          <ac:spMkLst>
            <pc:docMk/>
            <pc:sldMk cId="2285625565" sldId="257"/>
            <ac:spMk id="5" creationId="{D857C153-2D90-8760-6E2D-6F98519404FB}"/>
          </ac:spMkLst>
        </pc:spChg>
        <pc:picChg chg="add mod">
          <ac:chgData name="Patrick Merritt" userId="b92c223c-8880-48c6-9b0c-d25ee1bca468" providerId="ADAL" clId="{463549EA-C4BF-41D7-A78A-634A6AD114FD}" dt="2024-01-11T12:56:35.225" v="124" actId="1037"/>
          <ac:picMkLst>
            <pc:docMk/>
            <pc:sldMk cId="2285625565" sldId="257"/>
            <ac:picMk id="1026" creationId="{528867C1-5E21-9A75-57A0-36ACFCBFDFB5}"/>
          </ac:picMkLst>
        </pc:picChg>
      </pc:sldChg>
      <pc:sldChg chg="del">
        <pc:chgData name="Patrick Merritt" userId="b92c223c-8880-48c6-9b0c-d25ee1bca468" providerId="ADAL" clId="{463549EA-C4BF-41D7-A78A-634A6AD114FD}" dt="2024-01-11T12:52:53.887" v="0" actId="47"/>
        <pc:sldMkLst>
          <pc:docMk/>
          <pc:sldMk cId="4090023474" sldId="257"/>
        </pc:sldMkLst>
      </pc:sldChg>
      <pc:sldChg chg="del">
        <pc:chgData name="Patrick Merritt" userId="b92c223c-8880-48c6-9b0c-d25ee1bca468" providerId="ADAL" clId="{463549EA-C4BF-41D7-A78A-634A6AD114FD}" dt="2024-01-11T12:52:53.887" v="0" actId="47"/>
        <pc:sldMkLst>
          <pc:docMk/>
          <pc:sldMk cId="2171259363" sldId="258"/>
        </pc:sldMkLst>
      </pc:sldChg>
      <pc:sldChg chg="addSp delSp modSp new mod modClrScheme chgLayout">
        <pc:chgData name="Patrick Merritt" userId="b92c223c-8880-48c6-9b0c-d25ee1bca468" providerId="ADAL" clId="{463549EA-C4BF-41D7-A78A-634A6AD114FD}" dt="2024-01-11T13:02:33.830" v="673" actId="20577"/>
        <pc:sldMkLst>
          <pc:docMk/>
          <pc:sldMk cId="4144405205" sldId="258"/>
        </pc:sldMkLst>
        <pc:spChg chg="mod ord">
          <ac:chgData name="Patrick Merritt" userId="b92c223c-8880-48c6-9b0c-d25ee1bca468" providerId="ADAL" clId="{463549EA-C4BF-41D7-A78A-634A6AD114FD}" dt="2024-01-11T12:57:36.103" v="141" actId="20577"/>
          <ac:spMkLst>
            <pc:docMk/>
            <pc:sldMk cId="4144405205" sldId="258"/>
            <ac:spMk id="2" creationId="{4336508C-C1AA-ED1A-DBB6-37B027816D37}"/>
          </ac:spMkLst>
        </pc:spChg>
        <pc:spChg chg="del mod ord">
          <ac:chgData name="Patrick Merritt" userId="b92c223c-8880-48c6-9b0c-d25ee1bca468" providerId="ADAL" clId="{463549EA-C4BF-41D7-A78A-634A6AD114FD}" dt="2024-01-11T12:57:32.797" v="130" actId="700"/>
          <ac:spMkLst>
            <pc:docMk/>
            <pc:sldMk cId="4144405205" sldId="258"/>
            <ac:spMk id="3" creationId="{EB1251C7-66ED-5270-9C6A-FAE91CA3319E}"/>
          </ac:spMkLst>
        </pc:spChg>
        <pc:spChg chg="add mod ord">
          <ac:chgData name="Patrick Merritt" userId="b92c223c-8880-48c6-9b0c-d25ee1bca468" providerId="ADAL" clId="{463549EA-C4BF-41D7-A78A-634A6AD114FD}" dt="2024-01-11T13:02:33.830" v="673" actId="20577"/>
          <ac:spMkLst>
            <pc:docMk/>
            <pc:sldMk cId="4144405205" sldId="258"/>
            <ac:spMk id="4" creationId="{05B0F44D-A828-6578-1C8D-4E7D2915B331}"/>
          </ac:spMkLst>
        </pc:spChg>
      </pc:sldChg>
      <pc:sldChg chg="del">
        <pc:chgData name="Patrick Merritt" userId="b92c223c-8880-48c6-9b0c-d25ee1bca468" providerId="ADAL" clId="{463549EA-C4BF-41D7-A78A-634A6AD114FD}" dt="2024-01-11T12:52:53.887" v="0" actId="47"/>
        <pc:sldMkLst>
          <pc:docMk/>
          <pc:sldMk cId="2197901773" sldId="259"/>
        </pc:sldMkLst>
      </pc:sldChg>
      <pc:sldChg chg="modSp new mod">
        <pc:chgData name="Patrick Merritt" userId="b92c223c-8880-48c6-9b0c-d25ee1bca468" providerId="ADAL" clId="{463549EA-C4BF-41D7-A78A-634A6AD114FD}" dt="2024-01-11T13:05:05.902" v="1050" actId="20577"/>
        <pc:sldMkLst>
          <pc:docMk/>
          <pc:sldMk cId="2691156661" sldId="259"/>
        </pc:sldMkLst>
        <pc:spChg chg="mod">
          <ac:chgData name="Patrick Merritt" userId="b92c223c-8880-48c6-9b0c-d25ee1bca468" providerId="ADAL" clId="{463549EA-C4BF-41D7-A78A-634A6AD114FD}" dt="2024-01-11T13:03:02.115" v="711" actId="20577"/>
          <ac:spMkLst>
            <pc:docMk/>
            <pc:sldMk cId="2691156661" sldId="259"/>
            <ac:spMk id="2" creationId="{AA509E95-AFD5-CC67-F674-357E1CC7699A}"/>
          </ac:spMkLst>
        </pc:spChg>
        <pc:spChg chg="mod">
          <ac:chgData name="Patrick Merritt" userId="b92c223c-8880-48c6-9b0c-d25ee1bca468" providerId="ADAL" clId="{463549EA-C4BF-41D7-A78A-634A6AD114FD}" dt="2024-01-11T13:05:05.902" v="1050" actId="20577"/>
          <ac:spMkLst>
            <pc:docMk/>
            <pc:sldMk cId="2691156661" sldId="259"/>
            <ac:spMk id="3" creationId="{6290A041-4561-A81D-F746-EF63129640D5}"/>
          </ac:spMkLst>
        </pc:spChg>
      </pc:sldChg>
      <pc:sldChg chg="addSp delSp modSp new mod">
        <pc:chgData name="Patrick Merritt" userId="b92c223c-8880-48c6-9b0c-d25ee1bca468" providerId="ADAL" clId="{463549EA-C4BF-41D7-A78A-634A6AD114FD}" dt="2024-01-11T13:14:13.216" v="1533" actId="14100"/>
        <pc:sldMkLst>
          <pc:docMk/>
          <pc:sldMk cId="354987656" sldId="260"/>
        </pc:sldMkLst>
        <pc:spChg chg="mod">
          <ac:chgData name="Patrick Merritt" userId="b92c223c-8880-48c6-9b0c-d25ee1bca468" providerId="ADAL" clId="{463549EA-C4BF-41D7-A78A-634A6AD114FD}" dt="2024-01-11T13:06:40.117" v="1075" actId="313"/>
          <ac:spMkLst>
            <pc:docMk/>
            <pc:sldMk cId="354987656" sldId="260"/>
            <ac:spMk id="2" creationId="{08E8F7A9-4965-8FDA-D7E2-8643DF0E1B41}"/>
          </ac:spMkLst>
        </pc:spChg>
        <pc:spChg chg="mod">
          <ac:chgData name="Patrick Merritt" userId="b92c223c-8880-48c6-9b0c-d25ee1bca468" providerId="ADAL" clId="{463549EA-C4BF-41D7-A78A-634A6AD114FD}" dt="2024-01-11T13:14:13.216" v="1533" actId="14100"/>
          <ac:spMkLst>
            <pc:docMk/>
            <pc:sldMk cId="354987656" sldId="260"/>
            <ac:spMk id="3" creationId="{CA629701-FE9F-D11C-E063-2F564443641E}"/>
          </ac:spMkLst>
        </pc:spChg>
        <pc:spChg chg="add del mod">
          <ac:chgData name="Patrick Merritt" userId="b92c223c-8880-48c6-9b0c-d25ee1bca468" providerId="ADAL" clId="{463549EA-C4BF-41D7-A78A-634A6AD114FD}" dt="2024-01-11T13:14:06.608" v="1532" actId="21"/>
          <ac:spMkLst>
            <pc:docMk/>
            <pc:sldMk cId="354987656" sldId="260"/>
            <ac:spMk id="4" creationId="{6424C988-0277-3D0C-D793-1542D06A36D5}"/>
          </ac:spMkLst>
        </pc:spChg>
        <pc:spChg chg="add del mod">
          <ac:chgData name="Patrick Merritt" userId="b92c223c-8880-48c6-9b0c-d25ee1bca468" providerId="ADAL" clId="{463549EA-C4BF-41D7-A78A-634A6AD114FD}" dt="2024-01-11T13:14:06.608" v="1532" actId="21"/>
          <ac:spMkLst>
            <pc:docMk/>
            <pc:sldMk cId="354987656" sldId="260"/>
            <ac:spMk id="5" creationId="{3078983A-F19D-843E-48B4-926FA33619B8}"/>
          </ac:spMkLst>
        </pc:spChg>
        <pc:spChg chg="add del mod">
          <ac:chgData name="Patrick Merritt" userId="b92c223c-8880-48c6-9b0c-d25ee1bca468" providerId="ADAL" clId="{463549EA-C4BF-41D7-A78A-634A6AD114FD}" dt="2024-01-11T13:14:06.608" v="1532" actId="21"/>
          <ac:spMkLst>
            <pc:docMk/>
            <pc:sldMk cId="354987656" sldId="260"/>
            <ac:spMk id="6" creationId="{682D2C98-8CE6-A01E-82D1-72B8486BD393}"/>
          </ac:spMkLst>
        </pc:spChg>
        <pc:spChg chg="add del mod">
          <ac:chgData name="Patrick Merritt" userId="b92c223c-8880-48c6-9b0c-d25ee1bca468" providerId="ADAL" clId="{463549EA-C4BF-41D7-A78A-634A6AD114FD}" dt="2024-01-11T13:14:06.608" v="1532" actId="21"/>
          <ac:spMkLst>
            <pc:docMk/>
            <pc:sldMk cId="354987656" sldId="260"/>
            <ac:spMk id="7" creationId="{5A1748D6-BBA6-78A9-45B0-FF8F60EFB425}"/>
          </ac:spMkLst>
        </pc:spChg>
        <pc:cxnChg chg="add del mod">
          <ac:chgData name="Patrick Merritt" userId="b92c223c-8880-48c6-9b0c-d25ee1bca468" providerId="ADAL" clId="{463549EA-C4BF-41D7-A78A-634A6AD114FD}" dt="2024-01-11T13:14:06.608" v="1532" actId="21"/>
          <ac:cxnSpMkLst>
            <pc:docMk/>
            <pc:sldMk cId="354987656" sldId="260"/>
            <ac:cxnSpMk id="9" creationId="{AB5B8664-DE26-816A-F224-7CB1ADD90267}"/>
          </ac:cxnSpMkLst>
        </pc:cxnChg>
        <pc:cxnChg chg="add del mod">
          <ac:chgData name="Patrick Merritt" userId="b92c223c-8880-48c6-9b0c-d25ee1bca468" providerId="ADAL" clId="{463549EA-C4BF-41D7-A78A-634A6AD114FD}" dt="2024-01-11T13:14:06.608" v="1532" actId="21"/>
          <ac:cxnSpMkLst>
            <pc:docMk/>
            <pc:sldMk cId="354987656" sldId="260"/>
            <ac:cxnSpMk id="10" creationId="{D0224F46-61E7-EF95-467F-DDC2BAC7ECFC}"/>
          </ac:cxnSpMkLst>
        </pc:cxnChg>
        <pc:cxnChg chg="add del mod">
          <ac:chgData name="Patrick Merritt" userId="b92c223c-8880-48c6-9b0c-d25ee1bca468" providerId="ADAL" clId="{463549EA-C4BF-41D7-A78A-634A6AD114FD}" dt="2024-01-11T13:14:06.608" v="1532" actId="21"/>
          <ac:cxnSpMkLst>
            <pc:docMk/>
            <pc:sldMk cId="354987656" sldId="260"/>
            <ac:cxnSpMk id="11" creationId="{2BBCD963-9595-2B60-EBE3-3B7EC346B2CF}"/>
          </ac:cxnSpMkLst>
        </pc:cxnChg>
      </pc:sldChg>
      <pc:sldChg chg="del">
        <pc:chgData name="Patrick Merritt" userId="b92c223c-8880-48c6-9b0c-d25ee1bca468" providerId="ADAL" clId="{463549EA-C4BF-41D7-A78A-634A6AD114FD}" dt="2024-01-11T12:52:53.887" v="0" actId="47"/>
        <pc:sldMkLst>
          <pc:docMk/>
          <pc:sldMk cId="3824764564" sldId="260"/>
        </pc:sldMkLst>
      </pc:sldChg>
      <pc:sldChg chg="del">
        <pc:chgData name="Patrick Merritt" userId="b92c223c-8880-48c6-9b0c-d25ee1bca468" providerId="ADAL" clId="{463549EA-C4BF-41D7-A78A-634A6AD114FD}" dt="2024-01-11T12:52:53.887" v="0" actId="47"/>
        <pc:sldMkLst>
          <pc:docMk/>
          <pc:sldMk cId="1141273340" sldId="261"/>
        </pc:sldMkLst>
      </pc:sldChg>
      <pc:sldChg chg="addSp delSp modSp new mod modClrScheme chgLayout">
        <pc:chgData name="Patrick Merritt" userId="b92c223c-8880-48c6-9b0c-d25ee1bca468" providerId="ADAL" clId="{463549EA-C4BF-41D7-A78A-634A6AD114FD}" dt="2024-01-11T13:20:25.224" v="1611" actId="14100"/>
        <pc:sldMkLst>
          <pc:docMk/>
          <pc:sldMk cId="2561642139" sldId="261"/>
        </pc:sldMkLst>
        <pc:spChg chg="mod ord">
          <ac:chgData name="Patrick Merritt" userId="b92c223c-8880-48c6-9b0c-d25ee1bca468" providerId="ADAL" clId="{463549EA-C4BF-41D7-A78A-634A6AD114FD}" dt="2024-01-11T13:14:50.400" v="1587" actId="700"/>
          <ac:spMkLst>
            <pc:docMk/>
            <pc:sldMk cId="2561642139" sldId="261"/>
            <ac:spMk id="2" creationId="{E98E370C-90FF-E060-6BA2-79D29A191AFF}"/>
          </ac:spMkLst>
        </pc:spChg>
        <pc:spChg chg="del">
          <ac:chgData name="Patrick Merritt" userId="b92c223c-8880-48c6-9b0c-d25ee1bca468" providerId="ADAL" clId="{463549EA-C4BF-41D7-A78A-634A6AD114FD}" dt="2024-01-11T13:14:44.873" v="1586" actId="700"/>
          <ac:spMkLst>
            <pc:docMk/>
            <pc:sldMk cId="2561642139" sldId="261"/>
            <ac:spMk id="3" creationId="{FEB1A618-2195-48C4-B94B-ED16ED151E7C}"/>
          </ac:spMkLst>
        </pc:spChg>
        <pc:spChg chg="add mod">
          <ac:chgData name="Patrick Merritt" userId="b92c223c-8880-48c6-9b0c-d25ee1bca468" providerId="ADAL" clId="{463549EA-C4BF-41D7-A78A-634A6AD114FD}" dt="2024-01-11T13:15:03.590" v="1589" actId="164"/>
          <ac:spMkLst>
            <pc:docMk/>
            <pc:sldMk cId="2561642139" sldId="261"/>
            <ac:spMk id="4" creationId="{E54AA23A-5E77-2845-60AC-F503BA76F1B1}"/>
          </ac:spMkLst>
        </pc:spChg>
        <pc:spChg chg="add mod">
          <ac:chgData name="Patrick Merritt" userId="b92c223c-8880-48c6-9b0c-d25ee1bca468" providerId="ADAL" clId="{463549EA-C4BF-41D7-A78A-634A6AD114FD}" dt="2024-01-11T13:15:03.590" v="1589" actId="164"/>
          <ac:spMkLst>
            <pc:docMk/>
            <pc:sldMk cId="2561642139" sldId="261"/>
            <ac:spMk id="5" creationId="{1B998D9E-0939-7B39-5C9F-B7E97152354E}"/>
          </ac:spMkLst>
        </pc:spChg>
        <pc:spChg chg="add mod">
          <ac:chgData name="Patrick Merritt" userId="b92c223c-8880-48c6-9b0c-d25ee1bca468" providerId="ADAL" clId="{463549EA-C4BF-41D7-A78A-634A6AD114FD}" dt="2024-01-11T13:15:03.590" v="1589" actId="164"/>
          <ac:spMkLst>
            <pc:docMk/>
            <pc:sldMk cId="2561642139" sldId="261"/>
            <ac:spMk id="6" creationId="{8ADD1ECD-53C2-64DD-A37D-9F622B8B1A76}"/>
          </ac:spMkLst>
        </pc:spChg>
        <pc:spChg chg="add mod">
          <ac:chgData name="Patrick Merritt" userId="b92c223c-8880-48c6-9b0c-d25ee1bca468" providerId="ADAL" clId="{463549EA-C4BF-41D7-A78A-634A6AD114FD}" dt="2024-01-11T13:15:03.590" v="1589" actId="164"/>
          <ac:spMkLst>
            <pc:docMk/>
            <pc:sldMk cId="2561642139" sldId="261"/>
            <ac:spMk id="7" creationId="{DF05FECF-7786-C3FB-E791-9A5DA38F7EC7}"/>
          </ac:spMkLst>
        </pc:spChg>
        <pc:spChg chg="add mod">
          <ac:chgData name="Patrick Merritt" userId="b92c223c-8880-48c6-9b0c-d25ee1bca468" providerId="ADAL" clId="{463549EA-C4BF-41D7-A78A-634A6AD114FD}" dt="2024-01-11T13:15:57.678" v="1599" actId="164"/>
          <ac:spMkLst>
            <pc:docMk/>
            <pc:sldMk cId="2561642139" sldId="261"/>
            <ac:spMk id="13" creationId="{F0435E3A-6249-6308-DCA0-537544F35976}"/>
          </ac:spMkLst>
        </pc:spChg>
        <pc:spChg chg="add mod">
          <ac:chgData name="Patrick Merritt" userId="b92c223c-8880-48c6-9b0c-d25ee1bca468" providerId="ADAL" clId="{463549EA-C4BF-41D7-A78A-634A6AD114FD}" dt="2024-01-11T13:15:57.678" v="1599" actId="164"/>
          <ac:spMkLst>
            <pc:docMk/>
            <pc:sldMk cId="2561642139" sldId="261"/>
            <ac:spMk id="14" creationId="{E21D022C-FBEA-2610-2D71-4E6005FE2D80}"/>
          </ac:spMkLst>
        </pc:spChg>
        <pc:spChg chg="add mod">
          <ac:chgData name="Patrick Merritt" userId="b92c223c-8880-48c6-9b0c-d25ee1bca468" providerId="ADAL" clId="{463549EA-C4BF-41D7-A78A-634A6AD114FD}" dt="2024-01-11T13:15:57.678" v="1599" actId="164"/>
          <ac:spMkLst>
            <pc:docMk/>
            <pc:sldMk cId="2561642139" sldId="261"/>
            <ac:spMk id="15" creationId="{E0C1CE8F-3825-3956-4671-E444A135915A}"/>
          </ac:spMkLst>
        </pc:spChg>
        <pc:spChg chg="add mod">
          <ac:chgData name="Patrick Merritt" userId="b92c223c-8880-48c6-9b0c-d25ee1bca468" providerId="ADAL" clId="{463549EA-C4BF-41D7-A78A-634A6AD114FD}" dt="2024-01-11T13:15:57.678" v="1599" actId="164"/>
          <ac:spMkLst>
            <pc:docMk/>
            <pc:sldMk cId="2561642139" sldId="261"/>
            <ac:spMk id="16" creationId="{367206AB-61E0-2464-B559-C814C84AE361}"/>
          </ac:spMkLst>
        </pc:spChg>
        <pc:spChg chg="mod">
          <ac:chgData name="Patrick Merritt" userId="b92c223c-8880-48c6-9b0c-d25ee1bca468" providerId="ADAL" clId="{463549EA-C4BF-41D7-A78A-634A6AD114FD}" dt="2024-01-11T13:16:11.364" v="1600"/>
          <ac:spMkLst>
            <pc:docMk/>
            <pc:sldMk cId="2561642139" sldId="261"/>
            <ac:spMk id="26" creationId="{403C69B2-CE3C-977A-BA99-A2A1B2454BE0}"/>
          </ac:spMkLst>
        </pc:spChg>
        <pc:spChg chg="mod">
          <ac:chgData name="Patrick Merritt" userId="b92c223c-8880-48c6-9b0c-d25ee1bca468" providerId="ADAL" clId="{463549EA-C4BF-41D7-A78A-634A6AD114FD}" dt="2024-01-11T13:16:11.364" v="1600"/>
          <ac:spMkLst>
            <pc:docMk/>
            <pc:sldMk cId="2561642139" sldId="261"/>
            <ac:spMk id="27" creationId="{844DB767-976A-6C4C-F637-4B3CE0B301FF}"/>
          </ac:spMkLst>
        </pc:spChg>
        <pc:spChg chg="mod">
          <ac:chgData name="Patrick Merritt" userId="b92c223c-8880-48c6-9b0c-d25ee1bca468" providerId="ADAL" clId="{463549EA-C4BF-41D7-A78A-634A6AD114FD}" dt="2024-01-11T13:16:11.364" v="1600"/>
          <ac:spMkLst>
            <pc:docMk/>
            <pc:sldMk cId="2561642139" sldId="261"/>
            <ac:spMk id="28" creationId="{E31F3B73-3704-203D-8D43-E50DB2383843}"/>
          </ac:spMkLst>
        </pc:spChg>
        <pc:spChg chg="mod">
          <ac:chgData name="Patrick Merritt" userId="b92c223c-8880-48c6-9b0c-d25ee1bca468" providerId="ADAL" clId="{463549EA-C4BF-41D7-A78A-634A6AD114FD}" dt="2024-01-11T13:16:11.364" v="1600"/>
          <ac:spMkLst>
            <pc:docMk/>
            <pc:sldMk cId="2561642139" sldId="261"/>
            <ac:spMk id="29" creationId="{AF3DA789-C8AA-021E-ACD8-52098FF0116D}"/>
          </ac:spMkLst>
        </pc:spChg>
        <pc:spChg chg="mod">
          <ac:chgData name="Patrick Merritt" userId="b92c223c-8880-48c6-9b0c-d25ee1bca468" providerId="ADAL" clId="{463549EA-C4BF-41D7-A78A-634A6AD114FD}" dt="2024-01-11T13:19:53.583" v="1606"/>
          <ac:spMkLst>
            <pc:docMk/>
            <pc:sldMk cId="2561642139" sldId="261"/>
            <ac:spMk id="35" creationId="{F270AEBD-EC5A-E20C-3852-5EB67812FC1A}"/>
          </ac:spMkLst>
        </pc:spChg>
        <pc:spChg chg="mod">
          <ac:chgData name="Patrick Merritt" userId="b92c223c-8880-48c6-9b0c-d25ee1bca468" providerId="ADAL" clId="{463549EA-C4BF-41D7-A78A-634A6AD114FD}" dt="2024-01-11T13:19:53.583" v="1606"/>
          <ac:spMkLst>
            <pc:docMk/>
            <pc:sldMk cId="2561642139" sldId="261"/>
            <ac:spMk id="36" creationId="{6205C7B5-BAE8-B4E7-BA41-B1CF87049701}"/>
          </ac:spMkLst>
        </pc:spChg>
        <pc:spChg chg="mod">
          <ac:chgData name="Patrick Merritt" userId="b92c223c-8880-48c6-9b0c-d25ee1bca468" providerId="ADAL" clId="{463549EA-C4BF-41D7-A78A-634A6AD114FD}" dt="2024-01-11T13:19:53.583" v="1606"/>
          <ac:spMkLst>
            <pc:docMk/>
            <pc:sldMk cId="2561642139" sldId="261"/>
            <ac:spMk id="37" creationId="{87BCF12B-F7AB-7A83-F3CF-E9A3ADB329AD}"/>
          </ac:spMkLst>
        </pc:spChg>
        <pc:spChg chg="mod">
          <ac:chgData name="Patrick Merritt" userId="b92c223c-8880-48c6-9b0c-d25ee1bca468" providerId="ADAL" clId="{463549EA-C4BF-41D7-A78A-634A6AD114FD}" dt="2024-01-11T13:19:53.583" v="1606"/>
          <ac:spMkLst>
            <pc:docMk/>
            <pc:sldMk cId="2561642139" sldId="261"/>
            <ac:spMk id="38" creationId="{DEC338B8-0B9F-4D86-3ECF-E33791E4420D}"/>
          </ac:spMkLst>
        </pc:spChg>
        <pc:grpChg chg="add mod">
          <ac:chgData name="Patrick Merritt" userId="b92c223c-8880-48c6-9b0c-d25ee1bca468" providerId="ADAL" clId="{463549EA-C4BF-41D7-A78A-634A6AD114FD}" dt="2024-01-11T13:15:25.488" v="1593" actId="1076"/>
          <ac:grpSpMkLst>
            <pc:docMk/>
            <pc:sldMk cId="2561642139" sldId="261"/>
            <ac:grpSpMk id="11" creationId="{C0395D2B-A772-2011-3B15-297CB5BD8C75}"/>
          </ac:grpSpMkLst>
        </pc:grpChg>
        <pc:grpChg chg="add mod">
          <ac:chgData name="Patrick Merritt" userId="b92c223c-8880-48c6-9b0c-d25ee1bca468" providerId="ADAL" clId="{463549EA-C4BF-41D7-A78A-634A6AD114FD}" dt="2024-01-11T13:15:57.678" v="1599" actId="164"/>
          <ac:grpSpMkLst>
            <pc:docMk/>
            <pc:sldMk cId="2561642139" sldId="261"/>
            <ac:grpSpMk id="24" creationId="{2362AB61-85C1-A29A-7707-1569E2190824}"/>
          </ac:grpSpMkLst>
        </pc:grpChg>
        <pc:grpChg chg="add mod">
          <ac:chgData name="Patrick Merritt" userId="b92c223c-8880-48c6-9b0c-d25ee1bca468" providerId="ADAL" clId="{463549EA-C4BF-41D7-A78A-634A6AD114FD}" dt="2024-01-11T13:16:15.048" v="1601" actId="1076"/>
          <ac:grpSpMkLst>
            <pc:docMk/>
            <pc:sldMk cId="2561642139" sldId="261"/>
            <ac:grpSpMk id="25" creationId="{9DB3B4A7-8406-2CC8-B1DE-AEC0EE33B3F1}"/>
          </ac:grpSpMkLst>
        </pc:grpChg>
        <pc:grpChg chg="add mod">
          <ac:chgData name="Patrick Merritt" userId="b92c223c-8880-48c6-9b0c-d25ee1bca468" providerId="ADAL" clId="{463549EA-C4BF-41D7-A78A-634A6AD114FD}" dt="2024-01-11T13:19:57.352" v="1607" actId="1076"/>
          <ac:grpSpMkLst>
            <pc:docMk/>
            <pc:sldMk cId="2561642139" sldId="261"/>
            <ac:grpSpMk id="34" creationId="{258D3676-E53B-7729-2483-9D4A74519239}"/>
          </ac:grpSpMkLst>
        </pc:grpChg>
        <pc:cxnChg chg="add mod">
          <ac:chgData name="Patrick Merritt" userId="b92c223c-8880-48c6-9b0c-d25ee1bca468" providerId="ADAL" clId="{463549EA-C4BF-41D7-A78A-634A6AD114FD}" dt="2024-01-11T13:15:25.488" v="1593" actId="1076"/>
          <ac:cxnSpMkLst>
            <pc:docMk/>
            <pc:sldMk cId="2561642139" sldId="261"/>
            <ac:cxnSpMk id="8" creationId="{0EA73B3E-C002-07BE-64BD-1DC4AC30C4A8}"/>
          </ac:cxnSpMkLst>
        </pc:cxnChg>
        <pc:cxnChg chg="add del mod">
          <ac:chgData name="Patrick Merritt" userId="b92c223c-8880-48c6-9b0c-d25ee1bca468" providerId="ADAL" clId="{463549EA-C4BF-41D7-A78A-634A6AD114FD}" dt="2024-01-11T13:15:09.282" v="1591" actId="478"/>
          <ac:cxnSpMkLst>
            <pc:docMk/>
            <pc:sldMk cId="2561642139" sldId="261"/>
            <ac:cxnSpMk id="9" creationId="{4001313A-9441-E5C8-DF4B-AA0188797DDA}"/>
          </ac:cxnSpMkLst>
        </pc:cxnChg>
        <pc:cxnChg chg="add del mod">
          <ac:chgData name="Patrick Merritt" userId="b92c223c-8880-48c6-9b0c-d25ee1bca468" providerId="ADAL" clId="{463549EA-C4BF-41D7-A78A-634A6AD114FD}" dt="2024-01-11T13:15:08.052" v="1590" actId="478"/>
          <ac:cxnSpMkLst>
            <pc:docMk/>
            <pc:sldMk cId="2561642139" sldId="261"/>
            <ac:cxnSpMk id="10" creationId="{DAE54193-D479-2E91-0A50-989336D50EFE}"/>
          </ac:cxnSpMkLst>
        </pc:cxnChg>
        <pc:cxnChg chg="add del mod">
          <ac:chgData name="Patrick Merritt" userId="b92c223c-8880-48c6-9b0c-d25ee1bca468" providerId="ADAL" clId="{463549EA-C4BF-41D7-A78A-634A6AD114FD}" dt="2024-01-11T13:15:31.049" v="1595" actId="478"/>
          <ac:cxnSpMkLst>
            <pc:docMk/>
            <pc:sldMk cId="2561642139" sldId="261"/>
            <ac:cxnSpMk id="17" creationId="{8D335AF9-EC29-6C00-2553-D376D040B5E1}"/>
          </ac:cxnSpMkLst>
        </pc:cxnChg>
        <pc:cxnChg chg="add mod">
          <ac:chgData name="Patrick Merritt" userId="b92c223c-8880-48c6-9b0c-d25ee1bca468" providerId="ADAL" clId="{463549EA-C4BF-41D7-A78A-634A6AD114FD}" dt="2024-01-11T13:15:53.921" v="1598" actId="1076"/>
          <ac:cxnSpMkLst>
            <pc:docMk/>
            <pc:sldMk cId="2561642139" sldId="261"/>
            <ac:cxnSpMk id="18" creationId="{4999CD64-A18E-E627-8ACE-6A169755556A}"/>
          </ac:cxnSpMkLst>
        </pc:cxnChg>
        <pc:cxnChg chg="add mod">
          <ac:chgData name="Patrick Merritt" userId="b92c223c-8880-48c6-9b0c-d25ee1bca468" providerId="ADAL" clId="{463549EA-C4BF-41D7-A78A-634A6AD114FD}" dt="2024-01-11T13:15:53.921" v="1598" actId="1076"/>
          <ac:cxnSpMkLst>
            <pc:docMk/>
            <pc:sldMk cId="2561642139" sldId="261"/>
            <ac:cxnSpMk id="19" creationId="{36D69AEB-285F-2093-D9E2-A15372D2B362}"/>
          </ac:cxnSpMkLst>
        </pc:cxnChg>
        <pc:cxnChg chg="add mod">
          <ac:chgData name="Patrick Merritt" userId="b92c223c-8880-48c6-9b0c-d25ee1bca468" providerId="ADAL" clId="{463549EA-C4BF-41D7-A78A-634A6AD114FD}" dt="2024-01-11T13:16:45.143" v="1605" actId="14100"/>
          <ac:cxnSpMkLst>
            <pc:docMk/>
            <pc:sldMk cId="2561642139" sldId="261"/>
            <ac:cxnSpMk id="30" creationId="{54C23922-2793-AA7C-55B0-DF57BC803CC7}"/>
          </ac:cxnSpMkLst>
        </pc:cxnChg>
        <pc:cxnChg chg="add mod">
          <ac:chgData name="Patrick Merritt" userId="b92c223c-8880-48c6-9b0c-d25ee1bca468" providerId="ADAL" clId="{463549EA-C4BF-41D7-A78A-634A6AD114FD}" dt="2024-01-11T13:16:45.143" v="1605" actId="14100"/>
          <ac:cxnSpMkLst>
            <pc:docMk/>
            <pc:sldMk cId="2561642139" sldId="261"/>
            <ac:cxnSpMk id="31" creationId="{6CC2A631-C9F6-4A04-0809-A1D7011FB37F}"/>
          </ac:cxnSpMkLst>
        </pc:cxnChg>
        <pc:cxnChg chg="add mod">
          <ac:chgData name="Patrick Merritt" userId="b92c223c-8880-48c6-9b0c-d25ee1bca468" providerId="ADAL" clId="{463549EA-C4BF-41D7-A78A-634A6AD114FD}" dt="2024-01-11T13:20:21.769" v="1610" actId="208"/>
          <ac:cxnSpMkLst>
            <pc:docMk/>
            <pc:sldMk cId="2561642139" sldId="261"/>
            <ac:cxnSpMk id="39" creationId="{66C52214-E25A-CF21-DCCD-C3F97F2B2672}"/>
          </ac:cxnSpMkLst>
        </pc:cxnChg>
        <pc:cxnChg chg="add mod">
          <ac:chgData name="Patrick Merritt" userId="b92c223c-8880-48c6-9b0c-d25ee1bca468" providerId="ADAL" clId="{463549EA-C4BF-41D7-A78A-634A6AD114FD}" dt="2024-01-11T13:20:25.224" v="1611" actId="14100"/>
          <ac:cxnSpMkLst>
            <pc:docMk/>
            <pc:sldMk cId="2561642139" sldId="261"/>
            <ac:cxnSpMk id="40" creationId="{655ABEEA-716F-C78F-475A-FAC0C0BB664C}"/>
          </ac:cxnSpMkLst>
        </pc:cxnChg>
      </pc:sldChg>
      <pc:sldChg chg="addSp modSp new mod modClrScheme chgLayout">
        <pc:chgData name="Patrick Merritt" userId="b92c223c-8880-48c6-9b0c-d25ee1bca468" providerId="ADAL" clId="{463549EA-C4BF-41D7-A78A-634A6AD114FD}" dt="2024-01-11T13:23:04.535" v="1877" actId="20577"/>
        <pc:sldMkLst>
          <pc:docMk/>
          <pc:sldMk cId="3458636469" sldId="262"/>
        </pc:sldMkLst>
        <pc:spChg chg="mod ord">
          <ac:chgData name="Patrick Merritt" userId="b92c223c-8880-48c6-9b0c-d25ee1bca468" providerId="ADAL" clId="{463549EA-C4BF-41D7-A78A-634A6AD114FD}" dt="2024-01-11T13:21:38.216" v="1632" actId="700"/>
          <ac:spMkLst>
            <pc:docMk/>
            <pc:sldMk cId="3458636469" sldId="262"/>
            <ac:spMk id="2" creationId="{E0647016-D1F5-B503-70B0-79C75EC099D2}"/>
          </ac:spMkLst>
        </pc:spChg>
        <pc:spChg chg="add mod ord">
          <ac:chgData name="Patrick Merritt" userId="b92c223c-8880-48c6-9b0c-d25ee1bca468" providerId="ADAL" clId="{463549EA-C4BF-41D7-A78A-634A6AD114FD}" dt="2024-01-11T13:23:04.535" v="1877" actId="20577"/>
          <ac:spMkLst>
            <pc:docMk/>
            <pc:sldMk cId="3458636469" sldId="262"/>
            <ac:spMk id="3" creationId="{94E82990-FDF6-7FD0-A1FB-821E399C461C}"/>
          </ac:spMkLst>
        </pc:spChg>
      </pc:sldChg>
      <pc:sldChg chg="del">
        <pc:chgData name="Patrick Merritt" userId="b92c223c-8880-48c6-9b0c-d25ee1bca468" providerId="ADAL" clId="{463549EA-C4BF-41D7-A78A-634A6AD114FD}" dt="2024-01-11T12:52:53.887" v="0" actId="47"/>
        <pc:sldMkLst>
          <pc:docMk/>
          <pc:sldMk cId="3866769334" sldId="262"/>
        </pc:sldMkLst>
      </pc:sldChg>
      <pc:sldChg chg="del">
        <pc:chgData name="Patrick Merritt" userId="b92c223c-8880-48c6-9b0c-d25ee1bca468" providerId="ADAL" clId="{463549EA-C4BF-41D7-A78A-634A6AD114FD}" dt="2024-01-11T12:52:53.887" v="0" actId="47"/>
        <pc:sldMkLst>
          <pc:docMk/>
          <pc:sldMk cId="635429887" sldId="263"/>
        </pc:sldMkLst>
      </pc:sldChg>
      <pc:sldChg chg="del">
        <pc:chgData name="Patrick Merritt" userId="b92c223c-8880-48c6-9b0c-d25ee1bca468" providerId="ADAL" clId="{463549EA-C4BF-41D7-A78A-634A6AD114FD}" dt="2024-01-11T12:52:53.887" v="0" actId="47"/>
        <pc:sldMkLst>
          <pc:docMk/>
          <pc:sldMk cId="4124873510" sldId="264"/>
        </pc:sldMkLst>
      </pc:sldChg>
      <pc:sldChg chg="del">
        <pc:chgData name="Patrick Merritt" userId="b92c223c-8880-48c6-9b0c-d25ee1bca468" providerId="ADAL" clId="{463549EA-C4BF-41D7-A78A-634A6AD114FD}" dt="2024-01-11T12:52:53.887" v="0" actId="47"/>
        <pc:sldMkLst>
          <pc:docMk/>
          <pc:sldMk cId="1324938249" sldId="265"/>
        </pc:sldMkLst>
      </pc:sldChg>
      <pc:sldChg chg="del">
        <pc:chgData name="Patrick Merritt" userId="b92c223c-8880-48c6-9b0c-d25ee1bca468" providerId="ADAL" clId="{463549EA-C4BF-41D7-A78A-634A6AD114FD}" dt="2024-01-11T12:52:53.887" v="0" actId="47"/>
        <pc:sldMkLst>
          <pc:docMk/>
          <pc:sldMk cId="1897488428" sldId="266"/>
        </pc:sldMkLst>
      </pc:sldChg>
      <pc:sldChg chg="del">
        <pc:chgData name="Patrick Merritt" userId="b92c223c-8880-48c6-9b0c-d25ee1bca468" providerId="ADAL" clId="{463549EA-C4BF-41D7-A78A-634A6AD114FD}" dt="2024-01-11T12:52:53.887" v="0" actId="47"/>
        <pc:sldMkLst>
          <pc:docMk/>
          <pc:sldMk cId="3565984026" sldId="267"/>
        </pc:sldMkLst>
      </pc:sldChg>
      <pc:sldChg chg="del">
        <pc:chgData name="Patrick Merritt" userId="b92c223c-8880-48c6-9b0c-d25ee1bca468" providerId="ADAL" clId="{463549EA-C4BF-41D7-A78A-634A6AD114FD}" dt="2024-01-11T12:52:53.887" v="0" actId="47"/>
        <pc:sldMkLst>
          <pc:docMk/>
          <pc:sldMk cId="466469310" sldId="268"/>
        </pc:sldMkLst>
      </pc:sldChg>
      <pc:sldChg chg="del">
        <pc:chgData name="Patrick Merritt" userId="b92c223c-8880-48c6-9b0c-d25ee1bca468" providerId="ADAL" clId="{463549EA-C4BF-41D7-A78A-634A6AD114FD}" dt="2024-01-11T12:52:53.887" v="0" actId="47"/>
        <pc:sldMkLst>
          <pc:docMk/>
          <pc:sldMk cId="4277664154" sldId="269"/>
        </pc:sldMkLst>
      </pc:sldChg>
      <pc:sldChg chg="del">
        <pc:chgData name="Patrick Merritt" userId="b92c223c-8880-48c6-9b0c-d25ee1bca468" providerId="ADAL" clId="{463549EA-C4BF-41D7-A78A-634A6AD114FD}" dt="2024-01-11T12:52:53.887" v="0" actId="47"/>
        <pc:sldMkLst>
          <pc:docMk/>
          <pc:sldMk cId="3125995448" sldId="270"/>
        </pc:sldMkLst>
      </pc:sldChg>
      <pc:sldChg chg="del">
        <pc:chgData name="Patrick Merritt" userId="b92c223c-8880-48c6-9b0c-d25ee1bca468" providerId="ADAL" clId="{463549EA-C4BF-41D7-A78A-634A6AD114FD}" dt="2024-01-11T12:52:53.887" v="0" actId="47"/>
        <pc:sldMkLst>
          <pc:docMk/>
          <pc:sldMk cId="269786884" sldId="271"/>
        </pc:sldMkLst>
      </pc:sldChg>
      <pc:sldChg chg="del">
        <pc:chgData name="Patrick Merritt" userId="b92c223c-8880-48c6-9b0c-d25ee1bca468" providerId="ADAL" clId="{463549EA-C4BF-41D7-A78A-634A6AD114FD}" dt="2024-01-11T12:52:53.887" v="0" actId="47"/>
        <pc:sldMkLst>
          <pc:docMk/>
          <pc:sldMk cId="2442787233" sldId="272"/>
        </pc:sldMkLst>
      </pc:sldChg>
      <pc:sldChg chg="del">
        <pc:chgData name="Patrick Merritt" userId="b92c223c-8880-48c6-9b0c-d25ee1bca468" providerId="ADAL" clId="{463549EA-C4BF-41D7-A78A-634A6AD114FD}" dt="2024-01-11T12:52:53.887" v="0" actId="47"/>
        <pc:sldMkLst>
          <pc:docMk/>
          <pc:sldMk cId="324901865" sldId="273"/>
        </pc:sldMkLst>
      </pc:sldChg>
      <pc:sldChg chg="del">
        <pc:chgData name="Patrick Merritt" userId="b92c223c-8880-48c6-9b0c-d25ee1bca468" providerId="ADAL" clId="{463549EA-C4BF-41D7-A78A-634A6AD114FD}" dt="2024-01-11T12:52:53.887" v="0" actId="47"/>
        <pc:sldMkLst>
          <pc:docMk/>
          <pc:sldMk cId="897306204" sldId="274"/>
        </pc:sldMkLst>
      </pc:sldChg>
      <pc:sldChg chg="del">
        <pc:chgData name="Patrick Merritt" userId="b92c223c-8880-48c6-9b0c-d25ee1bca468" providerId="ADAL" clId="{463549EA-C4BF-41D7-A78A-634A6AD114FD}" dt="2024-01-11T12:52:53.887" v="0" actId="47"/>
        <pc:sldMkLst>
          <pc:docMk/>
          <pc:sldMk cId="1671767789" sldId="275"/>
        </pc:sldMkLst>
      </pc:sldChg>
      <pc:sldChg chg="del">
        <pc:chgData name="Patrick Merritt" userId="b92c223c-8880-48c6-9b0c-d25ee1bca468" providerId="ADAL" clId="{463549EA-C4BF-41D7-A78A-634A6AD114FD}" dt="2024-01-11T12:52:53.887" v="0" actId="47"/>
        <pc:sldMkLst>
          <pc:docMk/>
          <pc:sldMk cId="2541414701" sldId="276"/>
        </pc:sldMkLst>
      </pc:sldChg>
      <pc:sldChg chg="del">
        <pc:chgData name="Patrick Merritt" userId="b92c223c-8880-48c6-9b0c-d25ee1bca468" providerId="ADAL" clId="{463549EA-C4BF-41D7-A78A-634A6AD114FD}" dt="2024-01-11T12:52:53.887" v="0" actId="47"/>
        <pc:sldMkLst>
          <pc:docMk/>
          <pc:sldMk cId="2732513907" sldId="277"/>
        </pc:sldMkLst>
      </pc:sldChg>
      <pc:sldChg chg="del">
        <pc:chgData name="Patrick Merritt" userId="b92c223c-8880-48c6-9b0c-d25ee1bca468" providerId="ADAL" clId="{463549EA-C4BF-41D7-A78A-634A6AD114FD}" dt="2024-01-11T12:52:53.887" v="0" actId="47"/>
        <pc:sldMkLst>
          <pc:docMk/>
          <pc:sldMk cId="481169942" sldId="278"/>
        </pc:sldMkLst>
      </pc:sldChg>
      <pc:sldChg chg="del">
        <pc:chgData name="Patrick Merritt" userId="b92c223c-8880-48c6-9b0c-d25ee1bca468" providerId="ADAL" clId="{463549EA-C4BF-41D7-A78A-634A6AD114FD}" dt="2024-01-11T12:52:53.887" v="0" actId="47"/>
        <pc:sldMkLst>
          <pc:docMk/>
          <pc:sldMk cId="57437478" sldId="279"/>
        </pc:sldMkLst>
      </pc:sldChg>
      <pc:sldChg chg="del">
        <pc:chgData name="Patrick Merritt" userId="b92c223c-8880-48c6-9b0c-d25ee1bca468" providerId="ADAL" clId="{463549EA-C4BF-41D7-A78A-634A6AD114FD}" dt="2024-01-11T12:52:53.887" v="0" actId="47"/>
        <pc:sldMkLst>
          <pc:docMk/>
          <pc:sldMk cId="639206012" sldId="280"/>
        </pc:sldMkLst>
      </pc:sldChg>
      <pc:sldChg chg="del">
        <pc:chgData name="Patrick Merritt" userId="b92c223c-8880-48c6-9b0c-d25ee1bca468" providerId="ADAL" clId="{463549EA-C4BF-41D7-A78A-634A6AD114FD}" dt="2024-01-11T12:52:53.887" v="0" actId="47"/>
        <pc:sldMkLst>
          <pc:docMk/>
          <pc:sldMk cId="2747582081" sldId="281"/>
        </pc:sldMkLst>
      </pc:sldChg>
      <pc:sldChg chg="del">
        <pc:chgData name="Patrick Merritt" userId="b92c223c-8880-48c6-9b0c-d25ee1bca468" providerId="ADAL" clId="{463549EA-C4BF-41D7-A78A-634A6AD114FD}" dt="2024-01-11T12:52:53.887" v="0" actId="47"/>
        <pc:sldMkLst>
          <pc:docMk/>
          <pc:sldMk cId="4085231695" sldId="282"/>
        </pc:sldMkLst>
      </pc:sldChg>
      <pc:sldChg chg="del">
        <pc:chgData name="Patrick Merritt" userId="b92c223c-8880-48c6-9b0c-d25ee1bca468" providerId="ADAL" clId="{463549EA-C4BF-41D7-A78A-634A6AD114FD}" dt="2024-01-11T12:52:53.887" v="0" actId="47"/>
        <pc:sldMkLst>
          <pc:docMk/>
          <pc:sldMk cId="861414133" sldId="283"/>
        </pc:sldMkLst>
      </pc:sldChg>
      <pc:sldChg chg="del">
        <pc:chgData name="Patrick Merritt" userId="b92c223c-8880-48c6-9b0c-d25ee1bca468" providerId="ADAL" clId="{463549EA-C4BF-41D7-A78A-634A6AD114FD}" dt="2024-01-11T12:52:53.887" v="0" actId="47"/>
        <pc:sldMkLst>
          <pc:docMk/>
          <pc:sldMk cId="1690954885" sldId="284"/>
        </pc:sldMkLst>
      </pc:sldChg>
      <pc:sldChg chg="del">
        <pc:chgData name="Patrick Merritt" userId="b92c223c-8880-48c6-9b0c-d25ee1bca468" providerId="ADAL" clId="{463549EA-C4BF-41D7-A78A-634A6AD114FD}" dt="2024-01-11T12:52:53.887" v="0" actId="47"/>
        <pc:sldMkLst>
          <pc:docMk/>
          <pc:sldMk cId="478102423" sldId="285"/>
        </pc:sldMkLst>
      </pc:sldChg>
      <pc:sldChg chg="del">
        <pc:chgData name="Patrick Merritt" userId="b92c223c-8880-48c6-9b0c-d25ee1bca468" providerId="ADAL" clId="{463549EA-C4BF-41D7-A78A-634A6AD114FD}" dt="2024-01-11T12:52:53.887" v="0" actId="47"/>
        <pc:sldMkLst>
          <pc:docMk/>
          <pc:sldMk cId="4225291369" sldId="286"/>
        </pc:sldMkLst>
      </pc:sldChg>
      <pc:sldChg chg="del">
        <pc:chgData name="Patrick Merritt" userId="b92c223c-8880-48c6-9b0c-d25ee1bca468" providerId="ADAL" clId="{463549EA-C4BF-41D7-A78A-634A6AD114FD}" dt="2024-01-11T12:52:53.887" v="0" actId="47"/>
        <pc:sldMkLst>
          <pc:docMk/>
          <pc:sldMk cId="2373353585" sldId="287"/>
        </pc:sldMkLst>
      </pc:sldChg>
      <pc:sldChg chg="del">
        <pc:chgData name="Patrick Merritt" userId="b92c223c-8880-48c6-9b0c-d25ee1bca468" providerId="ADAL" clId="{463549EA-C4BF-41D7-A78A-634A6AD114FD}" dt="2024-01-11T12:52:53.887" v="0" actId="47"/>
        <pc:sldMkLst>
          <pc:docMk/>
          <pc:sldMk cId="1932368986" sldId="288"/>
        </pc:sldMkLst>
      </pc:sldChg>
      <pc:sldChg chg="del">
        <pc:chgData name="Patrick Merritt" userId="b92c223c-8880-48c6-9b0c-d25ee1bca468" providerId="ADAL" clId="{463549EA-C4BF-41D7-A78A-634A6AD114FD}" dt="2024-01-11T12:52:53.887" v="0" actId="47"/>
        <pc:sldMkLst>
          <pc:docMk/>
          <pc:sldMk cId="1920045742" sldId="289"/>
        </pc:sldMkLst>
      </pc:sldChg>
      <pc:sldChg chg="del">
        <pc:chgData name="Patrick Merritt" userId="b92c223c-8880-48c6-9b0c-d25ee1bca468" providerId="ADAL" clId="{463549EA-C4BF-41D7-A78A-634A6AD114FD}" dt="2024-01-11T12:52:53.887" v="0" actId="47"/>
        <pc:sldMkLst>
          <pc:docMk/>
          <pc:sldMk cId="1357407568" sldId="290"/>
        </pc:sldMkLst>
      </pc:sldChg>
    </pc:docChg>
  </pc:docChgLst>
  <pc:docChgLst>
    <pc:chgData name="Patrick Merritt" userId="b92c223c-8880-48c6-9b0c-d25ee1bca468" providerId="ADAL" clId="{DC770E9A-1F59-49FA-ADC7-B13DBCBACBF6}"/>
    <pc:docChg chg="custSel modSld">
      <pc:chgData name="Patrick Merritt" userId="b92c223c-8880-48c6-9b0c-d25ee1bca468" providerId="ADAL" clId="{DC770E9A-1F59-49FA-ADC7-B13DBCBACBF6}" dt="2024-03-11T16:49:07.977" v="28" actId="313"/>
      <pc:docMkLst>
        <pc:docMk/>
      </pc:docMkLst>
      <pc:sldChg chg="modSp mod">
        <pc:chgData name="Patrick Merritt" userId="b92c223c-8880-48c6-9b0c-d25ee1bca468" providerId="ADAL" clId="{DC770E9A-1F59-49FA-ADC7-B13DBCBACBF6}" dt="2024-03-11T16:49:07.977" v="28" actId="313"/>
        <pc:sldMkLst>
          <pc:docMk/>
          <pc:sldMk cId="4144405205" sldId="258"/>
        </pc:sldMkLst>
        <pc:spChg chg="mod">
          <ac:chgData name="Patrick Merritt" userId="b92c223c-8880-48c6-9b0c-d25ee1bca468" providerId="ADAL" clId="{DC770E9A-1F59-49FA-ADC7-B13DBCBACBF6}" dt="2024-03-11T16:49:07.977" v="28" actId="313"/>
          <ac:spMkLst>
            <pc:docMk/>
            <pc:sldMk cId="4144405205" sldId="258"/>
            <ac:spMk id="4" creationId="{05B0F44D-A828-6578-1C8D-4E7D2915B331}"/>
          </ac:spMkLst>
        </pc:spChg>
      </pc:sldChg>
    </pc:docChg>
  </pc:docChgLst>
  <pc:docChgLst>
    <pc:chgData name="Patrick Merritt" userId="b92c223c-8880-48c6-9b0c-d25ee1bca468" providerId="ADAL" clId="{2D866A31-7A32-484C-AEAE-EF89377F1484}"/>
    <pc:docChg chg="delSld modSld">
      <pc:chgData name="Patrick Merritt" userId="b92c223c-8880-48c6-9b0c-d25ee1bca468" providerId="ADAL" clId="{2D866A31-7A32-484C-AEAE-EF89377F1484}" dt="2024-08-27T10:14:02.106" v="21" actId="20577"/>
      <pc:docMkLst>
        <pc:docMk/>
      </pc:docMkLst>
      <pc:sldChg chg="modSp mod">
        <pc:chgData name="Patrick Merritt" userId="b92c223c-8880-48c6-9b0c-d25ee1bca468" providerId="ADAL" clId="{2D866A31-7A32-484C-AEAE-EF89377F1484}" dt="2024-08-27T10:14:02.106" v="21" actId="20577"/>
        <pc:sldMkLst>
          <pc:docMk/>
          <pc:sldMk cId="357346659" sldId="256"/>
        </pc:sldMkLst>
        <pc:spChg chg="mod">
          <ac:chgData name="Patrick Merritt" userId="b92c223c-8880-48c6-9b0c-d25ee1bca468" providerId="ADAL" clId="{2D866A31-7A32-484C-AEAE-EF89377F1484}" dt="2024-08-27T10:13:46.244" v="1" actId="20577"/>
          <ac:spMkLst>
            <pc:docMk/>
            <pc:sldMk cId="357346659" sldId="256"/>
            <ac:spMk id="2" creationId="{B2975A7C-D54D-05E0-876F-826FC221EA09}"/>
          </ac:spMkLst>
        </pc:spChg>
        <pc:spChg chg="mod">
          <ac:chgData name="Patrick Merritt" userId="b92c223c-8880-48c6-9b0c-d25ee1bca468" providerId="ADAL" clId="{2D866A31-7A32-484C-AEAE-EF89377F1484}" dt="2024-08-27T10:14:02.106" v="21" actId="20577"/>
          <ac:spMkLst>
            <pc:docMk/>
            <pc:sldMk cId="357346659" sldId="256"/>
            <ac:spMk id="3" creationId="{36870642-29A2-1695-40D0-B1CAC0942C8E}"/>
          </ac:spMkLst>
        </pc:spChg>
      </pc:sldChg>
      <pc:sldChg chg="del">
        <pc:chgData name="Patrick Merritt" userId="b92c223c-8880-48c6-9b0c-d25ee1bca468" providerId="ADAL" clId="{2D866A31-7A32-484C-AEAE-EF89377F1484}" dt="2024-08-27T10:13:41.814" v="0" actId="47"/>
        <pc:sldMkLst>
          <pc:docMk/>
          <pc:sldMk cId="2285625565" sldId="257"/>
        </pc:sldMkLst>
      </pc:sldChg>
      <pc:sldChg chg="del">
        <pc:chgData name="Patrick Merritt" userId="b92c223c-8880-48c6-9b0c-d25ee1bca468" providerId="ADAL" clId="{2D866A31-7A32-484C-AEAE-EF89377F1484}" dt="2024-08-27T10:13:41.814" v="0" actId="47"/>
        <pc:sldMkLst>
          <pc:docMk/>
          <pc:sldMk cId="4144405205" sldId="258"/>
        </pc:sldMkLst>
      </pc:sldChg>
      <pc:sldChg chg="del">
        <pc:chgData name="Patrick Merritt" userId="b92c223c-8880-48c6-9b0c-d25ee1bca468" providerId="ADAL" clId="{2D866A31-7A32-484C-AEAE-EF89377F1484}" dt="2024-08-27T10:13:41.814" v="0" actId="47"/>
        <pc:sldMkLst>
          <pc:docMk/>
          <pc:sldMk cId="2691156661" sldId="259"/>
        </pc:sldMkLst>
      </pc:sldChg>
      <pc:sldChg chg="del">
        <pc:chgData name="Patrick Merritt" userId="b92c223c-8880-48c6-9b0c-d25ee1bca468" providerId="ADAL" clId="{2D866A31-7A32-484C-AEAE-EF89377F1484}" dt="2024-08-27T10:13:41.814" v="0" actId="47"/>
        <pc:sldMkLst>
          <pc:docMk/>
          <pc:sldMk cId="354987656" sldId="260"/>
        </pc:sldMkLst>
      </pc:sldChg>
      <pc:sldChg chg="del">
        <pc:chgData name="Patrick Merritt" userId="b92c223c-8880-48c6-9b0c-d25ee1bca468" providerId="ADAL" clId="{2D866A31-7A32-484C-AEAE-EF89377F1484}" dt="2024-08-27T10:13:41.814" v="0" actId="47"/>
        <pc:sldMkLst>
          <pc:docMk/>
          <pc:sldMk cId="2561642139" sldId="261"/>
        </pc:sldMkLst>
      </pc:sldChg>
      <pc:sldChg chg="del">
        <pc:chgData name="Patrick Merritt" userId="b92c223c-8880-48c6-9b0c-d25ee1bca468" providerId="ADAL" clId="{2D866A31-7A32-484C-AEAE-EF89377F1484}" dt="2024-08-27T10:13:41.814" v="0" actId="47"/>
        <pc:sldMkLst>
          <pc:docMk/>
          <pc:sldMk cId="3458636469" sldId="262"/>
        </pc:sldMkLst>
      </pc:sldChg>
    </pc:docChg>
  </pc:docChgLst>
  <pc:docChgLst>
    <pc:chgData name="Patrick Merritt" userId="b92c223c-8880-48c6-9b0c-d25ee1bca468" providerId="ADAL" clId="{2867F41B-BDCC-4786-B7C9-EB43B10B8C4E}"/>
    <pc:docChg chg="undo custSel addSld delSld modSld sldOrd">
      <pc:chgData name="Patrick Merritt" userId="b92c223c-8880-48c6-9b0c-d25ee1bca468" providerId="ADAL" clId="{2867F41B-BDCC-4786-B7C9-EB43B10B8C4E}" dt="2024-10-03T12:23:48.010" v="6657" actId="47"/>
      <pc:docMkLst>
        <pc:docMk/>
      </pc:docMkLst>
      <pc:sldChg chg="modSp mod">
        <pc:chgData name="Patrick Merritt" userId="b92c223c-8880-48c6-9b0c-d25ee1bca468" providerId="ADAL" clId="{2867F41B-BDCC-4786-B7C9-EB43B10B8C4E}" dt="2024-10-03T09:02:28" v="26" actId="20577"/>
        <pc:sldMkLst>
          <pc:docMk/>
          <pc:sldMk cId="357346659" sldId="256"/>
        </pc:sldMkLst>
        <pc:spChg chg="mod">
          <ac:chgData name="Patrick Merritt" userId="b92c223c-8880-48c6-9b0c-d25ee1bca468" providerId="ADAL" clId="{2867F41B-BDCC-4786-B7C9-EB43B10B8C4E}" dt="2024-10-03T09:02:28" v="26" actId="20577"/>
          <ac:spMkLst>
            <pc:docMk/>
            <pc:sldMk cId="357346659" sldId="256"/>
            <ac:spMk id="2" creationId="{B2975A7C-D54D-05E0-876F-826FC221EA09}"/>
          </ac:spMkLst>
        </pc:spChg>
      </pc:sldChg>
      <pc:sldChg chg="modSp mod">
        <pc:chgData name="Patrick Merritt" userId="b92c223c-8880-48c6-9b0c-d25ee1bca468" providerId="ADAL" clId="{2867F41B-BDCC-4786-B7C9-EB43B10B8C4E}" dt="2024-10-03T09:02:56.938" v="107" actId="20577"/>
        <pc:sldMkLst>
          <pc:docMk/>
          <pc:sldMk cId="1398592841" sldId="258"/>
        </pc:sldMkLst>
        <pc:spChg chg="mod">
          <ac:chgData name="Patrick Merritt" userId="b92c223c-8880-48c6-9b0c-d25ee1bca468" providerId="ADAL" clId="{2867F41B-BDCC-4786-B7C9-EB43B10B8C4E}" dt="2024-10-03T09:02:47.479" v="82" actId="20577"/>
          <ac:spMkLst>
            <pc:docMk/>
            <pc:sldMk cId="1398592841" sldId="258"/>
            <ac:spMk id="4" creationId="{12248066-1D19-5782-90D3-CDDDFAC7906A}"/>
          </ac:spMkLst>
        </pc:spChg>
        <pc:spChg chg="mod">
          <ac:chgData name="Patrick Merritt" userId="b92c223c-8880-48c6-9b0c-d25ee1bca468" providerId="ADAL" clId="{2867F41B-BDCC-4786-B7C9-EB43B10B8C4E}" dt="2024-10-03T09:02:56.938" v="107" actId="20577"/>
          <ac:spMkLst>
            <pc:docMk/>
            <pc:sldMk cId="1398592841" sldId="258"/>
            <ac:spMk id="5" creationId="{1A613E87-22A2-41D1-97F7-43A558FC1AC6}"/>
          </ac:spMkLst>
        </pc:spChg>
      </pc:sldChg>
      <pc:sldChg chg="del">
        <pc:chgData name="Patrick Merritt" userId="b92c223c-8880-48c6-9b0c-d25ee1bca468" providerId="ADAL" clId="{2867F41B-BDCC-4786-B7C9-EB43B10B8C4E}" dt="2024-10-03T09:02:06.299" v="0" actId="47"/>
        <pc:sldMkLst>
          <pc:docMk/>
          <pc:sldMk cId="1309040141" sldId="259"/>
        </pc:sldMkLst>
      </pc:sldChg>
      <pc:sldChg chg="addSp delSp modSp new mod modClrScheme chgLayout">
        <pc:chgData name="Patrick Merritt" userId="b92c223c-8880-48c6-9b0c-d25ee1bca468" providerId="ADAL" clId="{2867F41B-BDCC-4786-B7C9-EB43B10B8C4E}" dt="2024-10-03T09:06:14.244" v="416" actId="20577"/>
        <pc:sldMkLst>
          <pc:docMk/>
          <pc:sldMk cId="3069208015" sldId="259"/>
        </pc:sldMkLst>
        <pc:spChg chg="del mod ord">
          <ac:chgData name="Patrick Merritt" userId="b92c223c-8880-48c6-9b0c-d25ee1bca468" providerId="ADAL" clId="{2867F41B-BDCC-4786-B7C9-EB43B10B8C4E}" dt="2024-10-03T09:03:01.859" v="109" actId="700"/>
          <ac:spMkLst>
            <pc:docMk/>
            <pc:sldMk cId="3069208015" sldId="259"/>
            <ac:spMk id="2" creationId="{B4EDD35C-F945-7F37-9A46-D463D7A98CB5}"/>
          </ac:spMkLst>
        </pc:spChg>
        <pc:spChg chg="del mod ord">
          <ac:chgData name="Patrick Merritt" userId="b92c223c-8880-48c6-9b0c-d25ee1bca468" providerId="ADAL" clId="{2867F41B-BDCC-4786-B7C9-EB43B10B8C4E}" dt="2024-10-03T09:03:01.859" v="109" actId="700"/>
          <ac:spMkLst>
            <pc:docMk/>
            <pc:sldMk cId="3069208015" sldId="259"/>
            <ac:spMk id="3" creationId="{B0C9144E-355D-0949-9AE8-6B82582F3A32}"/>
          </ac:spMkLst>
        </pc:spChg>
        <pc:spChg chg="add mod ord">
          <ac:chgData name="Patrick Merritt" userId="b92c223c-8880-48c6-9b0c-d25ee1bca468" providerId="ADAL" clId="{2867F41B-BDCC-4786-B7C9-EB43B10B8C4E}" dt="2024-10-03T09:03:07.760" v="132" actId="20577"/>
          <ac:spMkLst>
            <pc:docMk/>
            <pc:sldMk cId="3069208015" sldId="259"/>
            <ac:spMk id="4" creationId="{0E65D61B-9775-B4B9-3419-5A8F044A9C2A}"/>
          </ac:spMkLst>
        </pc:spChg>
        <pc:spChg chg="add mod ord">
          <ac:chgData name="Patrick Merritt" userId="b92c223c-8880-48c6-9b0c-d25ee1bca468" providerId="ADAL" clId="{2867F41B-BDCC-4786-B7C9-EB43B10B8C4E}" dt="2024-10-03T09:06:14.244" v="416" actId="20577"/>
          <ac:spMkLst>
            <pc:docMk/>
            <pc:sldMk cId="3069208015" sldId="259"/>
            <ac:spMk id="5" creationId="{BBBCB240-9561-86BC-D72A-F88D083F2506}"/>
          </ac:spMkLst>
        </pc:spChg>
      </pc:sldChg>
      <pc:sldChg chg="modSp new mod ord">
        <pc:chgData name="Patrick Merritt" userId="b92c223c-8880-48c6-9b0c-d25ee1bca468" providerId="ADAL" clId="{2867F41B-BDCC-4786-B7C9-EB43B10B8C4E}" dt="2024-10-03T09:14:00.981" v="960"/>
        <pc:sldMkLst>
          <pc:docMk/>
          <pc:sldMk cId="466479415" sldId="260"/>
        </pc:sldMkLst>
        <pc:spChg chg="mod">
          <ac:chgData name="Patrick Merritt" userId="b92c223c-8880-48c6-9b0c-d25ee1bca468" providerId="ADAL" clId="{2867F41B-BDCC-4786-B7C9-EB43B10B8C4E}" dt="2024-10-03T09:06:28.471" v="454" actId="20577"/>
          <ac:spMkLst>
            <pc:docMk/>
            <pc:sldMk cId="466479415" sldId="260"/>
            <ac:spMk id="2" creationId="{6ACD4A25-B2AC-C581-7F27-76130986B9D0}"/>
          </ac:spMkLst>
        </pc:spChg>
        <pc:spChg chg="mod">
          <ac:chgData name="Patrick Merritt" userId="b92c223c-8880-48c6-9b0c-d25ee1bca468" providerId="ADAL" clId="{2867F41B-BDCC-4786-B7C9-EB43B10B8C4E}" dt="2024-10-03T09:07:18.064" v="636" actId="20577"/>
          <ac:spMkLst>
            <pc:docMk/>
            <pc:sldMk cId="466479415" sldId="260"/>
            <ac:spMk id="3" creationId="{66F9233B-95D1-870D-A3C8-FAB2D9F35042}"/>
          </ac:spMkLst>
        </pc:spChg>
      </pc:sldChg>
      <pc:sldChg chg="del">
        <pc:chgData name="Patrick Merritt" userId="b92c223c-8880-48c6-9b0c-d25ee1bca468" providerId="ADAL" clId="{2867F41B-BDCC-4786-B7C9-EB43B10B8C4E}" dt="2024-10-03T09:02:06.299" v="0" actId="47"/>
        <pc:sldMkLst>
          <pc:docMk/>
          <pc:sldMk cId="2445809562" sldId="260"/>
        </pc:sldMkLst>
      </pc:sldChg>
      <pc:sldChg chg="del">
        <pc:chgData name="Patrick Merritt" userId="b92c223c-8880-48c6-9b0c-d25ee1bca468" providerId="ADAL" clId="{2867F41B-BDCC-4786-B7C9-EB43B10B8C4E}" dt="2024-10-03T09:02:06.299" v="0" actId="47"/>
        <pc:sldMkLst>
          <pc:docMk/>
          <pc:sldMk cId="2657044425" sldId="261"/>
        </pc:sldMkLst>
      </pc:sldChg>
      <pc:sldChg chg="modSp new mod">
        <pc:chgData name="Patrick Merritt" userId="b92c223c-8880-48c6-9b0c-d25ee1bca468" providerId="ADAL" clId="{2867F41B-BDCC-4786-B7C9-EB43B10B8C4E}" dt="2024-10-03T09:13:55.258" v="958" actId="20577"/>
        <pc:sldMkLst>
          <pc:docMk/>
          <pc:sldMk cId="3170495832" sldId="261"/>
        </pc:sldMkLst>
        <pc:spChg chg="mod">
          <ac:chgData name="Patrick Merritt" userId="b92c223c-8880-48c6-9b0c-d25ee1bca468" providerId="ADAL" clId="{2867F41B-BDCC-4786-B7C9-EB43B10B8C4E}" dt="2024-10-03T09:09:16.707" v="670" actId="20577"/>
          <ac:spMkLst>
            <pc:docMk/>
            <pc:sldMk cId="3170495832" sldId="261"/>
            <ac:spMk id="2" creationId="{CD08D9CA-A009-68AF-CEE1-E93A8EE1213B}"/>
          </ac:spMkLst>
        </pc:spChg>
        <pc:spChg chg="mod">
          <ac:chgData name="Patrick Merritt" userId="b92c223c-8880-48c6-9b0c-d25ee1bca468" providerId="ADAL" clId="{2867F41B-BDCC-4786-B7C9-EB43B10B8C4E}" dt="2024-10-03T09:13:55.258" v="958" actId="20577"/>
          <ac:spMkLst>
            <pc:docMk/>
            <pc:sldMk cId="3170495832" sldId="261"/>
            <ac:spMk id="3" creationId="{62FF69A7-CD0C-38CF-41F1-E282779111FB}"/>
          </ac:spMkLst>
        </pc:spChg>
      </pc:sldChg>
      <pc:sldChg chg="del">
        <pc:chgData name="Patrick Merritt" userId="b92c223c-8880-48c6-9b0c-d25ee1bca468" providerId="ADAL" clId="{2867F41B-BDCC-4786-B7C9-EB43B10B8C4E}" dt="2024-10-03T09:02:06.299" v="0" actId="47"/>
        <pc:sldMkLst>
          <pc:docMk/>
          <pc:sldMk cId="67644557" sldId="262"/>
        </pc:sldMkLst>
      </pc:sldChg>
      <pc:sldChg chg="addSp delSp modSp new mod modClrScheme chgLayout">
        <pc:chgData name="Patrick Merritt" userId="b92c223c-8880-48c6-9b0c-d25ee1bca468" providerId="ADAL" clId="{2867F41B-BDCC-4786-B7C9-EB43B10B8C4E}" dt="2024-10-03T09:21:45.445" v="1285" actId="1076"/>
        <pc:sldMkLst>
          <pc:docMk/>
          <pc:sldMk cId="2369821580" sldId="262"/>
        </pc:sldMkLst>
        <pc:spChg chg="mod ord">
          <ac:chgData name="Patrick Merritt" userId="b92c223c-8880-48c6-9b0c-d25ee1bca468" providerId="ADAL" clId="{2867F41B-BDCC-4786-B7C9-EB43B10B8C4E}" dt="2024-10-03T09:17:42.087" v="1271" actId="700"/>
          <ac:spMkLst>
            <pc:docMk/>
            <pc:sldMk cId="2369821580" sldId="262"/>
            <ac:spMk id="2" creationId="{E5582564-3B1D-9463-4597-2E793BA557D3}"/>
          </ac:spMkLst>
        </pc:spChg>
        <pc:spChg chg="mod ord">
          <ac:chgData name="Patrick Merritt" userId="b92c223c-8880-48c6-9b0c-d25ee1bca468" providerId="ADAL" clId="{2867F41B-BDCC-4786-B7C9-EB43B10B8C4E}" dt="2024-10-03T09:17:42.098" v="1272" actId="27636"/>
          <ac:spMkLst>
            <pc:docMk/>
            <pc:sldMk cId="2369821580" sldId="262"/>
            <ac:spMk id="3" creationId="{4444B88D-D7B4-FEB2-0D59-3127BCFCD38E}"/>
          </ac:spMkLst>
        </pc:spChg>
        <pc:spChg chg="add del mod ord">
          <ac:chgData name="Patrick Merritt" userId="b92c223c-8880-48c6-9b0c-d25ee1bca468" providerId="ADAL" clId="{2867F41B-BDCC-4786-B7C9-EB43B10B8C4E}" dt="2024-10-03T09:21:10.305" v="1279"/>
          <ac:spMkLst>
            <pc:docMk/>
            <pc:sldMk cId="2369821580" sldId="262"/>
            <ac:spMk id="4" creationId="{30BFF543-6BAA-FC80-22E9-69B5056C0390}"/>
          </ac:spMkLst>
        </pc:spChg>
        <pc:spChg chg="add mod">
          <ac:chgData name="Patrick Merritt" userId="b92c223c-8880-48c6-9b0c-d25ee1bca468" providerId="ADAL" clId="{2867F41B-BDCC-4786-B7C9-EB43B10B8C4E}" dt="2024-10-03T09:17:58.793" v="1278" actId="20577"/>
          <ac:spMkLst>
            <pc:docMk/>
            <pc:sldMk cId="2369821580" sldId="262"/>
            <ac:spMk id="5" creationId="{3CD86395-4DB6-C5B4-D4D9-33437D9D1CDB}"/>
          </ac:spMkLst>
        </pc:spChg>
        <pc:spChg chg="add del mod">
          <ac:chgData name="Patrick Merritt" userId="b92c223c-8880-48c6-9b0c-d25ee1bca468" providerId="ADAL" clId="{2867F41B-BDCC-4786-B7C9-EB43B10B8C4E}" dt="2024-10-03T09:21:33.017" v="1282"/>
          <ac:spMkLst>
            <pc:docMk/>
            <pc:sldMk cId="2369821580" sldId="262"/>
            <ac:spMk id="6" creationId="{B3B1B00D-55D8-9018-AB3E-60E9725217C4}"/>
          </ac:spMkLst>
        </pc:spChg>
        <pc:picChg chg="add del mod">
          <ac:chgData name="Patrick Merritt" userId="b92c223c-8880-48c6-9b0c-d25ee1bca468" providerId="ADAL" clId="{2867F41B-BDCC-4786-B7C9-EB43B10B8C4E}" dt="2024-10-03T09:21:16.822" v="1281" actId="478"/>
          <ac:picMkLst>
            <pc:docMk/>
            <pc:sldMk cId="2369821580" sldId="262"/>
            <ac:picMk id="1026" creationId="{A833D0B8-9A51-53D4-F9A1-6B7136F0EEE0}"/>
          </ac:picMkLst>
        </pc:picChg>
        <pc:picChg chg="add mod">
          <ac:chgData name="Patrick Merritt" userId="b92c223c-8880-48c6-9b0c-d25ee1bca468" providerId="ADAL" clId="{2867F41B-BDCC-4786-B7C9-EB43B10B8C4E}" dt="2024-10-03T09:21:45.445" v="1285" actId="1076"/>
          <ac:picMkLst>
            <pc:docMk/>
            <pc:sldMk cId="2369821580" sldId="262"/>
            <ac:picMk id="1028" creationId="{476C4DBE-E550-44E4-7995-5963CBF07F38}"/>
          </ac:picMkLst>
        </pc:picChg>
      </pc:sldChg>
      <pc:sldChg chg="addSp delSp modSp new mod">
        <pc:chgData name="Patrick Merritt" userId="b92c223c-8880-48c6-9b0c-d25ee1bca468" providerId="ADAL" clId="{2867F41B-BDCC-4786-B7C9-EB43B10B8C4E}" dt="2024-10-03T09:29:14.103" v="1454" actId="1076"/>
        <pc:sldMkLst>
          <pc:docMk/>
          <pc:sldMk cId="738292188" sldId="263"/>
        </pc:sldMkLst>
        <pc:spChg chg="mod">
          <ac:chgData name="Patrick Merritt" userId="b92c223c-8880-48c6-9b0c-d25ee1bca468" providerId="ADAL" clId="{2867F41B-BDCC-4786-B7C9-EB43B10B8C4E}" dt="2024-10-03T09:22:57.444" v="1300" actId="5793"/>
          <ac:spMkLst>
            <pc:docMk/>
            <pc:sldMk cId="738292188" sldId="263"/>
            <ac:spMk id="2" creationId="{88723BAD-2D1D-E3C6-04F8-DBC0E298B8B4}"/>
          </ac:spMkLst>
        </pc:spChg>
        <pc:spChg chg="mod">
          <ac:chgData name="Patrick Merritt" userId="b92c223c-8880-48c6-9b0c-d25ee1bca468" providerId="ADAL" clId="{2867F41B-BDCC-4786-B7C9-EB43B10B8C4E}" dt="2024-10-03T09:28:08.874" v="1448" actId="20577"/>
          <ac:spMkLst>
            <pc:docMk/>
            <pc:sldMk cId="738292188" sldId="263"/>
            <ac:spMk id="3" creationId="{4CDD61B2-2A0A-AC1D-5197-FE9EDD50B727}"/>
          </ac:spMkLst>
        </pc:spChg>
        <pc:spChg chg="del">
          <ac:chgData name="Patrick Merritt" userId="b92c223c-8880-48c6-9b0c-d25ee1bca468" providerId="ADAL" clId="{2867F41B-BDCC-4786-B7C9-EB43B10B8C4E}" dt="2024-10-03T09:28:42.309" v="1449" actId="22"/>
          <ac:spMkLst>
            <pc:docMk/>
            <pc:sldMk cId="738292188" sldId="263"/>
            <ac:spMk id="4" creationId="{CCE0ECB6-AC0D-6B4B-681B-81E04D9B3E9B}"/>
          </ac:spMkLst>
        </pc:spChg>
        <pc:spChg chg="add mod">
          <ac:chgData name="Patrick Merritt" userId="b92c223c-8880-48c6-9b0c-d25ee1bca468" providerId="ADAL" clId="{2867F41B-BDCC-4786-B7C9-EB43B10B8C4E}" dt="2024-10-03T09:23:32.934" v="1345" actId="20577"/>
          <ac:spMkLst>
            <pc:docMk/>
            <pc:sldMk cId="738292188" sldId="263"/>
            <ac:spMk id="5" creationId="{089D3DC9-5418-83C2-D307-64C376690DD7}"/>
          </ac:spMkLst>
        </pc:spChg>
        <pc:picChg chg="add mod ord modCrop">
          <ac:chgData name="Patrick Merritt" userId="b92c223c-8880-48c6-9b0c-d25ee1bca468" providerId="ADAL" clId="{2867F41B-BDCC-4786-B7C9-EB43B10B8C4E}" dt="2024-10-03T09:29:14.103" v="1454" actId="1076"/>
          <ac:picMkLst>
            <pc:docMk/>
            <pc:sldMk cId="738292188" sldId="263"/>
            <ac:picMk id="7" creationId="{F28FC362-09B7-3D25-297F-011FD399A653}"/>
          </ac:picMkLst>
        </pc:picChg>
      </pc:sldChg>
      <pc:sldChg chg="del">
        <pc:chgData name="Patrick Merritt" userId="b92c223c-8880-48c6-9b0c-d25ee1bca468" providerId="ADAL" clId="{2867F41B-BDCC-4786-B7C9-EB43B10B8C4E}" dt="2024-10-03T09:02:06.299" v="0" actId="47"/>
        <pc:sldMkLst>
          <pc:docMk/>
          <pc:sldMk cId="3184832772" sldId="263"/>
        </pc:sldMkLst>
      </pc:sldChg>
      <pc:sldChg chg="del">
        <pc:chgData name="Patrick Merritt" userId="b92c223c-8880-48c6-9b0c-d25ee1bca468" providerId="ADAL" clId="{2867F41B-BDCC-4786-B7C9-EB43B10B8C4E}" dt="2024-10-03T09:02:06.299" v="0" actId="47"/>
        <pc:sldMkLst>
          <pc:docMk/>
          <pc:sldMk cId="1160263561" sldId="264"/>
        </pc:sldMkLst>
      </pc:sldChg>
      <pc:sldChg chg="addSp delSp modSp new mod">
        <pc:chgData name="Patrick Merritt" userId="b92c223c-8880-48c6-9b0c-d25ee1bca468" providerId="ADAL" clId="{2867F41B-BDCC-4786-B7C9-EB43B10B8C4E}" dt="2024-10-03T09:34:31.623" v="1602"/>
        <pc:sldMkLst>
          <pc:docMk/>
          <pc:sldMk cId="2424071913" sldId="264"/>
        </pc:sldMkLst>
        <pc:spChg chg="mod">
          <ac:chgData name="Patrick Merritt" userId="b92c223c-8880-48c6-9b0c-d25ee1bca468" providerId="ADAL" clId="{2867F41B-BDCC-4786-B7C9-EB43B10B8C4E}" dt="2024-10-03T09:33:01.609" v="1470" actId="20577"/>
          <ac:spMkLst>
            <pc:docMk/>
            <pc:sldMk cId="2424071913" sldId="264"/>
            <ac:spMk id="2" creationId="{9DCB109F-577B-6529-0414-A3DF3B0EDB33}"/>
          </ac:spMkLst>
        </pc:spChg>
        <pc:spChg chg="mod">
          <ac:chgData name="Patrick Merritt" userId="b92c223c-8880-48c6-9b0c-d25ee1bca468" providerId="ADAL" clId="{2867F41B-BDCC-4786-B7C9-EB43B10B8C4E}" dt="2024-10-03T09:33:50.968" v="1599" actId="20577"/>
          <ac:spMkLst>
            <pc:docMk/>
            <pc:sldMk cId="2424071913" sldId="264"/>
            <ac:spMk id="3" creationId="{B39C020F-88C7-58E6-260C-2B7CBEBB06A1}"/>
          </ac:spMkLst>
        </pc:spChg>
        <pc:spChg chg="del mod">
          <ac:chgData name="Patrick Merritt" userId="b92c223c-8880-48c6-9b0c-d25ee1bca468" providerId="ADAL" clId="{2867F41B-BDCC-4786-B7C9-EB43B10B8C4E}" dt="2024-10-03T09:34:31.623" v="1602"/>
          <ac:spMkLst>
            <pc:docMk/>
            <pc:sldMk cId="2424071913" sldId="264"/>
            <ac:spMk id="4" creationId="{77DFFE8A-4965-7D50-7798-B39F0B4565C0}"/>
          </ac:spMkLst>
        </pc:spChg>
        <pc:spChg chg="add mod">
          <ac:chgData name="Patrick Merritt" userId="b92c223c-8880-48c6-9b0c-d25ee1bca468" providerId="ADAL" clId="{2867F41B-BDCC-4786-B7C9-EB43B10B8C4E}" dt="2024-10-03T09:32:58.625" v="1465" actId="20577"/>
          <ac:spMkLst>
            <pc:docMk/>
            <pc:sldMk cId="2424071913" sldId="264"/>
            <ac:spMk id="5" creationId="{A7963C76-FED8-BEF9-495B-B9AD67A89842}"/>
          </ac:spMkLst>
        </pc:spChg>
        <pc:picChg chg="add mod">
          <ac:chgData name="Patrick Merritt" userId="b92c223c-8880-48c6-9b0c-d25ee1bca468" providerId="ADAL" clId="{2867F41B-BDCC-4786-B7C9-EB43B10B8C4E}" dt="2024-10-03T09:34:31.623" v="1602"/>
          <ac:picMkLst>
            <pc:docMk/>
            <pc:sldMk cId="2424071913" sldId="264"/>
            <ac:picMk id="2050" creationId="{B1550378-841D-F601-A5D1-A7AC22D74B54}"/>
          </ac:picMkLst>
        </pc:picChg>
      </pc:sldChg>
      <pc:sldChg chg="del">
        <pc:chgData name="Patrick Merritt" userId="b92c223c-8880-48c6-9b0c-d25ee1bca468" providerId="ADAL" clId="{2867F41B-BDCC-4786-B7C9-EB43B10B8C4E}" dt="2024-10-03T09:02:06.299" v="0" actId="47"/>
        <pc:sldMkLst>
          <pc:docMk/>
          <pc:sldMk cId="1460791423" sldId="265"/>
        </pc:sldMkLst>
      </pc:sldChg>
      <pc:sldChg chg="addSp modSp new mod">
        <pc:chgData name="Patrick Merritt" userId="b92c223c-8880-48c6-9b0c-d25ee1bca468" providerId="ADAL" clId="{2867F41B-BDCC-4786-B7C9-EB43B10B8C4E}" dt="2024-10-03T09:55:01.641" v="1946" actId="20577"/>
        <pc:sldMkLst>
          <pc:docMk/>
          <pc:sldMk cId="2239329461" sldId="265"/>
        </pc:sldMkLst>
        <pc:spChg chg="mod">
          <ac:chgData name="Patrick Merritt" userId="b92c223c-8880-48c6-9b0c-d25ee1bca468" providerId="ADAL" clId="{2867F41B-BDCC-4786-B7C9-EB43B10B8C4E}" dt="2024-10-03T09:36:10.500" v="1636" actId="20577"/>
          <ac:spMkLst>
            <pc:docMk/>
            <pc:sldMk cId="2239329461" sldId="265"/>
            <ac:spMk id="2" creationId="{B8715163-C40E-C618-ED24-44FD263A0967}"/>
          </ac:spMkLst>
        </pc:spChg>
        <pc:spChg chg="mod">
          <ac:chgData name="Patrick Merritt" userId="b92c223c-8880-48c6-9b0c-d25ee1bca468" providerId="ADAL" clId="{2867F41B-BDCC-4786-B7C9-EB43B10B8C4E}" dt="2024-10-03T09:38:12.987" v="1800" actId="20577"/>
          <ac:spMkLst>
            <pc:docMk/>
            <pc:sldMk cId="2239329461" sldId="265"/>
            <ac:spMk id="3" creationId="{4BF88DE4-A08E-04C7-B2C6-C89BB1C6DCE8}"/>
          </ac:spMkLst>
        </pc:spChg>
        <pc:spChg chg="mod">
          <ac:chgData name="Patrick Merritt" userId="b92c223c-8880-48c6-9b0c-d25ee1bca468" providerId="ADAL" clId="{2867F41B-BDCC-4786-B7C9-EB43B10B8C4E}" dt="2024-10-03T09:55:01.641" v="1946" actId="20577"/>
          <ac:spMkLst>
            <pc:docMk/>
            <pc:sldMk cId="2239329461" sldId="265"/>
            <ac:spMk id="4" creationId="{D4B28940-995D-F2F7-AE87-FEFA4DAF7A80}"/>
          </ac:spMkLst>
        </pc:spChg>
        <pc:spChg chg="add mod">
          <ac:chgData name="Patrick Merritt" userId="b92c223c-8880-48c6-9b0c-d25ee1bca468" providerId="ADAL" clId="{2867F41B-BDCC-4786-B7C9-EB43B10B8C4E}" dt="2024-10-03T09:37:47.847" v="1773" actId="20577"/>
          <ac:spMkLst>
            <pc:docMk/>
            <pc:sldMk cId="2239329461" sldId="265"/>
            <ac:spMk id="5" creationId="{55217F7A-367B-DA5E-D83E-5A6A705EBE1B}"/>
          </ac:spMkLst>
        </pc:spChg>
      </pc:sldChg>
      <pc:sldChg chg="del">
        <pc:chgData name="Patrick Merritt" userId="b92c223c-8880-48c6-9b0c-d25ee1bca468" providerId="ADAL" clId="{2867F41B-BDCC-4786-B7C9-EB43B10B8C4E}" dt="2024-10-03T09:02:06.299" v="0" actId="47"/>
        <pc:sldMkLst>
          <pc:docMk/>
          <pc:sldMk cId="457442609" sldId="266"/>
        </pc:sldMkLst>
      </pc:sldChg>
      <pc:sldChg chg="addSp delSp modSp new mod">
        <pc:chgData name="Patrick Merritt" userId="b92c223c-8880-48c6-9b0c-d25ee1bca468" providerId="ADAL" clId="{2867F41B-BDCC-4786-B7C9-EB43B10B8C4E}" dt="2024-10-03T10:00:14.975" v="2201" actId="20577"/>
        <pc:sldMkLst>
          <pc:docMk/>
          <pc:sldMk cId="3733965366" sldId="266"/>
        </pc:sldMkLst>
        <pc:spChg chg="mod">
          <ac:chgData name="Patrick Merritt" userId="b92c223c-8880-48c6-9b0c-d25ee1bca468" providerId="ADAL" clId="{2867F41B-BDCC-4786-B7C9-EB43B10B8C4E}" dt="2024-10-03T09:57:45.499" v="1966" actId="20577"/>
          <ac:spMkLst>
            <pc:docMk/>
            <pc:sldMk cId="3733965366" sldId="266"/>
            <ac:spMk id="2" creationId="{C7067D1C-999A-6167-BA21-AE0B5AF52478}"/>
          </ac:spMkLst>
        </pc:spChg>
        <pc:spChg chg="mod">
          <ac:chgData name="Patrick Merritt" userId="b92c223c-8880-48c6-9b0c-d25ee1bca468" providerId="ADAL" clId="{2867F41B-BDCC-4786-B7C9-EB43B10B8C4E}" dt="2024-10-03T10:00:14.975" v="2201" actId="20577"/>
          <ac:spMkLst>
            <pc:docMk/>
            <pc:sldMk cId="3733965366" sldId="266"/>
            <ac:spMk id="3" creationId="{650CA29D-EA23-52F9-CF5F-758CB5A90308}"/>
          </ac:spMkLst>
        </pc:spChg>
        <pc:spChg chg="del">
          <ac:chgData name="Patrick Merritt" userId="b92c223c-8880-48c6-9b0c-d25ee1bca468" providerId="ADAL" clId="{2867F41B-BDCC-4786-B7C9-EB43B10B8C4E}" dt="2024-10-03T09:59:31.127" v="2161" actId="22"/>
          <ac:spMkLst>
            <pc:docMk/>
            <pc:sldMk cId="3733965366" sldId="266"/>
            <ac:spMk id="4" creationId="{2A56C937-E770-34BC-93AE-7A178856EB54}"/>
          </ac:spMkLst>
        </pc:spChg>
        <pc:spChg chg="add mod">
          <ac:chgData name="Patrick Merritt" userId="b92c223c-8880-48c6-9b0c-d25ee1bca468" providerId="ADAL" clId="{2867F41B-BDCC-4786-B7C9-EB43B10B8C4E}" dt="2024-10-03T09:56:28.654" v="1953" actId="20577"/>
          <ac:spMkLst>
            <pc:docMk/>
            <pc:sldMk cId="3733965366" sldId="266"/>
            <ac:spMk id="5" creationId="{280D2769-FF50-D2AC-A249-7E170B2B9EE9}"/>
          </ac:spMkLst>
        </pc:spChg>
        <pc:picChg chg="add mod ord modCrop">
          <ac:chgData name="Patrick Merritt" userId="b92c223c-8880-48c6-9b0c-d25ee1bca468" providerId="ADAL" clId="{2867F41B-BDCC-4786-B7C9-EB43B10B8C4E}" dt="2024-10-03T09:59:57.789" v="2167" actId="1076"/>
          <ac:picMkLst>
            <pc:docMk/>
            <pc:sldMk cId="3733965366" sldId="266"/>
            <ac:picMk id="7" creationId="{CFF51214-C99E-8A34-8423-35B8692321E1}"/>
          </ac:picMkLst>
        </pc:picChg>
      </pc:sldChg>
      <pc:sldChg chg="modSp new del mod">
        <pc:chgData name="Patrick Merritt" userId="b92c223c-8880-48c6-9b0c-d25ee1bca468" providerId="ADAL" clId="{2867F41B-BDCC-4786-B7C9-EB43B10B8C4E}" dt="2024-10-03T10:02:08.420" v="2210" actId="47"/>
        <pc:sldMkLst>
          <pc:docMk/>
          <pc:sldMk cId="428031534" sldId="267"/>
        </pc:sldMkLst>
        <pc:spChg chg="mod">
          <ac:chgData name="Patrick Merritt" userId="b92c223c-8880-48c6-9b0c-d25ee1bca468" providerId="ADAL" clId="{2867F41B-BDCC-4786-B7C9-EB43B10B8C4E}" dt="2024-10-03T10:00:21.715" v="2209" actId="20577"/>
          <ac:spMkLst>
            <pc:docMk/>
            <pc:sldMk cId="428031534" sldId="267"/>
            <ac:spMk id="2" creationId="{D93BF738-017C-D463-EC1B-08F8C53AA1B7}"/>
          </ac:spMkLst>
        </pc:spChg>
      </pc:sldChg>
      <pc:sldChg chg="addSp delSp modSp new mod modClrScheme chgLayout">
        <pc:chgData name="Patrick Merritt" userId="b92c223c-8880-48c6-9b0c-d25ee1bca468" providerId="ADAL" clId="{2867F41B-BDCC-4786-B7C9-EB43B10B8C4E}" dt="2024-10-03T10:09:12.186" v="2351" actId="20577"/>
        <pc:sldMkLst>
          <pc:docMk/>
          <pc:sldMk cId="2950226605" sldId="267"/>
        </pc:sldMkLst>
        <pc:spChg chg="del mod ord">
          <ac:chgData name="Patrick Merritt" userId="b92c223c-8880-48c6-9b0c-d25ee1bca468" providerId="ADAL" clId="{2867F41B-BDCC-4786-B7C9-EB43B10B8C4E}" dt="2024-10-03T10:08:28.236" v="2212" actId="700"/>
          <ac:spMkLst>
            <pc:docMk/>
            <pc:sldMk cId="2950226605" sldId="267"/>
            <ac:spMk id="2" creationId="{7C171E39-BDC8-F2B4-AFC5-1A7114532C44}"/>
          </ac:spMkLst>
        </pc:spChg>
        <pc:spChg chg="del mod ord">
          <ac:chgData name="Patrick Merritt" userId="b92c223c-8880-48c6-9b0c-d25ee1bca468" providerId="ADAL" clId="{2867F41B-BDCC-4786-B7C9-EB43B10B8C4E}" dt="2024-10-03T10:08:28.236" v="2212" actId="700"/>
          <ac:spMkLst>
            <pc:docMk/>
            <pc:sldMk cId="2950226605" sldId="267"/>
            <ac:spMk id="3" creationId="{00BDADEC-4DB2-50CE-4334-43489BA70F88}"/>
          </ac:spMkLst>
        </pc:spChg>
        <pc:spChg chg="del">
          <ac:chgData name="Patrick Merritt" userId="b92c223c-8880-48c6-9b0c-d25ee1bca468" providerId="ADAL" clId="{2867F41B-BDCC-4786-B7C9-EB43B10B8C4E}" dt="2024-10-03T10:08:28.236" v="2212" actId="700"/>
          <ac:spMkLst>
            <pc:docMk/>
            <pc:sldMk cId="2950226605" sldId="267"/>
            <ac:spMk id="4" creationId="{24995876-3AB3-4D6A-76A6-118151995BE1}"/>
          </ac:spMkLst>
        </pc:spChg>
        <pc:spChg chg="add mod ord">
          <ac:chgData name="Patrick Merritt" userId="b92c223c-8880-48c6-9b0c-d25ee1bca468" providerId="ADAL" clId="{2867F41B-BDCC-4786-B7C9-EB43B10B8C4E}" dt="2024-10-03T10:08:37.344" v="2236" actId="20577"/>
          <ac:spMkLst>
            <pc:docMk/>
            <pc:sldMk cId="2950226605" sldId="267"/>
            <ac:spMk id="5" creationId="{CEEDFE7C-12E9-1978-CB73-C6589093208E}"/>
          </ac:spMkLst>
        </pc:spChg>
        <pc:spChg chg="add mod ord">
          <ac:chgData name="Patrick Merritt" userId="b92c223c-8880-48c6-9b0c-d25ee1bca468" providerId="ADAL" clId="{2867F41B-BDCC-4786-B7C9-EB43B10B8C4E}" dt="2024-10-03T10:09:12.186" v="2351" actId="20577"/>
          <ac:spMkLst>
            <pc:docMk/>
            <pc:sldMk cId="2950226605" sldId="267"/>
            <ac:spMk id="6" creationId="{D79DCB5E-D7B1-0259-5BFD-498F5404CE13}"/>
          </ac:spMkLst>
        </pc:spChg>
      </pc:sldChg>
      <pc:sldChg chg="del">
        <pc:chgData name="Patrick Merritt" userId="b92c223c-8880-48c6-9b0c-d25ee1bca468" providerId="ADAL" clId="{2867F41B-BDCC-4786-B7C9-EB43B10B8C4E}" dt="2024-10-03T09:02:06.299" v="0" actId="47"/>
        <pc:sldMkLst>
          <pc:docMk/>
          <pc:sldMk cId="4261240213" sldId="267"/>
        </pc:sldMkLst>
      </pc:sldChg>
      <pc:sldChg chg="del">
        <pc:chgData name="Patrick Merritt" userId="b92c223c-8880-48c6-9b0c-d25ee1bca468" providerId="ADAL" clId="{2867F41B-BDCC-4786-B7C9-EB43B10B8C4E}" dt="2024-10-03T09:02:06.299" v="0" actId="47"/>
        <pc:sldMkLst>
          <pc:docMk/>
          <pc:sldMk cId="1756813002" sldId="268"/>
        </pc:sldMkLst>
      </pc:sldChg>
      <pc:sldChg chg="modSp new mod">
        <pc:chgData name="Patrick Merritt" userId="b92c223c-8880-48c6-9b0c-d25ee1bca468" providerId="ADAL" clId="{2867F41B-BDCC-4786-B7C9-EB43B10B8C4E}" dt="2024-10-03T10:14:41.075" v="2880" actId="20577"/>
        <pc:sldMkLst>
          <pc:docMk/>
          <pc:sldMk cId="3857240944" sldId="268"/>
        </pc:sldMkLst>
        <pc:spChg chg="mod">
          <ac:chgData name="Patrick Merritt" userId="b92c223c-8880-48c6-9b0c-d25ee1bca468" providerId="ADAL" clId="{2867F41B-BDCC-4786-B7C9-EB43B10B8C4E}" dt="2024-10-03T10:09:50.913" v="2401" actId="5793"/>
          <ac:spMkLst>
            <pc:docMk/>
            <pc:sldMk cId="3857240944" sldId="268"/>
            <ac:spMk id="2" creationId="{090A7E07-435E-576A-1B8D-B0DE74D031B6}"/>
          </ac:spMkLst>
        </pc:spChg>
        <pc:spChg chg="mod">
          <ac:chgData name="Patrick Merritt" userId="b92c223c-8880-48c6-9b0c-d25ee1bca468" providerId="ADAL" clId="{2867F41B-BDCC-4786-B7C9-EB43B10B8C4E}" dt="2024-10-03T10:14:41.075" v="2880" actId="20577"/>
          <ac:spMkLst>
            <pc:docMk/>
            <pc:sldMk cId="3857240944" sldId="268"/>
            <ac:spMk id="3" creationId="{0DBDD4DC-D72C-DA7C-DB88-4CACDE3EF54E}"/>
          </ac:spMkLst>
        </pc:spChg>
      </pc:sldChg>
      <pc:sldChg chg="modSp new mod">
        <pc:chgData name="Patrick Merritt" userId="b92c223c-8880-48c6-9b0c-d25ee1bca468" providerId="ADAL" clId="{2867F41B-BDCC-4786-B7C9-EB43B10B8C4E}" dt="2024-10-03T10:32:52.315" v="3081" actId="20577"/>
        <pc:sldMkLst>
          <pc:docMk/>
          <pc:sldMk cId="3271112337" sldId="269"/>
        </pc:sldMkLst>
        <pc:spChg chg="mod">
          <ac:chgData name="Patrick Merritt" userId="b92c223c-8880-48c6-9b0c-d25ee1bca468" providerId="ADAL" clId="{2867F41B-BDCC-4786-B7C9-EB43B10B8C4E}" dt="2024-10-03T10:31:26.861" v="2892" actId="20577"/>
          <ac:spMkLst>
            <pc:docMk/>
            <pc:sldMk cId="3271112337" sldId="269"/>
            <ac:spMk id="2" creationId="{44BF09C2-6063-6C1A-BB1E-915804694914}"/>
          </ac:spMkLst>
        </pc:spChg>
        <pc:spChg chg="mod">
          <ac:chgData name="Patrick Merritt" userId="b92c223c-8880-48c6-9b0c-d25ee1bca468" providerId="ADAL" clId="{2867F41B-BDCC-4786-B7C9-EB43B10B8C4E}" dt="2024-10-03T10:32:52.315" v="3081" actId="20577"/>
          <ac:spMkLst>
            <pc:docMk/>
            <pc:sldMk cId="3271112337" sldId="269"/>
            <ac:spMk id="3" creationId="{701B87EF-4D30-EEDA-BBA4-9F55532E9916}"/>
          </ac:spMkLst>
        </pc:spChg>
      </pc:sldChg>
      <pc:sldChg chg="modSp new mod">
        <pc:chgData name="Patrick Merritt" userId="b92c223c-8880-48c6-9b0c-d25ee1bca468" providerId="ADAL" clId="{2867F41B-BDCC-4786-B7C9-EB43B10B8C4E}" dt="2024-10-03T10:42:36.152" v="3369" actId="20577"/>
        <pc:sldMkLst>
          <pc:docMk/>
          <pc:sldMk cId="429024910" sldId="270"/>
        </pc:sldMkLst>
        <pc:spChg chg="mod">
          <ac:chgData name="Patrick Merritt" userId="b92c223c-8880-48c6-9b0c-d25ee1bca468" providerId="ADAL" clId="{2867F41B-BDCC-4786-B7C9-EB43B10B8C4E}" dt="2024-10-03T10:40:19.278" v="3132" actId="20577"/>
          <ac:spMkLst>
            <pc:docMk/>
            <pc:sldMk cId="429024910" sldId="270"/>
            <ac:spMk id="2" creationId="{2B745D70-BB5E-2E66-DFA2-C2260FB5E2ED}"/>
          </ac:spMkLst>
        </pc:spChg>
        <pc:spChg chg="mod">
          <ac:chgData name="Patrick Merritt" userId="b92c223c-8880-48c6-9b0c-d25ee1bca468" providerId="ADAL" clId="{2867F41B-BDCC-4786-B7C9-EB43B10B8C4E}" dt="2024-10-03T10:42:36.152" v="3369" actId="20577"/>
          <ac:spMkLst>
            <pc:docMk/>
            <pc:sldMk cId="429024910" sldId="270"/>
            <ac:spMk id="3" creationId="{8BFFC5DA-0E6C-83A6-727B-2DCA12062813}"/>
          </ac:spMkLst>
        </pc:spChg>
      </pc:sldChg>
      <pc:sldChg chg="del">
        <pc:chgData name="Patrick Merritt" userId="b92c223c-8880-48c6-9b0c-d25ee1bca468" providerId="ADAL" clId="{2867F41B-BDCC-4786-B7C9-EB43B10B8C4E}" dt="2024-10-03T09:02:06.299" v="0" actId="47"/>
        <pc:sldMkLst>
          <pc:docMk/>
          <pc:sldMk cId="539388752" sldId="270"/>
        </pc:sldMkLst>
      </pc:sldChg>
      <pc:sldChg chg="del">
        <pc:chgData name="Patrick Merritt" userId="b92c223c-8880-48c6-9b0c-d25ee1bca468" providerId="ADAL" clId="{2867F41B-BDCC-4786-B7C9-EB43B10B8C4E}" dt="2024-10-03T09:02:06.299" v="0" actId="47"/>
        <pc:sldMkLst>
          <pc:docMk/>
          <pc:sldMk cId="201316364" sldId="271"/>
        </pc:sldMkLst>
      </pc:sldChg>
      <pc:sldChg chg="modSp new mod">
        <pc:chgData name="Patrick Merritt" userId="b92c223c-8880-48c6-9b0c-d25ee1bca468" providerId="ADAL" clId="{2867F41B-BDCC-4786-B7C9-EB43B10B8C4E}" dt="2024-10-03T10:46:59.089" v="3891" actId="20577"/>
        <pc:sldMkLst>
          <pc:docMk/>
          <pc:sldMk cId="3808552154" sldId="271"/>
        </pc:sldMkLst>
        <pc:spChg chg="mod">
          <ac:chgData name="Patrick Merritt" userId="b92c223c-8880-48c6-9b0c-d25ee1bca468" providerId="ADAL" clId="{2867F41B-BDCC-4786-B7C9-EB43B10B8C4E}" dt="2024-10-03T10:43:52.399" v="3386" actId="20577"/>
          <ac:spMkLst>
            <pc:docMk/>
            <pc:sldMk cId="3808552154" sldId="271"/>
            <ac:spMk id="2" creationId="{CB576BEA-275B-B64C-8E8F-6A7594EE0E8D}"/>
          </ac:spMkLst>
        </pc:spChg>
        <pc:spChg chg="mod">
          <ac:chgData name="Patrick Merritt" userId="b92c223c-8880-48c6-9b0c-d25ee1bca468" providerId="ADAL" clId="{2867F41B-BDCC-4786-B7C9-EB43B10B8C4E}" dt="2024-10-03T10:46:59.089" v="3891" actId="20577"/>
          <ac:spMkLst>
            <pc:docMk/>
            <pc:sldMk cId="3808552154" sldId="271"/>
            <ac:spMk id="3" creationId="{20694960-33CC-B4D9-53B3-AEAC6A15B0BF}"/>
          </ac:spMkLst>
        </pc:spChg>
      </pc:sldChg>
      <pc:sldChg chg="addSp delSp new mod modClrScheme chgLayout">
        <pc:chgData name="Patrick Merritt" userId="b92c223c-8880-48c6-9b0c-d25ee1bca468" providerId="ADAL" clId="{2867F41B-BDCC-4786-B7C9-EB43B10B8C4E}" dt="2024-10-03T10:48:17.807" v="3895" actId="700"/>
        <pc:sldMkLst>
          <pc:docMk/>
          <pc:sldMk cId="2483547321" sldId="272"/>
        </pc:sldMkLst>
        <pc:spChg chg="del">
          <ac:chgData name="Patrick Merritt" userId="b92c223c-8880-48c6-9b0c-d25ee1bca468" providerId="ADAL" clId="{2867F41B-BDCC-4786-B7C9-EB43B10B8C4E}" dt="2024-10-03T10:48:17.807" v="3895" actId="700"/>
          <ac:spMkLst>
            <pc:docMk/>
            <pc:sldMk cId="2483547321" sldId="272"/>
            <ac:spMk id="2" creationId="{53460C6A-6BF8-E080-B0C0-B78AA3E9E7FF}"/>
          </ac:spMkLst>
        </pc:spChg>
        <pc:spChg chg="del">
          <ac:chgData name="Patrick Merritt" userId="b92c223c-8880-48c6-9b0c-d25ee1bca468" providerId="ADAL" clId="{2867F41B-BDCC-4786-B7C9-EB43B10B8C4E}" dt="2024-10-03T10:48:17.807" v="3895" actId="700"/>
          <ac:spMkLst>
            <pc:docMk/>
            <pc:sldMk cId="2483547321" sldId="272"/>
            <ac:spMk id="3" creationId="{97F192E7-432A-9643-A730-68C26D11C1D5}"/>
          </ac:spMkLst>
        </pc:spChg>
        <pc:picChg chg="add">
          <ac:chgData name="Patrick Merritt" userId="b92c223c-8880-48c6-9b0c-d25ee1bca468" providerId="ADAL" clId="{2867F41B-BDCC-4786-B7C9-EB43B10B8C4E}" dt="2024-10-03T10:47:39.928" v="3893" actId="22"/>
          <ac:picMkLst>
            <pc:docMk/>
            <pc:sldMk cId="2483547321" sldId="272"/>
            <ac:picMk id="5" creationId="{11F08CD0-BB50-5702-6A7F-790AA351FDC6}"/>
          </ac:picMkLst>
        </pc:picChg>
      </pc:sldChg>
      <pc:sldChg chg="del">
        <pc:chgData name="Patrick Merritt" userId="b92c223c-8880-48c6-9b0c-d25ee1bca468" providerId="ADAL" clId="{2867F41B-BDCC-4786-B7C9-EB43B10B8C4E}" dt="2024-10-03T09:02:06.299" v="0" actId="47"/>
        <pc:sldMkLst>
          <pc:docMk/>
          <pc:sldMk cId="3712171492" sldId="272"/>
        </pc:sldMkLst>
      </pc:sldChg>
      <pc:sldChg chg="del">
        <pc:chgData name="Patrick Merritt" userId="b92c223c-8880-48c6-9b0c-d25ee1bca468" providerId="ADAL" clId="{2867F41B-BDCC-4786-B7C9-EB43B10B8C4E}" dt="2024-10-03T09:02:06.299" v="0" actId="47"/>
        <pc:sldMkLst>
          <pc:docMk/>
          <pc:sldMk cId="437497965" sldId="273"/>
        </pc:sldMkLst>
      </pc:sldChg>
      <pc:sldChg chg="addSp delSp modSp new del mod modClrScheme chgLayout">
        <pc:chgData name="Patrick Merritt" userId="b92c223c-8880-48c6-9b0c-d25ee1bca468" providerId="ADAL" clId="{2867F41B-BDCC-4786-B7C9-EB43B10B8C4E}" dt="2024-10-03T10:50:43.507" v="4085" actId="47"/>
        <pc:sldMkLst>
          <pc:docMk/>
          <pc:sldMk cId="3264414337" sldId="273"/>
        </pc:sldMkLst>
        <pc:spChg chg="del">
          <ac:chgData name="Patrick Merritt" userId="b92c223c-8880-48c6-9b0c-d25ee1bca468" providerId="ADAL" clId="{2867F41B-BDCC-4786-B7C9-EB43B10B8C4E}" dt="2024-10-03T10:48:20.237" v="3896" actId="700"/>
          <ac:spMkLst>
            <pc:docMk/>
            <pc:sldMk cId="3264414337" sldId="273"/>
            <ac:spMk id="2" creationId="{28EA8BF3-CF7F-27F6-09CB-31A0000350FD}"/>
          </ac:spMkLst>
        </pc:spChg>
        <pc:spChg chg="del">
          <ac:chgData name="Patrick Merritt" userId="b92c223c-8880-48c6-9b0c-d25ee1bca468" providerId="ADAL" clId="{2867F41B-BDCC-4786-B7C9-EB43B10B8C4E}" dt="2024-10-03T10:48:20.237" v="3896" actId="700"/>
          <ac:spMkLst>
            <pc:docMk/>
            <pc:sldMk cId="3264414337" sldId="273"/>
            <ac:spMk id="3" creationId="{91962E14-CBE5-53A6-619D-FAACA4EED0C9}"/>
          </ac:spMkLst>
        </pc:spChg>
        <pc:spChg chg="add mod">
          <ac:chgData name="Patrick Merritt" userId="b92c223c-8880-48c6-9b0c-d25ee1bca468" providerId="ADAL" clId="{2867F41B-BDCC-4786-B7C9-EB43B10B8C4E}" dt="2024-10-03T10:50:12.145" v="3996" actId="20577"/>
          <ac:spMkLst>
            <pc:docMk/>
            <pc:sldMk cId="3264414337" sldId="273"/>
            <ac:spMk id="8" creationId="{0EC5F4FD-82F3-E8EB-30E7-93DF1E74B4E1}"/>
          </ac:spMkLst>
        </pc:spChg>
        <pc:spChg chg="add del mod">
          <ac:chgData name="Patrick Merritt" userId="b92c223c-8880-48c6-9b0c-d25ee1bca468" providerId="ADAL" clId="{2867F41B-BDCC-4786-B7C9-EB43B10B8C4E}" dt="2024-10-03T10:49:52.852" v="3943" actId="478"/>
          <ac:spMkLst>
            <pc:docMk/>
            <pc:sldMk cId="3264414337" sldId="273"/>
            <ac:spMk id="9" creationId="{C23D50CE-09C1-B2C7-475C-0F51616DA893}"/>
          </ac:spMkLst>
        </pc:spChg>
        <pc:picChg chg="add">
          <ac:chgData name="Patrick Merritt" userId="b92c223c-8880-48c6-9b0c-d25ee1bca468" providerId="ADAL" clId="{2867F41B-BDCC-4786-B7C9-EB43B10B8C4E}" dt="2024-10-03T10:48:36.423" v="3897" actId="22"/>
          <ac:picMkLst>
            <pc:docMk/>
            <pc:sldMk cId="3264414337" sldId="273"/>
            <ac:picMk id="5" creationId="{BF2A9E6C-2B8D-E869-D015-24268DDAE150}"/>
          </ac:picMkLst>
        </pc:picChg>
        <pc:picChg chg="add">
          <ac:chgData name="Patrick Merritt" userId="b92c223c-8880-48c6-9b0c-d25ee1bca468" providerId="ADAL" clId="{2867F41B-BDCC-4786-B7C9-EB43B10B8C4E}" dt="2024-10-03T10:49:17.305" v="3898" actId="22"/>
          <ac:picMkLst>
            <pc:docMk/>
            <pc:sldMk cId="3264414337" sldId="273"/>
            <ac:picMk id="7" creationId="{F76419D3-3980-5F8B-69D3-00CD7F973720}"/>
          </ac:picMkLst>
        </pc:picChg>
      </pc:sldChg>
      <pc:sldChg chg="addSp modSp new mod">
        <pc:chgData name="Patrick Merritt" userId="b92c223c-8880-48c6-9b0c-d25ee1bca468" providerId="ADAL" clId="{2867F41B-BDCC-4786-B7C9-EB43B10B8C4E}" dt="2024-10-03T10:52:31.507" v="4160" actId="20577"/>
        <pc:sldMkLst>
          <pc:docMk/>
          <pc:sldMk cId="3767913251" sldId="273"/>
        </pc:sldMkLst>
        <pc:spChg chg="add mod">
          <ac:chgData name="Patrick Merritt" userId="b92c223c-8880-48c6-9b0c-d25ee1bca468" providerId="ADAL" clId="{2867F41B-BDCC-4786-B7C9-EB43B10B8C4E}" dt="2024-10-03T10:52:31.507" v="4160" actId="20577"/>
          <ac:spMkLst>
            <pc:docMk/>
            <pc:sldMk cId="3767913251" sldId="273"/>
            <ac:spMk id="4" creationId="{CD78494A-E831-EC4A-6B87-A25C6275899A}"/>
          </ac:spMkLst>
        </pc:spChg>
        <pc:picChg chg="add">
          <ac:chgData name="Patrick Merritt" userId="b92c223c-8880-48c6-9b0c-d25ee1bca468" providerId="ADAL" clId="{2867F41B-BDCC-4786-B7C9-EB43B10B8C4E}" dt="2024-10-03T10:51:45.700" v="4088" actId="22"/>
          <ac:picMkLst>
            <pc:docMk/>
            <pc:sldMk cId="3767913251" sldId="273"/>
            <ac:picMk id="3" creationId="{3158E683-296B-87CC-E4B7-3FE285CB3A38}"/>
          </ac:picMkLst>
        </pc:picChg>
      </pc:sldChg>
      <pc:sldChg chg="del">
        <pc:chgData name="Patrick Merritt" userId="b92c223c-8880-48c6-9b0c-d25ee1bca468" providerId="ADAL" clId="{2867F41B-BDCC-4786-B7C9-EB43B10B8C4E}" dt="2024-10-03T09:02:06.299" v="0" actId="47"/>
        <pc:sldMkLst>
          <pc:docMk/>
          <pc:sldMk cId="1156965970" sldId="274"/>
        </pc:sldMkLst>
      </pc:sldChg>
      <pc:sldChg chg="modSp add mod">
        <pc:chgData name="Patrick Merritt" userId="b92c223c-8880-48c6-9b0c-d25ee1bca468" providerId="ADAL" clId="{2867F41B-BDCC-4786-B7C9-EB43B10B8C4E}" dt="2024-10-03T10:52:53.870" v="4216" actId="20577"/>
        <pc:sldMkLst>
          <pc:docMk/>
          <pc:sldMk cId="1159574248" sldId="274"/>
        </pc:sldMkLst>
        <pc:spChg chg="mod">
          <ac:chgData name="Patrick Merritt" userId="b92c223c-8880-48c6-9b0c-d25ee1bca468" providerId="ADAL" clId="{2867F41B-BDCC-4786-B7C9-EB43B10B8C4E}" dt="2024-10-03T10:52:53.870" v="4216" actId="20577"/>
          <ac:spMkLst>
            <pc:docMk/>
            <pc:sldMk cId="1159574248" sldId="274"/>
            <ac:spMk id="4" creationId="{CD78494A-E831-EC4A-6B87-A25C6275899A}"/>
          </ac:spMkLst>
        </pc:spChg>
      </pc:sldChg>
      <pc:sldChg chg="modSp add del mod">
        <pc:chgData name="Patrick Merritt" userId="b92c223c-8880-48c6-9b0c-d25ee1bca468" providerId="ADAL" clId="{2867F41B-BDCC-4786-B7C9-EB43B10B8C4E}" dt="2024-10-03T10:50:45.759" v="4086" actId="47"/>
        <pc:sldMkLst>
          <pc:docMk/>
          <pc:sldMk cId="2976756627" sldId="274"/>
        </pc:sldMkLst>
        <pc:spChg chg="mod">
          <ac:chgData name="Patrick Merritt" userId="b92c223c-8880-48c6-9b0c-d25ee1bca468" providerId="ADAL" clId="{2867F41B-BDCC-4786-B7C9-EB43B10B8C4E}" dt="2024-10-03T10:50:34.219" v="4084" actId="20577"/>
          <ac:spMkLst>
            <pc:docMk/>
            <pc:sldMk cId="2976756627" sldId="274"/>
            <ac:spMk id="8" creationId="{0EC5F4FD-82F3-E8EB-30E7-93DF1E74B4E1}"/>
          </ac:spMkLst>
        </pc:spChg>
      </pc:sldChg>
      <pc:sldChg chg="del">
        <pc:chgData name="Patrick Merritt" userId="b92c223c-8880-48c6-9b0c-d25ee1bca468" providerId="ADAL" clId="{2867F41B-BDCC-4786-B7C9-EB43B10B8C4E}" dt="2024-10-03T09:02:06.299" v="0" actId="47"/>
        <pc:sldMkLst>
          <pc:docMk/>
          <pc:sldMk cId="3225259746" sldId="275"/>
        </pc:sldMkLst>
      </pc:sldChg>
      <pc:sldChg chg="addSp modSp new mod">
        <pc:chgData name="Patrick Merritt" userId="b92c223c-8880-48c6-9b0c-d25ee1bca468" providerId="ADAL" clId="{2867F41B-BDCC-4786-B7C9-EB43B10B8C4E}" dt="2024-10-03T10:54:36.947" v="4266" actId="33524"/>
        <pc:sldMkLst>
          <pc:docMk/>
          <pc:sldMk cId="3555157688" sldId="275"/>
        </pc:sldMkLst>
        <pc:spChg chg="add mod">
          <ac:chgData name="Patrick Merritt" userId="b92c223c-8880-48c6-9b0c-d25ee1bca468" providerId="ADAL" clId="{2867F41B-BDCC-4786-B7C9-EB43B10B8C4E}" dt="2024-10-03T10:54:36.947" v="4266" actId="33524"/>
          <ac:spMkLst>
            <pc:docMk/>
            <pc:sldMk cId="3555157688" sldId="275"/>
            <ac:spMk id="4" creationId="{88817577-0F3A-AF67-80F2-AF66BDF8FA45}"/>
          </ac:spMkLst>
        </pc:spChg>
        <pc:picChg chg="add">
          <ac:chgData name="Patrick Merritt" userId="b92c223c-8880-48c6-9b0c-d25ee1bca468" providerId="ADAL" clId="{2867F41B-BDCC-4786-B7C9-EB43B10B8C4E}" dt="2024-10-03T10:53:58.449" v="4218" actId="22"/>
          <ac:picMkLst>
            <pc:docMk/>
            <pc:sldMk cId="3555157688" sldId="275"/>
            <ac:picMk id="3" creationId="{87EF28B1-3727-4230-BD7A-E9E0B0771BA8}"/>
          </ac:picMkLst>
        </pc:picChg>
      </pc:sldChg>
      <pc:sldChg chg="new del">
        <pc:chgData name="Patrick Merritt" userId="b92c223c-8880-48c6-9b0c-d25ee1bca468" providerId="ADAL" clId="{2867F41B-BDCC-4786-B7C9-EB43B10B8C4E}" dt="2024-10-03T10:56:30.608" v="4269" actId="47"/>
        <pc:sldMkLst>
          <pc:docMk/>
          <pc:sldMk cId="138433593" sldId="276"/>
        </pc:sldMkLst>
      </pc:sldChg>
      <pc:sldChg chg="del">
        <pc:chgData name="Patrick Merritt" userId="b92c223c-8880-48c6-9b0c-d25ee1bca468" providerId="ADAL" clId="{2867F41B-BDCC-4786-B7C9-EB43B10B8C4E}" dt="2024-10-03T09:02:06.299" v="0" actId="47"/>
        <pc:sldMkLst>
          <pc:docMk/>
          <pc:sldMk cId="681636710" sldId="276"/>
        </pc:sldMkLst>
      </pc:sldChg>
      <pc:sldChg chg="addSp modSp new mod">
        <pc:chgData name="Patrick Merritt" userId="b92c223c-8880-48c6-9b0c-d25ee1bca468" providerId="ADAL" clId="{2867F41B-BDCC-4786-B7C9-EB43B10B8C4E}" dt="2024-10-03T10:58:21.694" v="4488" actId="20577"/>
        <pc:sldMkLst>
          <pc:docMk/>
          <pc:sldMk cId="3509675672" sldId="277"/>
        </pc:sldMkLst>
        <pc:spChg chg="add mod">
          <ac:chgData name="Patrick Merritt" userId="b92c223c-8880-48c6-9b0c-d25ee1bca468" providerId="ADAL" clId="{2867F41B-BDCC-4786-B7C9-EB43B10B8C4E}" dt="2024-10-03T10:58:14.834" v="4486" actId="14100"/>
          <ac:spMkLst>
            <pc:docMk/>
            <pc:sldMk cId="3509675672" sldId="277"/>
            <ac:spMk id="4" creationId="{56FF506F-C0B9-C1FD-9D34-1DE7286B7E14}"/>
          </ac:spMkLst>
        </pc:spChg>
        <pc:spChg chg="add mod">
          <ac:chgData name="Patrick Merritt" userId="b92c223c-8880-48c6-9b0c-d25ee1bca468" providerId="ADAL" clId="{2867F41B-BDCC-4786-B7C9-EB43B10B8C4E}" dt="2024-10-03T10:58:21.694" v="4488" actId="20577"/>
          <ac:spMkLst>
            <pc:docMk/>
            <pc:sldMk cId="3509675672" sldId="277"/>
            <ac:spMk id="5" creationId="{3A6EE7B4-853D-792F-8097-40DC5713CE4C}"/>
          </ac:spMkLst>
        </pc:spChg>
        <pc:picChg chg="add">
          <ac:chgData name="Patrick Merritt" userId="b92c223c-8880-48c6-9b0c-d25ee1bca468" providerId="ADAL" clId="{2867F41B-BDCC-4786-B7C9-EB43B10B8C4E}" dt="2024-10-03T10:56:43.995" v="4270" actId="22"/>
          <ac:picMkLst>
            <pc:docMk/>
            <pc:sldMk cId="3509675672" sldId="277"/>
            <ac:picMk id="3" creationId="{0E6926FC-995A-F3FD-1DC5-8761CBB6D27F}"/>
          </ac:picMkLst>
        </pc:picChg>
      </pc:sldChg>
      <pc:sldChg chg="del">
        <pc:chgData name="Patrick Merritt" userId="b92c223c-8880-48c6-9b0c-d25ee1bca468" providerId="ADAL" clId="{2867F41B-BDCC-4786-B7C9-EB43B10B8C4E}" dt="2024-10-03T09:02:06.299" v="0" actId="47"/>
        <pc:sldMkLst>
          <pc:docMk/>
          <pc:sldMk cId="3746882016" sldId="277"/>
        </pc:sldMkLst>
      </pc:sldChg>
      <pc:sldChg chg="addSp delSp modSp new mod modClrScheme chgLayout">
        <pc:chgData name="Patrick Merritt" userId="b92c223c-8880-48c6-9b0c-d25ee1bca468" providerId="ADAL" clId="{2867F41B-BDCC-4786-B7C9-EB43B10B8C4E}" dt="2024-10-03T11:03:57.450" v="4862" actId="14100"/>
        <pc:sldMkLst>
          <pc:docMk/>
          <pc:sldMk cId="1729810838" sldId="278"/>
        </pc:sldMkLst>
        <pc:spChg chg="add mod">
          <ac:chgData name="Patrick Merritt" userId="b92c223c-8880-48c6-9b0c-d25ee1bca468" providerId="ADAL" clId="{2867F41B-BDCC-4786-B7C9-EB43B10B8C4E}" dt="2024-10-03T10:59:02.257" v="4522" actId="5793"/>
          <ac:spMkLst>
            <pc:docMk/>
            <pc:sldMk cId="1729810838" sldId="278"/>
            <ac:spMk id="2" creationId="{F84AFEA3-4618-4232-6C48-9E5D692DACB0}"/>
          </ac:spMkLst>
        </pc:spChg>
        <pc:spChg chg="add mod">
          <ac:chgData name="Patrick Merritt" userId="b92c223c-8880-48c6-9b0c-d25ee1bca468" providerId="ADAL" clId="{2867F41B-BDCC-4786-B7C9-EB43B10B8C4E}" dt="2024-10-03T11:01:17.676" v="4854" actId="20577"/>
          <ac:spMkLst>
            <pc:docMk/>
            <pc:sldMk cId="1729810838" sldId="278"/>
            <ac:spMk id="3" creationId="{52E0DBD0-B678-7F94-4AD8-23E80C1C1120}"/>
          </ac:spMkLst>
        </pc:spChg>
        <pc:spChg chg="add del mod">
          <ac:chgData name="Patrick Merritt" userId="b92c223c-8880-48c6-9b0c-d25ee1bca468" providerId="ADAL" clId="{2867F41B-BDCC-4786-B7C9-EB43B10B8C4E}" dt="2024-10-03T11:03:26.394" v="4855" actId="22"/>
          <ac:spMkLst>
            <pc:docMk/>
            <pc:sldMk cId="1729810838" sldId="278"/>
            <ac:spMk id="4" creationId="{1E4EE90A-2868-54B4-F4C6-5EED0469DD42}"/>
          </ac:spMkLst>
        </pc:spChg>
        <pc:picChg chg="add mod ord modCrop">
          <ac:chgData name="Patrick Merritt" userId="b92c223c-8880-48c6-9b0c-d25ee1bca468" providerId="ADAL" clId="{2867F41B-BDCC-4786-B7C9-EB43B10B8C4E}" dt="2024-10-03T11:03:57.450" v="4862" actId="14100"/>
          <ac:picMkLst>
            <pc:docMk/>
            <pc:sldMk cId="1729810838" sldId="278"/>
            <ac:picMk id="6" creationId="{BBE52B64-FDD0-2EE0-D097-FE9E7BA8F424}"/>
          </ac:picMkLst>
        </pc:picChg>
      </pc:sldChg>
      <pc:sldChg chg="del">
        <pc:chgData name="Patrick Merritt" userId="b92c223c-8880-48c6-9b0c-d25ee1bca468" providerId="ADAL" clId="{2867F41B-BDCC-4786-B7C9-EB43B10B8C4E}" dt="2024-10-03T09:02:06.299" v="0" actId="47"/>
        <pc:sldMkLst>
          <pc:docMk/>
          <pc:sldMk cId="4167471716" sldId="278"/>
        </pc:sldMkLst>
      </pc:sldChg>
      <pc:sldChg chg="addSp delSp modSp add mod">
        <pc:chgData name="Patrick Merritt" userId="b92c223c-8880-48c6-9b0c-d25ee1bca468" providerId="ADAL" clId="{2867F41B-BDCC-4786-B7C9-EB43B10B8C4E}" dt="2024-10-03T11:10:28.235" v="5108" actId="20577"/>
        <pc:sldMkLst>
          <pc:docMk/>
          <pc:sldMk cId="58415026" sldId="279"/>
        </pc:sldMkLst>
        <pc:spChg chg="mod">
          <ac:chgData name="Patrick Merritt" userId="b92c223c-8880-48c6-9b0c-d25ee1bca468" providerId="ADAL" clId="{2867F41B-BDCC-4786-B7C9-EB43B10B8C4E}" dt="2024-10-03T11:10:28.235" v="5108" actId="20577"/>
          <ac:spMkLst>
            <pc:docMk/>
            <pc:sldMk cId="58415026" sldId="279"/>
            <ac:spMk id="3" creationId="{52E0DBD0-B678-7F94-4AD8-23E80C1C1120}"/>
          </ac:spMkLst>
        </pc:spChg>
        <pc:spChg chg="add del mod">
          <ac:chgData name="Patrick Merritt" userId="b92c223c-8880-48c6-9b0c-d25ee1bca468" providerId="ADAL" clId="{2867F41B-BDCC-4786-B7C9-EB43B10B8C4E}" dt="2024-10-03T11:07:41.150" v="4865" actId="22"/>
          <ac:spMkLst>
            <pc:docMk/>
            <pc:sldMk cId="58415026" sldId="279"/>
            <ac:spMk id="5" creationId="{556441BE-8F50-896D-F69F-022CD428E1CB}"/>
          </ac:spMkLst>
        </pc:spChg>
        <pc:picChg chg="del">
          <ac:chgData name="Patrick Merritt" userId="b92c223c-8880-48c6-9b0c-d25ee1bca468" providerId="ADAL" clId="{2867F41B-BDCC-4786-B7C9-EB43B10B8C4E}" dt="2024-10-03T11:07:13.522" v="4864" actId="478"/>
          <ac:picMkLst>
            <pc:docMk/>
            <pc:sldMk cId="58415026" sldId="279"/>
            <ac:picMk id="6" creationId="{BBE52B64-FDD0-2EE0-D097-FE9E7BA8F424}"/>
          </ac:picMkLst>
        </pc:picChg>
        <pc:picChg chg="add mod ord modCrop">
          <ac:chgData name="Patrick Merritt" userId="b92c223c-8880-48c6-9b0c-d25ee1bca468" providerId="ADAL" clId="{2867F41B-BDCC-4786-B7C9-EB43B10B8C4E}" dt="2024-10-03T11:08:03.621" v="4871" actId="14100"/>
          <ac:picMkLst>
            <pc:docMk/>
            <pc:sldMk cId="58415026" sldId="279"/>
            <ac:picMk id="8" creationId="{E9227E6A-8ED2-9A8B-134F-AB23E5F73B77}"/>
          </ac:picMkLst>
        </pc:picChg>
      </pc:sldChg>
      <pc:sldChg chg="del">
        <pc:chgData name="Patrick Merritt" userId="b92c223c-8880-48c6-9b0c-d25ee1bca468" providerId="ADAL" clId="{2867F41B-BDCC-4786-B7C9-EB43B10B8C4E}" dt="2024-10-03T09:02:06.299" v="0" actId="47"/>
        <pc:sldMkLst>
          <pc:docMk/>
          <pc:sldMk cId="816486468" sldId="279"/>
        </pc:sldMkLst>
      </pc:sldChg>
      <pc:sldChg chg="addSp delSp modSp add mod ord">
        <pc:chgData name="Patrick Merritt" userId="b92c223c-8880-48c6-9b0c-d25ee1bca468" providerId="ADAL" clId="{2867F41B-BDCC-4786-B7C9-EB43B10B8C4E}" dt="2024-10-03T11:11:11.489" v="5156" actId="1076"/>
        <pc:sldMkLst>
          <pc:docMk/>
          <pc:sldMk cId="941237210" sldId="280"/>
        </pc:sldMkLst>
        <pc:spChg chg="mod">
          <ac:chgData name="Patrick Merritt" userId="b92c223c-8880-48c6-9b0c-d25ee1bca468" providerId="ADAL" clId="{2867F41B-BDCC-4786-B7C9-EB43B10B8C4E}" dt="2024-10-03T11:11:11.489" v="5156" actId="1076"/>
          <ac:spMkLst>
            <pc:docMk/>
            <pc:sldMk cId="941237210" sldId="280"/>
            <ac:spMk id="5" creationId="{3A6EE7B4-853D-792F-8097-40DC5713CE4C}"/>
          </ac:spMkLst>
        </pc:spChg>
        <pc:picChg chg="del">
          <ac:chgData name="Patrick Merritt" userId="b92c223c-8880-48c6-9b0c-d25ee1bca468" providerId="ADAL" clId="{2867F41B-BDCC-4786-B7C9-EB43B10B8C4E}" dt="2024-10-03T11:10:55.211" v="5153" actId="478"/>
          <ac:picMkLst>
            <pc:docMk/>
            <pc:sldMk cId="941237210" sldId="280"/>
            <ac:picMk id="3" creationId="{0E6926FC-995A-F3FD-1DC5-8761CBB6D27F}"/>
          </ac:picMkLst>
        </pc:picChg>
        <pc:picChg chg="add ord">
          <ac:chgData name="Patrick Merritt" userId="b92c223c-8880-48c6-9b0c-d25ee1bca468" providerId="ADAL" clId="{2867F41B-BDCC-4786-B7C9-EB43B10B8C4E}" dt="2024-10-03T11:11:05.487" v="5155" actId="167"/>
          <ac:picMkLst>
            <pc:docMk/>
            <pc:sldMk cId="941237210" sldId="280"/>
            <ac:picMk id="6" creationId="{51EFBCD0-EF05-F91A-F4F1-CE17D9CB8814}"/>
          </ac:picMkLst>
        </pc:picChg>
      </pc:sldChg>
      <pc:sldChg chg="del">
        <pc:chgData name="Patrick Merritt" userId="b92c223c-8880-48c6-9b0c-d25ee1bca468" providerId="ADAL" clId="{2867F41B-BDCC-4786-B7C9-EB43B10B8C4E}" dt="2024-10-03T09:02:06.299" v="0" actId="47"/>
        <pc:sldMkLst>
          <pc:docMk/>
          <pc:sldMk cId="3162056694" sldId="280"/>
        </pc:sldMkLst>
      </pc:sldChg>
      <pc:sldChg chg="modSp add mod">
        <pc:chgData name="Patrick Merritt" userId="b92c223c-8880-48c6-9b0c-d25ee1bca468" providerId="ADAL" clId="{2867F41B-BDCC-4786-B7C9-EB43B10B8C4E}" dt="2024-10-03T11:11:30.379" v="5211" actId="5793"/>
        <pc:sldMkLst>
          <pc:docMk/>
          <pc:sldMk cId="2006192712" sldId="281"/>
        </pc:sldMkLst>
        <pc:spChg chg="mod">
          <ac:chgData name="Patrick Merritt" userId="b92c223c-8880-48c6-9b0c-d25ee1bca468" providerId="ADAL" clId="{2867F41B-BDCC-4786-B7C9-EB43B10B8C4E}" dt="2024-10-03T11:11:30.379" v="5211" actId="5793"/>
          <ac:spMkLst>
            <pc:docMk/>
            <pc:sldMk cId="2006192712" sldId="281"/>
            <ac:spMk id="5" creationId="{3A6EE7B4-853D-792F-8097-40DC5713CE4C}"/>
          </ac:spMkLst>
        </pc:spChg>
      </pc:sldChg>
      <pc:sldChg chg="del">
        <pc:chgData name="Patrick Merritt" userId="b92c223c-8880-48c6-9b0c-d25ee1bca468" providerId="ADAL" clId="{2867F41B-BDCC-4786-B7C9-EB43B10B8C4E}" dt="2024-10-03T09:02:06.299" v="0" actId="47"/>
        <pc:sldMkLst>
          <pc:docMk/>
          <pc:sldMk cId="2330940955" sldId="281"/>
        </pc:sldMkLst>
      </pc:sldChg>
      <pc:sldChg chg="del">
        <pc:chgData name="Patrick Merritt" userId="b92c223c-8880-48c6-9b0c-d25ee1bca468" providerId="ADAL" clId="{2867F41B-BDCC-4786-B7C9-EB43B10B8C4E}" dt="2024-10-03T09:02:06.299" v="0" actId="47"/>
        <pc:sldMkLst>
          <pc:docMk/>
          <pc:sldMk cId="2190977619" sldId="282"/>
        </pc:sldMkLst>
      </pc:sldChg>
      <pc:sldChg chg="new del">
        <pc:chgData name="Patrick Merritt" userId="b92c223c-8880-48c6-9b0c-d25ee1bca468" providerId="ADAL" clId="{2867F41B-BDCC-4786-B7C9-EB43B10B8C4E}" dt="2024-10-03T11:11:38.433" v="5214" actId="47"/>
        <pc:sldMkLst>
          <pc:docMk/>
          <pc:sldMk cId="4075925722" sldId="282"/>
        </pc:sldMkLst>
      </pc:sldChg>
      <pc:sldChg chg="del">
        <pc:chgData name="Patrick Merritt" userId="b92c223c-8880-48c6-9b0c-d25ee1bca468" providerId="ADAL" clId="{2867F41B-BDCC-4786-B7C9-EB43B10B8C4E}" dt="2024-10-03T09:02:06.299" v="0" actId="47"/>
        <pc:sldMkLst>
          <pc:docMk/>
          <pc:sldMk cId="115782311" sldId="283"/>
        </pc:sldMkLst>
      </pc:sldChg>
      <pc:sldChg chg="addSp delSp modSp add mod">
        <pc:chgData name="Patrick Merritt" userId="b92c223c-8880-48c6-9b0c-d25ee1bca468" providerId="ADAL" clId="{2867F41B-BDCC-4786-B7C9-EB43B10B8C4E}" dt="2024-10-03T11:12:20.013" v="5254" actId="20577"/>
        <pc:sldMkLst>
          <pc:docMk/>
          <pc:sldMk cId="710965597" sldId="283"/>
        </pc:sldMkLst>
        <pc:spChg chg="mod">
          <ac:chgData name="Patrick Merritt" userId="b92c223c-8880-48c6-9b0c-d25ee1bca468" providerId="ADAL" clId="{2867F41B-BDCC-4786-B7C9-EB43B10B8C4E}" dt="2024-10-03T11:12:20.013" v="5254" actId="20577"/>
          <ac:spMkLst>
            <pc:docMk/>
            <pc:sldMk cId="710965597" sldId="283"/>
            <ac:spMk id="5" creationId="{3A6EE7B4-853D-792F-8097-40DC5713CE4C}"/>
          </ac:spMkLst>
        </pc:spChg>
        <pc:picChg chg="add del">
          <ac:chgData name="Patrick Merritt" userId="b92c223c-8880-48c6-9b0c-d25ee1bca468" providerId="ADAL" clId="{2867F41B-BDCC-4786-B7C9-EB43B10B8C4E}" dt="2024-10-03T11:11:59.476" v="5217" actId="22"/>
          <ac:picMkLst>
            <pc:docMk/>
            <pc:sldMk cId="710965597" sldId="283"/>
            <ac:picMk id="3" creationId="{45422E4E-7120-F6EC-1469-0F04B441C1C6}"/>
          </ac:picMkLst>
        </pc:picChg>
        <pc:picChg chg="del">
          <ac:chgData name="Patrick Merritt" userId="b92c223c-8880-48c6-9b0c-d25ee1bca468" providerId="ADAL" clId="{2867F41B-BDCC-4786-B7C9-EB43B10B8C4E}" dt="2024-10-03T11:11:52.926" v="5215" actId="478"/>
          <ac:picMkLst>
            <pc:docMk/>
            <pc:sldMk cId="710965597" sldId="283"/>
            <ac:picMk id="6" creationId="{51EFBCD0-EF05-F91A-F4F1-CE17D9CB8814}"/>
          </ac:picMkLst>
        </pc:picChg>
        <pc:picChg chg="add ord">
          <ac:chgData name="Patrick Merritt" userId="b92c223c-8880-48c6-9b0c-d25ee1bca468" providerId="ADAL" clId="{2867F41B-BDCC-4786-B7C9-EB43B10B8C4E}" dt="2024-10-03T11:12:10.686" v="5219" actId="167"/>
          <ac:picMkLst>
            <pc:docMk/>
            <pc:sldMk cId="710965597" sldId="283"/>
            <ac:picMk id="8" creationId="{4E529898-90DE-C158-4B0C-CE118B557F0C}"/>
          </ac:picMkLst>
        </pc:picChg>
      </pc:sldChg>
      <pc:sldChg chg="del">
        <pc:chgData name="Patrick Merritt" userId="b92c223c-8880-48c6-9b0c-d25ee1bca468" providerId="ADAL" clId="{2867F41B-BDCC-4786-B7C9-EB43B10B8C4E}" dt="2024-10-03T09:02:06.299" v="0" actId="47"/>
        <pc:sldMkLst>
          <pc:docMk/>
          <pc:sldMk cId="1699937664" sldId="284"/>
        </pc:sldMkLst>
      </pc:sldChg>
      <pc:sldChg chg="new del">
        <pc:chgData name="Patrick Merritt" userId="b92c223c-8880-48c6-9b0c-d25ee1bca468" providerId="ADAL" clId="{2867F41B-BDCC-4786-B7C9-EB43B10B8C4E}" dt="2024-10-03T11:12:33.303" v="5257" actId="47"/>
        <pc:sldMkLst>
          <pc:docMk/>
          <pc:sldMk cId="1765740716" sldId="284"/>
        </pc:sldMkLst>
      </pc:sldChg>
      <pc:sldChg chg="del">
        <pc:chgData name="Patrick Merritt" userId="b92c223c-8880-48c6-9b0c-d25ee1bca468" providerId="ADAL" clId="{2867F41B-BDCC-4786-B7C9-EB43B10B8C4E}" dt="2024-10-03T09:02:06.299" v="0" actId="47"/>
        <pc:sldMkLst>
          <pc:docMk/>
          <pc:sldMk cId="288533857" sldId="285"/>
        </pc:sldMkLst>
      </pc:sldChg>
      <pc:sldChg chg="addSp delSp modSp add mod">
        <pc:chgData name="Patrick Merritt" userId="b92c223c-8880-48c6-9b0c-d25ee1bca468" providerId="ADAL" clId="{2867F41B-BDCC-4786-B7C9-EB43B10B8C4E}" dt="2024-10-03T11:13:16.022" v="5284" actId="5793"/>
        <pc:sldMkLst>
          <pc:docMk/>
          <pc:sldMk cId="3909542010" sldId="285"/>
        </pc:sldMkLst>
        <pc:spChg chg="mod">
          <ac:chgData name="Patrick Merritt" userId="b92c223c-8880-48c6-9b0c-d25ee1bca468" providerId="ADAL" clId="{2867F41B-BDCC-4786-B7C9-EB43B10B8C4E}" dt="2024-10-03T11:13:16.022" v="5284" actId="5793"/>
          <ac:spMkLst>
            <pc:docMk/>
            <pc:sldMk cId="3909542010" sldId="285"/>
            <ac:spMk id="5" creationId="{3A6EE7B4-853D-792F-8097-40DC5713CE4C}"/>
          </ac:spMkLst>
        </pc:spChg>
        <pc:picChg chg="add ord">
          <ac:chgData name="Patrick Merritt" userId="b92c223c-8880-48c6-9b0c-d25ee1bca468" providerId="ADAL" clId="{2867F41B-BDCC-4786-B7C9-EB43B10B8C4E}" dt="2024-10-03T11:13:07.723" v="5260" actId="167"/>
          <ac:picMkLst>
            <pc:docMk/>
            <pc:sldMk cId="3909542010" sldId="285"/>
            <ac:picMk id="3" creationId="{07366673-6A20-35BC-1661-BBC6F0C1FA27}"/>
          </ac:picMkLst>
        </pc:picChg>
        <pc:picChg chg="del">
          <ac:chgData name="Patrick Merritt" userId="b92c223c-8880-48c6-9b0c-d25ee1bca468" providerId="ADAL" clId="{2867F41B-BDCC-4786-B7C9-EB43B10B8C4E}" dt="2024-10-03T11:12:56.266" v="5258" actId="478"/>
          <ac:picMkLst>
            <pc:docMk/>
            <pc:sldMk cId="3909542010" sldId="285"/>
            <ac:picMk id="8" creationId="{4E529898-90DE-C158-4B0C-CE118B557F0C}"/>
          </ac:picMkLst>
        </pc:picChg>
      </pc:sldChg>
      <pc:sldChg chg="del">
        <pc:chgData name="Patrick Merritt" userId="b92c223c-8880-48c6-9b0c-d25ee1bca468" providerId="ADAL" clId="{2867F41B-BDCC-4786-B7C9-EB43B10B8C4E}" dt="2024-10-03T09:02:06.299" v="0" actId="47"/>
        <pc:sldMkLst>
          <pc:docMk/>
          <pc:sldMk cId="2387649602" sldId="286"/>
        </pc:sldMkLst>
      </pc:sldChg>
      <pc:sldChg chg="addSp modSp new mod">
        <pc:chgData name="Patrick Merritt" userId="b92c223c-8880-48c6-9b0c-d25ee1bca468" providerId="ADAL" clId="{2867F41B-BDCC-4786-B7C9-EB43B10B8C4E}" dt="2024-10-03T11:16:59.098" v="5378" actId="1076"/>
        <pc:sldMkLst>
          <pc:docMk/>
          <pc:sldMk cId="3244693972" sldId="286"/>
        </pc:sldMkLst>
        <pc:spChg chg="add mod">
          <ac:chgData name="Patrick Merritt" userId="b92c223c-8880-48c6-9b0c-d25ee1bca468" providerId="ADAL" clId="{2867F41B-BDCC-4786-B7C9-EB43B10B8C4E}" dt="2024-10-03T11:16:59.098" v="5378" actId="1076"/>
          <ac:spMkLst>
            <pc:docMk/>
            <pc:sldMk cId="3244693972" sldId="286"/>
            <ac:spMk id="4" creationId="{12B35E35-3D05-778C-D389-A0BECDBDF0AE}"/>
          </ac:spMkLst>
        </pc:spChg>
        <pc:picChg chg="add">
          <ac:chgData name="Patrick Merritt" userId="b92c223c-8880-48c6-9b0c-d25ee1bca468" providerId="ADAL" clId="{2867F41B-BDCC-4786-B7C9-EB43B10B8C4E}" dt="2024-10-03T11:16:17.855" v="5286" actId="22"/>
          <ac:picMkLst>
            <pc:docMk/>
            <pc:sldMk cId="3244693972" sldId="286"/>
            <ac:picMk id="3" creationId="{46D870C3-4CF3-50AF-26D3-A6E50DF082CD}"/>
          </ac:picMkLst>
        </pc:picChg>
      </pc:sldChg>
      <pc:sldChg chg="addSp modSp new mod">
        <pc:chgData name="Patrick Merritt" userId="b92c223c-8880-48c6-9b0c-d25ee1bca468" providerId="ADAL" clId="{2867F41B-BDCC-4786-B7C9-EB43B10B8C4E}" dt="2024-10-03T11:22:37.856" v="5442" actId="20577"/>
        <pc:sldMkLst>
          <pc:docMk/>
          <pc:sldMk cId="3472564505" sldId="287"/>
        </pc:sldMkLst>
        <pc:spChg chg="add mod">
          <ac:chgData name="Patrick Merritt" userId="b92c223c-8880-48c6-9b0c-d25ee1bca468" providerId="ADAL" clId="{2867F41B-BDCC-4786-B7C9-EB43B10B8C4E}" dt="2024-10-03T11:22:37.856" v="5442" actId="20577"/>
          <ac:spMkLst>
            <pc:docMk/>
            <pc:sldMk cId="3472564505" sldId="287"/>
            <ac:spMk id="4" creationId="{F713029C-8173-8523-1D3C-3BB410943105}"/>
          </ac:spMkLst>
        </pc:spChg>
        <pc:picChg chg="add">
          <ac:chgData name="Patrick Merritt" userId="b92c223c-8880-48c6-9b0c-d25ee1bca468" providerId="ADAL" clId="{2867F41B-BDCC-4786-B7C9-EB43B10B8C4E}" dt="2024-10-03T11:22:06.658" v="5380" actId="22"/>
          <ac:picMkLst>
            <pc:docMk/>
            <pc:sldMk cId="3472564505" sldId="287"/>
            <ac:picMk id="3" creationId="{53655515-535F-D772-8E19-D3EC6AD480A4}"/>
          </ac:picMkLst>
        </pc:picChg>
      </pc:sldChg>
      <pc:sldChg chg="addSp delSp modSp add mod">
        <pc:chgData name="Patrick Merritt" userId="b92c223c-8880-48c6-9b0c-d25ee1bca468" providerId="ADAL" clId="{2867F41B-BDCC-4786-B7C9-EB43B10B8C4E}" dt="2024-10-03T11:24:48.762" v="5595" actId="20577"/>
        <pc:sldMkLst>
          <pc:docMk/>
          <pc:sldMk cId="832291781" sldId="288"/>
        </pc:sldMkLst>
        <pc:spChg chg="mod">
          <ac:chgData name="Patrick Merritt" userId="b92c223c-8880-48c6-9b0c-d25ee1bca468" providerId="ADAL" clId="{2867F41B-BDCC-4786-B7C9-EB43B10B8C4E}" dt="2024-10-03T11:24:48.762" v="5595" actId="20577"/>
          <ac:spMkLst>
            <pc:docMk/>
            <pc:sldMk cId="832291781" sldId="288"/>
            <ac:spMk id="4" creationId="{F713029C-8173-8523-1D3C-3BB410943105}"/>
          </ac:spMkLst>
        </pc:spChg>
        <pc:picChg chg="del">
          <ac:chgData name="Patrick Merritt" userId="b92c223c-8880-48c6-9b0c-d25ee1bca468" providerId="ADAL" clId="{2867F41B-BDCC-4786-B7C9-EB43B10B8C4E}" dt="2024-10-03T11:24:05.358" v="5444" actId="478"/>
          <ac:picMkLst>
            <pc:docMk/>
            <pc:sldMk cId="832291781" sldId="288"/>
            <ac:picMk id="3" creationId="{53655515-535F-D772-8E19-D3EC6AD480A4}"/>
          </ac:picMkLst>
        </pc:picChg>
        <pc:picChg chg="add ord">
          <ac:chgData name="Patrick Merritt" userId="b92c223c-8880-48c6-9b0c-d25ee1bca468" providerId="ADAL" clId="{2867F41B-BDCC-4786-B7C9-EB43B10B8C4E}" dt="2024-10-03T11:24:09.938" v="5446" actId="167"/>
          <ac:picMkLst>
            <pc:docMk/>
            <pc:sldMk cId="832291781" sldId="288"/>
            <ac:picMk id="5" creationId="{51958365-EDAB-469F-CC9B-BE6E20001655}"/>
          </ac:picMkLst>
        </pc:picChg>
      </pc:sldChg>
      <pc:sldChg chg="modSp add mod">
        <pc:chgData name="Patrick Merritt" userId="b92c223c-8880-48c6-9b0c-d25ee1bca468" providerId="ADAL" clId="{2867F41B-BDCC-4786-B7C9-EB43B10B8C4E}" dt="2024-10-03T11:25:52.018" v="5826" actId="5793"/>
        <pc:sldMkLst>
          <pc:docMk/>
          <pc:sldMk cId="4294809072" sldId="289"/>
        </pc:sldMkLst>
        <pc:spChg chg="mod">
          <ac:chgData name="Patrick Merritt" userId="b92c223c-8880-48c6-9b0c-d25ee1bca468" providerId="ADAL" clId="{2867F41B-BDCC-4786-B7C9-EB43B10B8C4E}" dt="2024-10-03T11:25:52.018" v="5826" actId="5793"/>
          <ac:spMkLst>
            <pc:docMk/>
            <pc:sldMk cId="4294809072" sldId="289"/>
            <ac:spMk id="4" creationId="{F713029C-8173-8523-1D3C-3BB410943105}"/>
          </ac:spMkLst>
        </pc:spChg>
      </pc:sldChg>
      <pc:sldChg chg="addSp delSp modSp new mod modClrScheme chgLayout">
        <pc:chgData name="Patrick Merritt" userId="b92c223c-8880-48c6-9b0c-d25ee1bca468" providerId="ADAL" clId="{2867F41B-BDCC-4786-B7C9-EB43B10B8C4E}" dt="2024-10-03T11:28:46.794" v="6098" actId="313"/>
        <pc:sldMkLst>
          <pc:docMk/>
          <pc:sldMk cId="897327063" sldId="290"/>
        </pc:sldMkLst>
        <pc:spChg chg="add mod">
          <ac:chgData name="Patrick Merritt" userId="b92c223c-8880-48c6-9b0c-d25ee1bca468" providerId="ADAL" clId="{2867F41B-BDCC-4786-B7C9-EB43B10B8C4E}" dt="2024-10-03T11:27:28.630" v="5848" actId="20577"/>
          <ac:spMkLst>
            <pc:docMk/>
            <pc:sldMk cId="897327063" sldId="290"/>
            <ac:spMk id="4" creationId="{FF0D8D3F-219F-C68D-76C8-4F875BD3B02D}"/>
          </ac:spMkLst>
        </pc:spChg>
        <pc:spChg chg="add mod">
          <ac:chgData name="Patrick Merritt" userId="b92c223c-8880-48c6-9b0c-d25ee1bca468" providerId="ADAL" clId="{2867F41B-BDCC-4786-B7C9-EB43B10B8C4E}" dt="2024-10-03T11:28:46.794" v="6098" actId="313"/>
          <ac:spMkLst>
            <pc:docMk/>
            <pc:sldMk cId="897327063" sldId="290"/>
            <ac:spMk id="5" creationId="{93D94667-9B4A-7B25-DEF5-0334C6CD7525}"/>
          </ac:spMkLst>
        </pc:spChg>
        <pc:spChg chg="add del mod">
          <ac:chgData name="Patrick Merritt" userId="b92c223c-8880-48c6-9b0c-d25ee1bca468" providerId="ADAL" clId="{2867F41B-BDCC-4786-B7C9-EB43B10B8C4E}" dt="2024-10-03T11:27:21.799" v="5836"/>
          <ac:spMkLst>
            <pc:docMk/>
            <pc:sldMk cId="897327063" sldId="290"/>
            <ac:spMk id="6" creationId="{CE99CE57-E63C-32F1-07D6-4950368C43FB}"/>
          </ac:spMkLst>
        </pc:spChg>
        <pc:picChg chg="add del mod modCrop">
          <ac:chgData name="Patrick Merritt" userId="b92c223c-8880-48c6-9b0c-d25ee1bca468" providerId="ADAL" clId="{2867F41B-BDCC-4786-B7C9-EB43B10B8C4E}" dt="2024-10-03T11:27:17.204" v="5833" actId="21"/>
          <ac:picMkLst>
            <pc:docMk/>
            <pc:sldMk cId="897327063" sldId="290"/>
            <ac:picMk id="3" creationId="{63D8B136-F161-C666-AEB7-B570F9ADF9C6}"/>
          </ac:picMkLst>
        </pc:picChg>
        <pc:picChg chg="add mod">
          <ac:chgData name="Patrick Merritt" userId="b92c223c-8880-48c6-9b0c-d25ee1bca468" providerId="ADAL" clId="{2867F41B-BDCC-4786-B7C9-EB43B10B8C4E}" dt="2024-10-03T11:27:21.799" v="5836"/>
          <ac:picMkLst>
            <pc:docMk/>
            <pc:sldMk cId="897327063" sldId="290"/>
            <ac:picMk id="7" creationId="{63D8B136-F161-C666-AEB7-B570F9ADF9C6}"/>
          </ac:picMkLst>
        </pc:picChg>
      </pc:sldChg>
      <pc:sldChg chg="addSp delSp modSp new mod modClrScheme chgLayout">
        <pc:chgData name="Patrick Merritt" userId="b92c223c-8880-48c6-9b0c-d25ee1bca468" providerId="ADAL" clId="{2867F41B-BDCC-4786-B7C9-EB43B10B8C4E}" dt="2024-10-03T11:35:57.859" v="6181" actId="14100"/>
        <pc:sldMkLst>
          <pc:docMk/>
          <pc:sldMk cId="556211457" sldId="291"/>
        </pc:sldMkLst>
        <pc:spChg chg="mod ord">
          <ac:chgData name="Patrick Merritt" userId="b92c223c-8880-48c6-9b0c-d25ee1bca468" providerId="ADAL" clId="{2867F41B-BDCC-4786-B7C9-EB43B10B8C4E}" dt="2024-10-03T11:35:51.534" v="6177" actId="700"/>
          <ac:spMkLst>
            <pc:docMk/>
            <pc:sldMk cId="556211457" sldId="291"/>
            <ac:spMk id="2" creationId="{07A190F2-E994-A321-0100-7E8CEC165645}"/>
          </ac:spMkLst>
        </pc:spChg>
        <pc:spChg chg="del">
          <ac:chgData name="Patrick Merritt" userId="b92c223c-8880-48c6-9b0c-d25ee1bca468" providerId="ADAL" clId="{2867F41B-BDCC-4786-B7C9-EB43B10B8C4E}" dt="2024-10-03T11:33:51.361" v="6150" actId="22"/>
          <ac:spMkLst>
            <pc:docMk/>
            <pc:sldMk cId="556211457" sldId="291"/>
            <ac:spMk id="3" creationId="{14D964BF-C3D8-2A07-7BBA-F27253FA451D}"/>
          </ac:spMkLst>
        </pc:spChg>
        <pc:spChg chg="del">
          <ac:chgData name="Patrick Merritt" userId="b92c223c-8880-48c6-9b0c-d25ee1bca468" providerId="ADAL" clId="{2867F41B-BDCC-4786-B7C9-EB43B10B8C4E}" dt="2024-10-03T11:35:51.534" v="6177" actId="700"/>
          <ac:spMkLst>
            <pc:docMk/>
            <pc:sldMk cId="556211457" sldId="291"/>
            <ac:spMk id="4" creationId="{28390EA6-96E9-F2D5-8056-CF983752B0C4}"/>
          </ac:spMkLst>
        </pc:spChg>
        <pc:picChg chg="add mod ord modCrop">
          <ac:chgData name="Patrick Merritt" userId="b92c223c-8880-48c6-9b0c-d25ee1bca468" providerId="ADAL" clId="{2867F41B-BDCC-4786-B7C9-EB43B10B8C4E}" dt="2024-10-03T11:35:57.859" v="6181" actId="14100"/>
          <ac:picMkLst>
            <pc:docMk/>
            <pc:sldMk cId="556211457" sldId="291"/>
            <ac:picMk id="6" creationId="{B4D658E6-0475-A721-B3EE-076527BC3A7C}"/>
          </ac:picMkLst>
        </pc:picChg>
      </pc:sldChg>
      <pc:sldChg chg="addSp delSp modSp add mod modClrScheme chgLayout">
        <pc:chgData name="Patrick Merritt" userId="b92c223c-8880-48c6-9b0c-d25ee1bca468" providerId="ADAL" clId="{2867F41B-BDCC-4786-B7C9-EB43B10B8C4E}" dt="2024-10-03T11:35:45.664" v="6176" actId="20577"/>
        <pc:sldMkLst>
          <pc:docMk/>
          <pc:sldMk cId="1518095858" sldId="292"/>
        </pc:sldMkLst>
        <pc:spChg chg="mod ord">
          <ac:chgData name="Patrick Merritt" userId="b92c223c-8880-48c6-9b0c-d25ee1bca468" providerId="ADAL" clId="{2867F41B-BDCC-4786-B7C9-EB43B10B8C4E}" dt="2024-10-03T11:35:45.664" v="6176" actId="20577"/>
          <ac:spMkLst>
            <pc:docMk/>
            <pc:sldMk cId="1518095858" sldId="292"/>
            <ac:spMk id="2" creationId="{07A190F2-E994-A321-0100-7E8CEC165645}"/>
          </ac:spMkLst>
        </pc:spChg>
        <pc:spChg chg="del">
          <ac:chgData name="Patrick Merritt" userId="b92c223c-8880-48c6-9b0c-d25ee1bca468" providerId="ADAL" clId="{2867F41B-BDCC-4786-B7C9-EB43B10B8C4E}" dt="2024-10-03T11:34:44.950" v="6159" actId="22"/>
          <ac:spMkLst>
            <pc:docMk/>
            <pc:sldMk cId="1518095858" sldId="292"/>
            <ac:spMk id="4" creationId="{28390EA6-96E9-F2D5-8056-CF983752B0C4}"/>
          </ac:spMkLst>
        </pc:spChg>
        <pc:spChg chg="add del mod">
          <ac:chgData name="Patrick Merritt" userId="b92c223c-8880-48c6-9b0c-d25ee1bca468" providerId="ADAL" clId="{2867F41B-BDCC-4786-B7C9-EB43B10B8C4E}" dt="2024-10-03T11:35:11.644" v="6166" actId="700"/>
          <ac:spMkLst>
            <pc:docMk/>
            <pc:sldMk cId="1518095858" sldId="292"/>
            <ac:spMk id="8" creationId="{A60C3FC0-C820-6FA4-31BD-CBB757BBCF6D}"/>
          </ac:spMkLst>
        </pc:spChg>
        <pc:spChg chg="add del mod">
          <ac:chgData name="Patrick Merritt" userId="b92c223c-8880-48c6-9b0c-d25ee1bca468" providerId="ADAL" clId="{2867F41B-BDCC-4786-B7C9-EB43B10B8C4E}" dt="2024-10-03T11:35:11.644" v="6166" actId="700"/>
          <ac:spMkLst>
            <pc:docMk/>
            <pc:sldMk cId="1518095858" sldId="292"/>
            <ac:spMk id="10" creationId="{9071CB1A-647E-DE70-85EE-222E162626A0}"/>
          </ac:spMkLst>
        </pc:spChg>
        <pc:picChg chg="add del mod ord modCrop">
          <ac:chgData name="Patrick Merritt" userId="b92c223c-8880-48c6-9b0c-d25ee1bca468" providerId="ADAL" clId="{2867F41B-BDCC-4786-B7C9-EB43B10B8C4E}" dt="2024-10-03T11:35:03.964" v="6164" actId="21"/>
          <ac:picMkLst>
            <pc:docMk/>
            <pc:sldMk cId="1518095858" sldId="292"/>
            <ac:picMk id="5" creationId="{DE2E5125-CDD7-8259-CCC1-C3BB988F4BE1}"/>
          </ac:picMkLst>
        </pc:picChg>
        <pc:picChg chg="del">
          <ac:chgData name="Patrick Merritt" userId="b92c223c-8880-48c6-9b0c-d25ee1bca468" providerId="ADAL" clId="{2867F41B-BDCC-4786-B7C9-EB43B10B8C4E}" dt="2024-10-03T11:35:08.619" v="6165" actId="478"/>
          <ac:picMkLst>
            <pc:docMk/>
            <pc:sldMk cId="1518095858" sldId="292"/>
            <ac:picMk id="6" creationId="{B4D658E6-0475-A721-B3EE-076527BC3A7C}"/>
          </ac:picMkLst>
        </pc:picChg>
        <pc:picChg chg="add mod">
          <ac:chgData name="Patrick Merritt" userId="b92c223c-8880-48c6-9b0c-d25ee1bca468" providerId="ADAL" clId="{2867F41B-BDCC-4786-B7C9-EB43B10B8C4E}" dt="2024-10-03T11:35:33.381" v="6171" actId="1076"/>
          <ac:picMkLst>
            <pc:docMk/>
            <pc:sldMk cId="1518095858" sldId="292"/>
            <ac:picMk id="11" creationId="{DE2E5125-CDD7-8259-CCC1-C3BB988F4BE1}"/>
          </ac:picMkLst>
        </pc:picChg>
      </pc:sldChg>
      <pc:sldChg chg="addSp delSp modSp new mod modClrScheme chgLayout">
        <pc:chgData name="Patrick Merritt" userId="b92c223c-8880-48c6-9b0c-d25ee1bca468" providerId="ADAL" clId="{2867F41B-BDCC-4786-B7C9-EB43B10B8C4E}" dt="2024-10-03T11:37:31.937" v="6334" actId="255"/>
        <pc:sldMkLst>
          <pc:docMk/>
          <pc:sldMk cId="3445034878" sldId="293"/>
        </pc:sldMkLst>
        <pc:spChg chg="del mod ord">
          <ac:chgData name="Patrick Merritt" userId="b92c223c-8880-48c6-9b0c-d25ee1bca468" providerId="ADAL" clId="{2867F41B-BDCC-4786-B7C9-EB43B10B8C4E}" dt="2024-10-03T11:36:07.444" v="6183" actId="700"/>
          <ac:spMkLst>
            <pc:docMk/>
            <pc:sldMk cId="3445034878" sldId="293"/>
            <ac:spMk id="2" creationId="{D159C435-D92F-ECF1-3711-A415DFB2040C}"/>
          </ac:spMkLst>
        </pc:spChg>
        <pc:spChg chg="add mod ord">
          <ac:chgData name="Patrick Merritt" userId="b92c223c-8880-48c6-9b0c-d25ee1bca468" providerId="ADAL" clId="{2867F41B-BDCC-4786-B7C9-EB43B10B8C4E}" dt="2024-10-03T11:36:24.001" v="6212" actId="5793"/>
          <ac:spMkLst>
            <pc:docMk/>
            <pc:sldMk cId="3445034878" sldId="293"/>
            <ac:spMk id="3" creationId="{56EEDB34-BE38-DD2D-037D-740031C6A1E3}"/>
          </ac:spMkLst>
        </pc:spChg>
        <pc:spChg chg="add mod ord">
          <ac:chgData name="Patrick Merritt" userId="b92c223c-8880-48c6-9b0c-d25ee1bca468" providerId="ADAL" clId="{2867F41B-BDCC-4786-B7C9-EB43B10B8C4E}" dt="2024-10-03T11:37:31.937" v="6334" actId="255"/>
          <ac:spMkLst>
            <pc:docMk/>
            <pc:sldMk cId="3445034878" sldId="293"/>
            <ac:spMk id="4" creationId="{C3E0AE15-B764-6221-A5C7-05B8E60B340B}"/>
          </ac:spMkLst>
        </pc:spChg>
      </pc:sldChg>
      <pc:sldChg chg="new del">
        <pc:chgData name="Patrick Merritt" userId="b92c223c-8880-48c6-9b0c-d25ee1bca468" providerId="ADAL" clId="{2867F41B-BDCC-4786-B7C9-EB43B10B8C4E}" dt="2024-10-03T11:43:17.416" v="6369" actId="47"/>
        <pc:sldMkLst>
          <pc:docMk/>
          <pc:sldMk cId="1087061740" sldId="294"/>
        </pc:sldMkLst>
      </pc:sldChg>
      <pc:sldChg chg="modSp add mod ord">
        <pc:chgData name="Patrick Merritt" userId="b92c223c-8880-48c6-9b0c-d25ee1bca468" providerId="ADAL" clId="{2867F41B-BDCC-4786-B7C9-EB43B10B8C4E}" dt="2024-10-03T11:43:24.334" v="6371" actId="313"/>
        <pc:sldMkLst>
          <pc:docMk/>
          <pc:sldMk cId="2631709704" sldId="295"/>
        </pc:sldMkLst>
        <pc:spChg chg="mod">
          <ac:chgData name="Patrick Merritt" userId="b92c223c-8880-48c6-9b0c-d25ee1bca468" providerId="ADAL" clId="{2867F41B-BDCC-4786-B7C9-EB43B10B8C4E}" dt="2024-10-03T11:43:24.334" v="6371" actId="313"/>
          <ac:spMkLst>
            <pc:docMk/>
            <pc:sldMk cId="2631709704" sldId="295"/>
            <ac:spMk id="2" creationId="{07A190F2-E994-A321-0100-7E8CEC165645}"/>
          </ac:spMkLst>
        </pc:spChg>
      </pc:sldChg>
      <pc:sldChg chg="addSp delSp modSp add mod">
        <pc:chgData name="Patrick Merritt" userId="b92c223c-8880-48c6-9b0c-d25ee1bca468" providerId="ADAL" clId="{2867F41B-BDCC-4786-B7C9-EB43B10B8C4E}" dt="2024-10-03T11:45:49.227" v="6533" actId="207"/>
        <pc:sldMkLst>
          <pc:docMk/>
          <pc:sldMk cId="3503101568" sldId="296"/>
        </pc:sldMkLst>
        <pc:spChg chg="mod">
          <ac:chgData name="Patrick Merritt" userId="b92c223c-8880-48c6-9b0c-d25ee1bca468" providerId="ADAL" clId="{2867F41B-BDCC-4786-B7C9-EB43B10B8C4E}" dt="2024-10-03T11:43:32.266" v="6382" actId="6549"/>
          <ac:spMkLst>
            <pc:docMk/>
            <pc:sldMk cId="3503101568" sldId="296"/>
            <ac:spMk id="2" creationId="{07A190F2-E994-A321-0100-7E8CEC165645}"/>
          </ac:spMkLst>
        </pc:spChg>
        <pc:spChg chg="add mod">
          <ac:chgData name="Patrick Merritt" userId="b92c223c-8880-48c6-9b0c-d25ee1bca468" providerId="ADAL" clId="{2867F41B-BDCC-4786-B7C9-EB43B10B8C4E}" dt="2024-10-03T11:44:47.886" v="6398" actId="1076"/>
          <ac:spMkLst>
            <pc:docMk/>
            <pc:sldMk cId="3503101568" sldId="296"/>
            <ac:spMk id="8" creationId="{3EB836B4-C0D7-060D-FEF0-1B1398A4967E}"/>
          </ac:spMkLst>
        </pc:spChg>
        <pc:spChg chg="add mod">
          <ac:chgData name="Patrick Merritt" userId="b92c223c-8880-48c6-9b0c-d25ee1bca468" providerId="ADAL" clId="{2867F41B-BDCC-4786-B7C9-EB43B10B8C4E}" dt="2024-10-03T11:45:49.227" v="6533" actId="207"/>
          <ac:spMkLst>
            <pc:docMk/>
            <pc:sldMk cId="3503101568" sldId="296"/>
            <ac:spMk id="9" creationId="{382AA794-1985-4E9A-D390-D16E879C0E05}"/>
          </ac:spMkLst>
        </pc:spChg>
        <pc:picChg chg="add del">
          <ac:chgData name="Patrick Merritt" userId="b92c223c-8880-48c6-9b0c-d25ee1bca468" providerId="ADAL" clId="{2867F41B-BDCC-4786-B7C9-EB43B10B8C4E}" dt="2024-10-03T11:43:38.172" v="6385" actId="22"/>
          <ac:picMkLst>
            <pc:docMk/>
            <pc:sldMk cId="3503101568" sldId="296"/>
            <ac:picMk id="4" creationId="{9508B13B-C503-35D3-1174-63C6DC663AD2}"/>
          </ac:picMkLst>
        </pc:picChg>
        <pc:picChg chg="del">
          <ac:chgData name="Patrick Merritt" userId="b92c223c-8880-48c6-9b0c-d25ee1bca468" providerId="ADAL" clId="{2867F41B-BDCC-4786-B7C9-EB43B10B8C4E}" dt="2024-10-03T11:43:35.512" v="6383" actId="478"/>
          <ac:picMkLst>
            <pc:docMk/>
            <pc:sldMk cId="3503101568" sldId="296"/>
            <ac:picMk id="6" creationId="{B4D658E6-0475-A721-B3EE-076527BC3A7C}"/>
          </ac:picMkLst>
        </pc:picChg>
        <pc:picChg chg="add mod modCrop">
          <ac:chgData name="Patrick Merritt" userId="b92c223c-8880-48c6-9b0c-d25ee1bca468" providerId="ADAL" clId="{2867F41B-BDCC-4786-B7C9-EB43B10B8C4E}" dt="2024-10-03T11:44:42.652" v="6396" actId="1076"/>
          <ac:picMkLst>
            <pc:docMk/>
            <pc:sldMk cId="3503101568" sldId="296"/>
            <ac:picMk id="7" creationId="{1DCAD648-5B52-41DA-B09A-132EC97AE948}"/>
          </ac:picMkLst>
        </pc:picChg>
      </pc:sldChg>
      <pc:sldChg chg="addSp modSp new mod">
        <pc:chgData name="Patrick Merritt" userId="b92c223c-8880-48c6-9b0c-d25ee1bca468" providerId="ADAL" clId="{2867F41B-BDCC-4786-B7C9-EB43B10B8C4E}" dt="2024-10-03T11:46:38.666" v="6559" actId="1076"/>
        <pc:sldMkLst>
          <pc:docMk/>
          <pc:sldMk cId="3092120081" sldId="297"/>
        </pc:sldMkLst>
        <pc:spChg chg="mod">
          <ac:chgData name="Patrick Merritt" userId="b92c223c-8880-48c6-9b0c-d25ee1bca468" providerId="ADAL" clId="{2867F41B-BDCC-4786-B7C9-EB43B10B8C4E}" dt="2024-10-03T11:46:21.142" v="6553" actId="20577"/>
          <ac:spMkLst>
            <pc:docMk/>
            <pc:sldMk cId="3092120081" sldId="297"/>
            <ac:spMk id="2" creationId="{F4A9BBC2-46AB-9885-FBB2-5F0F55FED383}"/>
          </ac:spMkLst>
        </pc:spChg>
        <pc:spChg chg="add mod">
          <ac:chgData name="Patrick Merritt" userId="b92c223c-8880-48c6-9b0c-d25ee1bca468" providerId="ADAL" clId="{2867F41B-BDCC-4786-B7C9-EB43B10B8C4E}" dt="2024-10-03T11:46:38.666" v="6559" actId="1076"/>
          <ac:spMkLst>
            <pc:docMk/>
            <pc:sldMk cId="3092120081" sldId="297"/>
            <ac:spMk id="5" creationId="{CF5F4B9F-9FA1-88C5-760E-62676E16AC31}"/>
          </ac:spMkLst>
        </pc:spChg>
        <pc:picChg chg="add mod">
          <ac:chgData name="Patrick Merritt" userId="b92c223c-8880-48c6-9b0c-d25ee1bca468" providerId="ADAL" clId="{2867F41B-BDCC-4786-B7C9-EB43B10B8C4E}" dt="2024-10-03T11:46:34.751" v="6557" actId="1076"/>
          <ac:picMkLst>
            <pc:docMk/>
            <pc:sldMk cId="3092120081" sldId="297"/>
            <ac:picMk id="4" creationId="{5563FB57-EBCB-67E9-800F-9C1DC29B8D77}"/>
          </ac:picMkLst>
        </pc:picChg>
      </pc:sldChg>
      <pc:sldChg chg="addSp delSp modSp new mod modClrScheme chgLayout">
        <pc:chgData name="Patrick Merritt" userId="b92c223c-8880-48c6-9b0c-d25ee1bca468" providerId="ADAL" clId="{2867F41B-BDCC-4786-B7C9-EB43B10B8C4E}" dt="2024-10-03T11:48:57.366" v="6601" actId="1076"/>
        <pc:sldMkLst>
          <pc:docMk/>
          <pc:sldMk cId="3051056342" sldId="298"/>
        </pc:sldMkLst>
        <pc:spChg chg="del">
          <ac:chgData name="Patrick Merritt" userId="b92c223c-8880-48c6-9b0c-d25ee1bca468" providerId="ADAL" clId="{2867F41B-BDCC-4786-B7C9-EB43B10B8C4E}" dt="2024-10-03T11:46:57.389" v="6562" actId="700"/>
          <ac:spMkLst>
            <pc:docMk/>
            <pc:sldMk cId="3051056342" sldId="298"/>
            <ac:spMk id="2" creationId="{37A9D554-165D-6B82-7954-F66B76FA5DED}"/>
          </ac:spMkLst>
        </pc:spChg>
        <pc:spChg chg="add mod">
          <ac:chgData name="Patrick Merritt" userId="b92c223c-8880-48c6-9b0c-d25ee1bca468" providerId="ADAL" clId="{2867F41B-BDCC-4786-B7C9-EB43B10B8C4E}" dt="2024-10-03T11:48:34.091" v="6571" actId="1076"/>
          <ac:spMkLst>
            <pc:docMk/>
            <pc:sldMk cId="3051056342" sldId="298"/>
            <ac:spMk id="7" creationId="{17A102FB-7F99-6602-5553-75F095AB07F6}"/>
          </ac:spMkLst>
        </pc:spChg>
        <pc:spChg chg="add mod">
          <ac:chgData name="Patrick Merritt" userId="b92c223c-8880-48c6-9b0c-d25ee1bca468" providerId="ADAL" clId="{2867F41B-BDCC-4786-B7C9-EB43B10B8C4E}" dt="2024-10-03T11:48:57.366" v="6601" actId="1076"/>
          <ac:spMkLst>
            <pc:docMk/>
            <pc:sldMk cId="3051056342" sldId="298"/>
            <ac:spMk id="8" creationId="{91EC9DD4-8086-6AAF-C3F5-22B957116F9B}"/>
          </ac:spMkLst>
        </pc:spChg>
        <pc:picChg chg="add del mod">
          <ac:chgData name="Patrick Merritt" userId="b92c223c-8880-48c6-9b0c-d25ee1bca468" providerId="ADAL" clId="{2867F41B-BDCC-4786-B7C9-EB43B10B8C4E}" dt="2024-10-03T11:47:10.381" v="6567" actId="478"/>
          <ac:picMkLst>
            <pc:docMk/>
            <pc:sldMk cId="3051056342" sldId="298"/>
            <ac:picMk id="4" creationId="{13A0DF35-8587-FC06-3C35-F5A7E8FDED5A}"/>
          </ac:picMkLst>
        </pc:picChg>
        <pc:picChg chg="add">
          <ac:chgData name="Patrick Merritt" userId="b92c223c-8880-48c6-9b0c-d25ee1bca468" providerId="ADAL" clId="{2867F41B-BDCC-4786-B7C9-EB43B10B8C4E}" dt="2024-10-03T11:48:01.321" v="6568" actId="22"/>
          <ac:picMkLst>
            <pc:docMk/>
            <pc:sldMk cId="3051056342" sldId="298"/>
            <ac:picMk id="6" creationId="{54B4E717-B28E-3C74-016F-5552D74513DA}"/>
          </ac:picMkLst>
        </pc:picChg>
      </pc:sldChg>
      <pc:sldChg chg="addSp delSp modSp new mod modClrScheme chgLayout">
        <pc:chgData name="Patrick Merritt" userId="b92c223c-8880-48c6-9b0c-d25ee1bca468" providerId="ADAL" clId="{2867F41B-BDCC-4786-B7C9-EB43B10B8C4E}" dt="2024-10-03T11:50:41.300" v="6624" actId="1076"/>
        <pc:sldMkLst>
          <pc:docMk/>
          <pc:sldMk cId="1178397040" sldId="299"/>
        </pc:sldMkLst>
        <pc:spChg chg="add mod ord">
          <ac:chgData name="Patrick Merritt" userId="b92c223c-8880-48c6-9b0c-d25ee1bca468" providerId="ADAL" clId="{2867F41B-BDCC-4786-B7C9-EB43B10B8C4E}" dt="2024-10-03T11:50:26.690" v="6621" actId="700"/>
          <ac:spMkLst>
            <pc:docMk/>
            <pc:sldMk cId="1178397040" sldId="299"/>
            <ac:spMk id="4" creationId="{4816D7FD-AA8C-AD71-C133-32E0E10C7ACF}"/>
          </ac:spMkLst>
        </pc:spChg>
        <pc:spChg chg="add del mod ord">
          <ac:chgData name="Patrick Merritt" userId="b92c223c-8880-48c6-9b0c-d25ee1bca468" providerId="ADAL" clId="{2867F41B-BDCC-4786-B7C9-EB43B10B8C4E}" dt="2024-10-03T11:50:26.690" v="6621" actId="700"/>
          <ac:spMkLst>
            <pc:docMk/>
            <pc:sldMk cId="1178397040" sldId="299"/>
            <ac:spMk id="5" creationId="{97A560DF-9EDE-9436-BF6E-92CFBC6F99B0}"/>
          </ac:spMkLst>
        </pc:spChg>
        <pc:picChg chg="add mod modCrop">
          <ac:chgData name="Patrick Merritt" userId="b92c223c-8880-48c6-9b0c-d25ee1bca468" providerId="ADAL" clId="{2867F41B-BDCC-4786-B7C9-EB43B10B8C4E}" dt="2024-10-03T11:50:41.300" v="6624" actId="1076"/>
          <ac:picMkLst>
            <pc:docMk/>
            <pc:sldMk cId="1178397040" sldId="299"/>
            <ac:picMk id="3" creationId="{613CE951-B110-0C28-4B1F-784784C3D343}"/>
          </ac:picMkLst>
        </pc:picChg>
      </pc:sldChg>
      <pc:sldChg chg="addSp modSp new mod">
        <pc:chgData name="Patrick Merritt" userId="b92c223c-8880-48c6-9b0c-d25ee1bca468" providerId="ADAL" clId="{2867F41B-BDCC-4786-B7C9-EB43B10B8C4E}" dt="2024-10-03T12:21:59.484" v="6635"/>
        <pc:sldMkLst>
          <pc:docMk/>
          <pc:sldMk cId="1466222727" sldId="300"/>
        </pc:sldMkLst>
        <pc:picChg chg="add mod modCrop">
          <ac:chgData name="Patrick Merritt" userId="b92c223c-8880-48c6-9b0c-d25ee1bca468" providerId="ADAL" clId="{2867F41B-BDCC-4786-B7C9-EB43B10B8C4E}" dt="2024-10-03T12:02:31.029" v="6633" actId="1076"/>
          <ac:picMkLst>
            <pc:docMk/>
            <pc:sldMk cId="1466222727" sldId="300"/>
            <ac:picMk id="3" creationId="{0B6171B5-1D30-39D2-6D17-5B61924F8A62}"/>
          </ac:picMkLst>
        </pc:picChg>
        <pc:picChg chg="add mod">
          <ac:chgData name="Patrick Merritt" userId="b92c223c-8880-48c6-9b0c-d25ee1bca468" providerId="ADAL" clId="{2867F41B-BDCC-4786-B7C9-EB43B10B8C4E}" dt="2024-10-03T12:21:59.484" v="6635"/>
          <ac:picMkLst>
            <pc:docMk/>
            <pc:sldMk cId="1466222727" sldId="300"/>
            <ac:picMk id="4" creationId="{28CA6E27-A713-722C-9CA8-B8F957967FB8}"/>
          </ac:picMkLst>
        </pc:picChg>
      </pc:sldChg>
      <pc:sldChg chg="addSp delSp modSp add mod">
        <pc:chgData name="Patrick Merritt" userId="b92c223c-8880-48c6-9b0c-d25ee1bca468" providerId="ADAL" clId="{2867F41B-BDCC-4786-B7C9-EB43B10B8C4E}" dt="2024-10-03T12:23:39.248" v="6655" actId="1076"/>
        <pc:sldMkLst>
          <pc:docMk/>
          <pc:sldMk cId="400137227" sldId="301"/>
        </pc:sldMkLst>
        <pc:picChg chg="del">
          <ac:chgData name="Patrick Merritt" userId="b92c223c-8880-48c6-9b0c-d25ee1bca468" providerId="ADAL" clId="{2867F41B-BDCC-4786-B7C9-EB43B10B8C4E}" dt="2024-10-03T12:22:02.913" v="6637" actId="478"/>
          <ac:picMkLst>
            <pc:docMk/>
            <pc:sldMk cId="400137227" sldId="301"/>
            <ac:picMk id="3" creationId="{0B6171B5-1D30-39D2-6D17-5B61924F8A62}"/>
          </ac:picMkLst>
        </pc:picChg>
        <pc:picChg chg="add mod modCrop">
          <ac:chgData name="Patrick Merritt" userId="b92c223c-8880-48c6-9b0c-d25ee1bca468" providerId="ADAL" clId="{2867F41B-BDCC-4786-B7C9-EB43B10B8C4E}" dt="2024-10-03T12:22:44.428" v="6647" actId="1076"/>
          <ac:picMkLst>
            <pc:docMk/>
            <pc:sldMk cId="400137227" sldId="301"/>
            <ac:picMk id="4" creationId="{68A11591-C3C7-EA2A-B7D5-193520ADBCA7}"/>
          </ac:picMkLst>
        </pc:picChg>
        <pc:picChg chg="add mod modCrop">
          <ac:chgData name="Patrick Merritt" userId="b92c223c-8880-48c6-9b0c-d25ee1bca468" providerId="ADAL" clId="{2867F41B-BDCC-4786-B7C9-EB43B10B8C4E}" dt="2024-10-03T12:23:39.248" v="6655" actId="1076"/>
          <ac:picMkLst>
            <pc:docMk/>
            <pc:sldMk cId="400137227" sldId="301"/>
            <ac:picMk id="6" creationId="{F09144AD-F25F-5E47-A7E0-8D9BE308BDD9}"/>
          </ac:picMkLst>
        </pc:picChg>
      </pc:sldChg>
      <pc:sldChg chg="add del">
        <pc:chgData name="Patrick Merritt" userId="b92c223c-8880-48c6-9b0c-d25ee1bca468" providerId="ADAL" clId="{2867F41B-BDCC-4786-B7C9-EB43B10B8C4E}" dt="2024-10-03T12:23:48.010" v="6657" actId="47"/>
        <pc:sldMkLst>
          <pc:docMk/>
          <pc:sldMk cId="2349471442" sldId="302"/>
        </pc:sldMkLst>
      </pc:sldChg>
    </pc:docChg>
  </pc:docChgLst>
  <pc:docChgLst>
    <pc:chgData name="Patrick Merritt" userId="b92c223c-8880-48c6-9b0c-d25ee1bca468" providerId="ADAL" clId="{995754DA-9755-4D7D-9FF6-ECE979082F6F}"/>
    <pc:docChg chg="addSld delSld modSld">
      <pc:chgData name="Patrick Merritt" userId="b92c223c-8880-48c6-9b0c-d25ee1bca468" providerId="ADAL" clId="{995754DA-9755-4D7D-9FF6-ECE979082F6F}" dt="2024-11-13T10:11:38.279" v="124" actId="20577"/>
      <pc:docMkLst>
        <pc:docMk/>
      </pc:docMkLst>
      <pc:sldChg chg="modSp mod">
        <pc:chgData name="Patrick Merritt" userId="b92c223c-8880-48c6-9b0c-d25ee1bca468" providerId="ADAL" clId="{995754DA-9755-4D7D-9FF6-ECE979082F6F}" dt="2024-11-13T10:08:22.974" v="97" actId="20577"/>
        <pc:sldMkLst>
          <pc:docMk/>
          <pc:sldMk cId="357346659" sldId="256"/>
        </pc:sldMkLst>
        <pc:spChg chg="mod">
          <ac:chgData name="Patrick Merritt" userId="b92c223c-8880-48c6-9b0c-d25ee1bca468" providerId="ADAL" clId="{995754DA-9755-4D7D-9FF6-ECE979082F6F}" dt="2024-11-13T10:08:22.974" v="97" actId="20577"/>
          <ac:spMkLst>
            <pc:docMk/>
            <pc:sldMk cId="357346659" sldId="256"/>
            <ac:spMk id="2" creationId="{B2975A7C-D54D-05E0-876F-826FC221EA09}"/>
          </ac:spMkLst>
        </pc:spChg>
      </pc:sldChg>
      <pc:sldChg chg="addSp modSp mod">
        <pc:chgData name="Patrick Merritt" userId="b92c223c-8880-48c6-9b0c-d25ee1bca468" providerId="ADAL" clId="{995754DA-9755-4D7D-9FF6-ECE979082F6F}" dt="2024-11-13T10:11:38.279" v="124" actId="20577"/>
        <pc:sldMkLst>
          <pc:docMk/>
          <pc:sldMk cId="580719803" sldId="257"/>
        </pc:sldMkLst>
        <pc:spChg chg="mod">
          <ac:chgData name="Patrick Merritt" userId="b92c223c-8880-48c6-9b0c-d25ee1bca468" providerId="ADAL" clId="{995754DA-9755-4D7D-9FF6-ECE979082F6F}" dt="2024-11-13T10:11:38.279" v="124" actId="20577"/>
          <ac:spMkLst>
            <pc:docMk/>
            <pc:sldMk cId="580719803" sldId="257"/>
            <ac:spMk id="3" creationId="{F61C640D-DD62-D9DE-4EB6-0E4F5238402D}"/>
          </ac:spMkLst>
        </pc:spChg>
        <pc:graphicFrameChg chg="add mod">
          <ac:chgData name="Patrick Merritt" userId="b92c223c-8880-48c6-9b0c-d25ee1bca468" providerId="ADAL" clId="{995754DA-9755-4D7D-9FF6-ECE979082F6F}" dt="2024-11-13T10:06:22.813" v="23"/>
          <ac:graphicFrameMkLst>
            <pc:docMk/>
            <pc:sldMk cId="580719803" sldId="257"/>
            <ac:graphicFrameMk id="4" creationId="{2A061949-ECC5-C0A9-4B96-40BEB053525E}"/>
          </ac:graphicFrameMkLst>
        </pc:graphicFrameChg>
      </pc:sldChg>
      <pc:sldChg chg="del">
        <pc:chgData name="Patrick Merritt" userId="b92c223c-8880-48c6-9b0c-d25ee1bca468" providerId="ADAL" clId="{995754DA-9755-4D7D-9FF6-ECE979082F6F}" dt="2024-11-13T10:06:06.069" v="3" actId="47"/>
        <pc:sldMkLst>
          <pc:docMk/>
          <pc:sldMk cId="1398592841" sldId="258"/>
        </pc:sldMkLst>
      </pc:sldChg>
      <pc:sldChg chg="del">
        <pc:chgData name="Patrick Merritt" userId="b92c223c-8880-48c6-9b0c-d25ee1bca468" providerId="ADAL" clId="{995754DA-9755-4D7D-9FF6-ECE979082F6F}" dt="2024-11-13T10:06:06.069" v="3" actId="47"/>
        <pc:sldMkLst>
          <pc:docMk/>
          <pc:sldMk cId="2850338257" sldId="261"/>
        </pc:sldMkLst>
      </pc:sldChg>
      <pc:sldChg chg="del">
        <pc:chgData name="Patrick Merritt" userId="b92c223c-8880-48c6-9b0c-d25ee1bca468" providerId="ADAL" clId="{995754DA-9755-4D7D-9FF6-ECE979082F6F}" dt="2024-11-13T10:06:06.069" v="3" actId="47"/>
        <pc:sldMkLst>
          <pc:docMk/>
          <pc:sldMk cId="3508890973" sldId="262"/>
        </pc:sldMkLst>
      </pc:sldChg>
      <pc:sldChg chg="del">
        <pc:chgData name="Patrick Merritt" userId="b92c223c-8880-48c6-9b0c-d25ee1bca468" providerId="ADAL" clId="{995754DA-9755-4D7D-9FF6-ECE979082F6F}" dt="2024-11-13T10:06:06.069" v="3" actId="47"/>
        <pc:sldMkLst>
          <pc:docMk/>
          <pc:sldMk cId="3591432374" sldId="263"/>
        </pc:sldMkLst>
      </pc:sldChg>
      <pc:sldChg chg="del">
        <pc:chgData name="Patrick Merritt" userId="b92c223c-8880-48c6-9b0c-d25ee1bca468" providerId="ADAL" clId="{995754DA-9755-4D7D-9FF6-ECE979082F6F}" dt="2024-11-13T10:06:06.069" v="3" actId="47"/>
        <pc:sldMkLst>
          <pc:docMk/>
          <pc:sldMk cId="4078858970" sldId="264"/>
        </pc:sldMkLst>
      </pc:sldChg>
      <pc:sldChg chg="del">
        <pc:chgData name="Patrick Merritt" userId="b92c223c-8880-48c6-9b0c-d25ee1bca468" providerId="ADAL" clId="{995754DA-9755-4D7D-9FF6-ECE979082F6F}" dt="2024-11-13T10:06:06.069" v="3" actId="47"/>
        <pc:sldMkLst>
          <pc:docMk/>
          <pc:sldMk cId="3711824575" sldId="266"/>
        </pc:sldMkLst>
      </pc:sldChg>
      <pc:sldChg chg="del">
        <pc:chgData name="Patrick Merritt" userId="b92c223c-8880-48c6-9b0c-d25ee1bca468" providerId="ADAL" clId="{995754DA-9755-4D7D-9FF6-ECE979082F6F}" dt="2024-11-13T10:06:06.069" v="3" actId="47"/>
        <pc:sldMkLst>
          <pc:docMk/>
          <pc:sldMk cId="2369783589" sldId="267"/>
        </pc:sldMkLst>
      </pc:sldChg>
      <pc:sldChg chg="del">
        <pc:chgData name="Patrick Merritt" userId="b92c223c-8880-48c6-9b0c-d25ee1bca468" providerId="ADAL" clId="{995754DA-9755-4D7D-9FF6-ECE979082F6F}" dt="2024-11-13T10:06:06.069" v="3" actId="47"/>
        <pc:sldMkLst>
          <pc:docMk/>
          <pc:sldMk cId="874440295" sldId="268"/>
        </pc:sldMkLst>
      </pc:sldChg>
      <pc:sldChg chg="add">
        <pc:chgData name="Patrick Merritt" userId="b92c223c-8880-48c6-9b0c-d25ee1bca468" providerId="ADAL" clId="{995754DA-9755-4D7D-9FF6-ECE979082F6F}" dt="2024-11-13T10:10:29.093" v="102"/>
        <pc:sldMkLst>
          <pc:docMk/>
          <pc:sldMk cId="2502931112" sldId="268"/>
        </pc:sldMkLst>
      </pc:sldChg>
      <pc:sldChg chg="add">
        <pc:chgData name="Patrick Merritt" userId="b92c223c-8880-48c6-9b0c-d25ee1bca468" providerId="ADAL" clId="{995754DA-9755-4D7D-9FF6-ECE979082F6F}" dt="2024-11-13T10:10:29.093" v="102"/>
        <pc:sldMkLst>
          <pc:docMk/>
          <pc:sldMk cId="1323687380" sldId="269"/>
        </pc:sldMkLst>
      </pc:sldChg>
      <pc:sldChg chg="del">
        <pc:chgData name="Patrick Merritt" userId="b92c223c-8880-48c6-9b0c-d25ee1bca468" providerId="ADAL" clId="{995754DA-9755-4D7D-9FF6-ECE979082F6F}" dt="2024-11-13T10:06:06.069" v="3" actId="47"/>
        <pc:sldMkLst>
          <pc:docMk/>
          <pc:sldMk cId="3427605841" sldId="269"/>
        </pc:sldMkLst>
      </pc:sldChg>
      <pc:sldChg chg="add">
        <pc:chgData name="Patrick Merritt" userId="b92c223c-8880-48c6-9b0c-d25ee1bca468" providerId="ADAL" clId="{995754DA-9755-4D7D-9FF6-ECE979082F6F}" dt="2024-11-13T10:10:29.093" v="102"/>
        <pc:sldMkLst>
          <pc:docMk/>
          <pc:sldMk cId="1098602846" sldId="270"/>
        </pc:sldMkLst>
      </pc:sldChg>
      <pc:sldChg chg="del">
        <pc:chgData name="Patrick Merritt" userId="b92c223c-8880-48c6-9b0c-d25ee1bca468" providerId="ADAL" clId="{995754DA-9755-4D7D-9FF6-ECE979082F6F}" dt="2024-11-13T10:06:06.069" v="3" actId="47"/>
        <pc:sldMkLst>
          <pc:docMk/>
          <pc:sldMk cId="3889218768" sldId="270"/>
        </pc:sldMkLst>
      </pc:sldChg>
      <pc:sldChg chg="add">
        <pc:chgData name="Patrick Merritt" userId="b92c223c-8880-48c6-9b0c-d25ee1bca468" providerId="ADAL" clId="{995754DA-9755-4D7D-9FF6-ECE979082F6F}" dt="2024-11-13T10:10:29.093" v="102"/>
        <pc:sldMkLst>
          <pc:docMk/>
          <pc:sldMk cId="2436323924" sldId="271"/>
        </pc:sldMkLst>
      </pc:sldChg>
      <pc:sldChg chg="del">
        <pc:chgData name="Patrick Merritt" userId="b92c223c-8880-48c6-9b0c-d25ee1bca468" providerId="ADAL" clId="{995754DA-9755-4D7D-9FF6-ECE979082F6F}" dt="2024-11-13T10:06:06.069" v="3" actId="47"/>
        <pc:sldMkLst>
          <pc:docMk/>
          <pc:sldMk cId="4221459341" sldId="271"/>
        </pc:sldMkLst>
      </pc:sldChg>
      <pc:sldChg chg="del">
        <pc:chgData name="Patrick Merritt" userId="b92c223c-8880-48c6-9b0c-d25ee1bca468" providerId="ADAL" clId="{995754DA-9755-4D7D-9FF6-ECE979082F6F}" dt="2024-11-13T10:06:06.069" v="3" actId="47"/>
        <pc:sldMkLst>
          <pc:docMk/>
          <pc:sldMk cId="3945445727" sldId="272"/>
        </pc:sldMkLst>
      </pc:sldChg>
      <pc:sldChg chg="add">
        <pc:chgData name="Patrick Merritt" userId="b92c223c-8880-48c6-9b0c-d25ee1bca468" providerId="ADAL" clId="{995754DA-9755-4D7D-9FF6-ECE979082F6F}" dt="2024-11-13T10:10:29.093" v="102"/>
        <pc:sldMkLst>
          <pc:docMk/>
          <pc:sldMk cId="4268145493" sldId="272"/>
        </pc:sldMkLst>
      </pc:sldChg>
      <pc:sldChg chg="add">
        <pc:chgData name="Patrick Merritt" userId="b92c223c-8880-48c6-9b0c-d25ee1bca468" providerId="ADAL" clId="{995754DA-9755-4D7D-9FF6-ECE979082F6F}" dt="2024-11-13T10:10:29.093" v="102"/>
        <pc:sldMkLst>
          <pc:docMk/>
          <pc:sldMk cId="3063744206" sldId="273"/>
        </pc:sldMkLst>
      </pc:sldChg>
      <pc:sldChg chg="del">
        <pc:chgData name="Patrick Merritt" userId="b92c223c-8880-48c6-9b0c-d25ee1bca468" providerId="ADAL" clId="{995754DA-9755-4D7D-9FF6-ECE979082F6F}" dt="2024-11-13T10:06:06.069" v="3" actId="47"/>
        <pc:sldMkLst>
          <pc:docMk/>
          <pc:sldMk cId="3578199303" sldId="273"/>
        </pc:sldMkLst>
      </pc:sldChg>
      <pc:sldChg chg="del">
        <pc:chgData name="Patrick Merritt" userId="b92c223c-8880-48c6-9b0c-d25ee1bca468" providerId="ADAL" clId="{995754DA-9755-4D7D-9FF6-ECE979082F6F}" dt="2024-11-13T10:06:06.069" v="3" actId="47"/>
        <pc:sldMkLst>
          <pc:docMk/>
          <pc:sldMk cId="2629640441" sldId="274"/>
        </pc:sldMkLst>
      </pc:sldChg>
      <pc:sldChg chg="add">
        <pc:chgData name="Patrick Merritt" userId="b92c223c-8880-48c6-9b0c-d25ee1bca468" providerId="ADAL" clId="{995754DA-9755-4D7D-9FF6-ECE979082F6F}" dt="2024-11-13T10:10:29.093" v="102"/>
        <pc:sldMkLst>
          <pc:docMk/>
          <pc:sldMk cId="3317614790" sldId="274"/>
        </pc:sldMkLst>
      </pc:sldChg>
      <pc:sldChg chg="del">
        <pc:chgData name="Patrick Merritt" userId="b92c223c-8880-48c6-9b0c-d25ee1bca468" providerId="ADAL" clId="{995754DA-9755-4D7D-9FF6-ECE979082F6F}" dt="2024-11-13T10:06:06.069" v="3" actId="47"/>
        <pc:sldMkLst>
          <pc:docMk/>
          <pc:sldMk cId="1368029473" sldId="275"/>
        </pc:sldMkLst>
      </pc:sldChg>
      <pc:sldChg chg="add">
        <pc:chgData name="Patrick Merritt" userId="b92c223c-8880-48c6-9b0c-d25ee1bca468" providerId="ADAL" clId="{995754DA-9755-4D7D-9FF6-ECE979082F6F}" dt="2024-11-13T10:11:10.678" v="103"/>
        <pc:sldMkLst>
          <pc:docMk/>
          <pc:sldMk cId="2114710724" sldId="276"/>
        </pc:sldMkLst>
      </pc:sldChg>
      <pc:sldChg chg="del">
        <pc:chgData name="Patrick Merritt" userId="b92c223c-8880-48c6-9b0c-d25ee1bca468" providerId="ADAL" clId="{995754DA-9755-4D7D-9FF6-ECE979082F6F}" dt="2024-11-13T10:06:06.069" v="3" actId="47"/>
        <pc:sldMkLst>
          <pc:docMk/>
          <pc:sldMk cId="4153350013" sldId="276"/>
        </pc:sldMkLst>
      </pc:sldChg>
      <pc:sldChg chg="del">
        <pc:chgData name="Patrick Merritt" userId="b92c223c-8880-48c6-9b0c-d25ee1bca468" providerId="ADAL" clId="{995754DA-9755-4D7D-9FF6-ECE979082F6F}" dt="2024-11-13T10:06:06.069" v="3" actId="47"/>
        <pc:sldMkLst>
          <pc:docMk/>
          <pc:sldMk cId="1464287160" sldId="277"/>
        </pc:sldMkLst>
      </pc:sldChg>
      <pc:sldChg chg="add">
        <pc:chgData name="Patrick Merritt" userId="b92c223c-8880-48c6-9b0c-d25ee1bca468" providerId="ADAL" clId="{995754DA-9755-4D7D-9FF6-ECE979082F6F}" dt="2024-11-13T10:11:10.678" v="103"/>
        <pc:sldMkLst>
          <pc:docMk/>
          <pc:sldMk cId="640016428" sldId="278"/>
        </pc:sldMkLst>
      </pc:sldChg>
      <pc:sldChg chg="del">
        <pc:chgData name="Patrick Merritt" userId="b92c223c-8880-48c6-9b0c-d25ee1bca468" providerId="ADAL" clId="{995754DA-9755-4D7D-9FF6-ECE979082F6F}" dt="2024-11-13T10:06:06.069" v="3" actId="47"/>
        <pc:sldMkLst>
          <pc:docMk/>
          <pc:sldMk cId="3520572055" sldId="278"/>
        </pc:sldMkLst>
      </pc:sldChg>
      <pc:sldChg chg="add">
        <pc:chgData name="Patrick Merritt" userId="b92c223c-8880-48c6-9b0c-d25ee1bca468" providerId="ADAL" clId="{995754DA-9755-4D7D-9FF6-ECE979082F6F}" dt="2024-11-13T10:07:28.290" v="64"/>
        <pc:sldMkLst>
          <pc:docMk/>
          <pc:sldMk cId="1673915277" sldId="279"/>
        </pc:sldMkLst>
      </pc:sldChg>
      <pc:sldChg chg="del">
        <pc:chgData name="Patrick Merritt" userId="b92c223c-8880-48c6-9b0c-d25ee1bca468" providerId="ADAL" clId="{995754DA-9755-4D7D-9FF6-ECE979082F6F}" dt="2024-11-13T10:06:06.069" v="3" actId="47"/>
        <pc:sldMkLst>
          <pc:docMk/>
          <pc:sldMk cId="3233445006" sldId="279"/>
        </pc:sldMkLst>
      </pc:sldChg>
      <pc:sldChg chg="add">
        <pc:chgData name="Patrick Merritt" userId="b92c223c-8880-48c6-9b0c-d25ee1bca468" providerId="ADAL" clId="{995754DA-9755-4D7D-9FF6-ECE979082F6F}" dt="2024-11-13T10:07:28.290" v="64"/>
        <pc:sldMkLst>
          <pc:docMk/>
          <pc:sldMk cId="3213276996" sldId="280"/>
        </pc:sldMkLst>
      </pc:sldChg>
      <pc:sldChg chg="del">
        <pc:chgData name="Patrick Merritt" userId="b92c223c-8880-48c6-9b0c-d25ee1bca468" providerId="ADAL" clId="{995754DA-9755-4D7D-9FF6-ECE979082F6F}" dt="2024-11-13T10:06:06.069" v="3" actId="47"/>
        <pc:sldMkLst>
          <pc:docMk/>
          <pc:sldMk cId="3740584507" sldId="280"/>
        </pc:sldMkLst>
      </pc:sldChg>
      <pc:sldChg chg="del">
        <pc:chgData name="Patrick Merritt" userId="b92c223c-8880-48c6-9b0c-d25ee1bca468" providerId="ADAL" clId="{995754DA-9755-4D7D-9FF6-ECE979082F6F}" dt="2024-11-13T10:06:06.069" v="3" actId="47"/>
        <pc:sldMkLst>
          <pc:docMk/>
          <pc:sldMk cId="691409148" sldId="281"/>
        </pc:sldMkLst>
      </pc:sldChg>
      <pc:sldChg chg="add">
        <pc:chgData name="Patrick Merritt" userId="b92c223c-8880-48c6-9b0c-d25ee1bca468" providerId="ADAL" clId="{995754DA-9755-4D7D-9FF6-ECE979082F6F}" dt="2024-11-13T10:07:28.290" v="64"/>
        <pc:sldMkLst>
          <pc:docMk/>
          <pc:sldMk cId="3411945743" sldId="281"/>
        </pc:sldMkLst>
      </pc:sldChg>
      <pc:sldChg chg="add">
        <pc:chgData name="Patrick Merritt" userId="b92c223c-8880-48c6-9b0c-d25ee1bca468" providerId="ADAL" clId="{995754DA-9755-4D7D-9FF6-ECE979082F6F}" dt="2024-11-13T10:07:28.290" v="64"/>
        <pc:sldMkLst>
          <pc:docMk/>
          <pc:sldMk cId="3133094834" sldId="282"/>
        </pc:sldMkLst>
      </pc:sldChg>
      <pc:sldChg chg="add">
        <pc:chgData name="Patrick Merritt" userId="b92c223c-8880-48c6-9b0c-d25ee1bca468" providerId="ADAL" clId="{995754DA-9755-4D7D-9FF6-ECE979082F6F}" dt="2024-11-13T10:07:28.290" v="64"/>
        <pc:sldMkLst>
          <pc:docMk/>
          <pc:sldMk cId="816040165" sldId="283"/>
        </pc:sldMkLst>
      </pc:sldChg>
      <pc:sldChg chg="add">
        <pc:chgData name="Patrick Merritt" userId="b92c223c-8880-48c6-9b0c-d25ee1bca468" providerId="ADAL" clId="{995754DA-9755-4D7D-9FF6-ECE979082F6F}" dt="2024-11-13T10:07:28.290" v="64"/>
        <pc:sldMkLst>
          <pc:docMk/>
          <pc:sldMk cId="1378653237" sldId="284"/>
        </pc:sldMkLst>
      </pc:sldChg>
      <pc:sldChg chg="add">
        <pc:chgData name="Patrick Merritt" userId="b92c223c-8880-48c6-9b0c-d25ee1bca468" providerId="ADAL" clId="{995754DA-9755-4D7D-9FF6-ECE979082F6F}" dt="2024-11-13T10:07:28.290" v="64"/>
        <pc:sldMkLst>
          <pc:docMk/>
          <pc:sldMk cId="1844994519" sldId="285"/>
        </pc:sldMkLst>
      </pc:sldChg>
      <pc:sldChg chg="add">
        <pc:chgData name="Patrick Merritt" userId="b92c223c-8880-48c6-9b0c-d25ee1bca468" providerId="ADAL" clId="{995754DA-9755-4D7D-9FF6-ECE979082F6F}" dt="2024-11-13T10:07:28.290" v="64"/>
        <pc:sldMkLst>
          <pc:docMk/>
          <pc:sldMk cId="3972848785" sldId="286"/>
        </pc:sldMkLst>
      </pc:sldChg>
      <pc:sldChg chg="add">
        <pc:chgData name="Patrick Merritt" userId="b92c223c-8880-48c6-9b0c-d25ee1bca468" providerId="ADAL" clId="{995754DA-9755-4D7D-9FF6-ECE979082F6F}" dt="2024-11-13T10:07:28.290" v="64"/>
        <pc:sldMkLst>
          <pc:docMk/>
          <pc:sldMk cId="2632461564" sldId="287"/>
        </pc:sldMkLst>
      </pc:sldChg>
      <pc:sldChg chg="add">
        <pc:chgData name="Patrick Merritt" userId="b92c223c-8880-48c6-9b0c-d25ee1bca468" providerId="ADAL" clId="{995754DA-9755-4D7D-9FF6-ECE979082F6F}" dt="2024-11-13T10:07:28.290" v="64"/>
        <pc:sldMkLst>
          <pc:docMk/>
          <pc:sldMk cId="3001476417" sldId="289"/>
        </pc:sldMkLst>
      </pc:sldChg>
      <pc:sldChg chg="add">
        <pc:chgData name="Patrick Merritt" userId="b92c223c-8880-48c6-9b0c-d25ee1bca468" providerId="ADAL" clId="{995754DA-9755-4D7D-9FF6-ECE979082F6F}" dt="2024-11-13T10:07:28.290" v="64"/>
        <pc:sldMkLst>
          <pc:docMk/>
          <pc:sldMk cId="3649644260" sldId="290"/>
        </pc:sldMkLst>
      </pc:sldChg>
      <pc:sldChg chg="add">
        <pc:chgData name="Patrick Merritt" userId="b92c223c-8880-48c6-9b0c-d25ee1bca468" providerId="ADAL" clId="{995754DA-9755-4D7D-9FF6-ECE979082F6F}" dt="2024-11-13T10:07:28.290" v="64"/>
        <pc:sldMkLst>
          <pc:docMk/>
          <pc:sldMk cId="271795257" sldId="291"/>
        </pc:sldMkLst>
      </pc:sldChg>
      <pc:sldChg chg="add">
        <pc:chgData name="Patrick Merritt" userId="b92c223c-8880-48c6-9b0c-d25ee1bca468" providerId="ADAL" clId="{995754DA-9755-4D7D-9FF6-ECE979082F6F}" dt="2024-11-13T10:07:28.290" v="64"/>
        <pc:sldMkLst>
          <pc:docMk/>
          <pc:sldMk cId="812937939" sldId="292"/>
        </pc:sldMkLst>
      </pc:sldChg>
      <pc:sldChg chg="add">
        <pc:chgData name="Patrick Merritt" userId="b92c223c-8880-48c6-9b0c-d25ee1bca468" providerId="ADAL" clId="{995754DA-9755-4D7D-9FF6-ECE979082F6F}" dt="2024-11-13T10:07:28.290" v="64"/>
        <pc:sldMkLst>
          <pc:docMk/>
          <pc:sldMk cId="3340258648" sldId="293"/>
        </pc:sldMkLst>
      </pc:sldChg>
      <pc:sldChg chg="add">
        <pc:chgData name="Patrick Merritt" userId="b92c223c-8880-48c6-9b0c-d25ee1bca468" providerId="ADAL" clId="{995754DA-9755-4D7D-9FF6-ECE979082F6F}" dt="2024-11-13T10:07:28.290" v="64"/>
        <pc:sldMkLst>
          <pc:docMk/>
          <pc:sldMk cId="3017538376" sldId="294"/>
        </pc:sldMkLst>
      </pc:sldChg>
      <pc:sldChg chg="add">
        <pc:chgData name="Patrick Merritt" userId="b92c223c-8880-48c6-9b0c-d25ee1bca468" providerId="ADAL" clId="{995754DA-9755-4D7D-9FF6-ECE979082F6F}" dt="2024-11-13T10:07:28.290" v="64"/>
        <pc:sldMkLst>
          <pc:docMk/>
          <pc:sldMk cId="448935152" sldId="295"/>
        </pc:sldMkLst>
      </pc:sldChg>
      <pc:sldChg chg="add">
        <pc:chgData name="Patrick Merritt" userId="b92c223c-8880-48c6-9b0c-d25ee1bca468" providerId="ADAL" clId="{995754DA-9755-4D7D-9FF6-ECE979082F6F}" dt="2024-11-13T10:07:28.290" v="64"/>
        <pc:sldMkLst>
          <pc:docMk/>
          <pc:sldMk cId="1079882833" sldId="296"/>
        </pc:sldMkLst>
      </pc:sldChg>
      <pc:sldChg chg="add">
        <pc:chgData name="Patrick Merritt" userId="b92c223c-8880-48c6-9b0c-d25ee1bca468" providerId="ADAL" clId="{995754DA-9755-4D7D-9FF6-ECE979082F6F}" dt="2024-11-13T10:07:28.290" v="64"/>
        <pc:sldMkLst>
          <pc:docMk/>
          <pc:sldMk cId="1131982386" sldId="297"/>
        </pc:sldMkLst>
      </pc:sldChg>
      <pc:sldChg chg="add">
        <pc:chgData name="Patrick Merritt" userId="b92c223c-8880-48c6-9b0c-d25ee1bca468" providerId="ADAL" clId="{995754DA-9755-4D7D-9FF6-ECE979082F6F}" dt="2024-11-13T10:07:28.290" v="64"/>
        <pc:sldMkLst>
          <pc:docMk/>
          <pc:sldMk cId="711867253" sldId="298"/>
        </pc:sldMkLst>
      </pc:sldChg>
      <pc:sldChg chg="add">
        <pc:chgData name="Patrick Merritt" userId="b92c223c-8880-48c6-9b0c-d25ee1bca468" providerId="ADAL" clId="{995754DA-9755-4D7D-9FF6-ECE979082F6F}" dt="2024-11-13T10:07:28.290" v="64"/>
        <pc:sldMkLst>
          <pc:docMk/>
          <pc:sldMk cId="4094410180" sldId="299"/>
        </pc:sldMkLst>
      </pc:sldChg>
      <pc:sldChg chg="add">
        <pc:chgData name="Patrick Merritt" userId="b92c223c-8880-48c6-9b0c-d25ee1bca468" providerId="ADAL" clId="{995754DA-9755-4D7D-9FF6-ECE979082F6F}" dt="2024-11-13T10:07:28.290" v="64"/>
        <pc:sldMkLst>
          <pc:docMk/>
          <pc:sldMk cId="2176714486" sldId="300"/>
        </pc:sldMkLst>
      </pc:sldChg>
      <pc:sldChg chg="add">
        <pc:chgData name="Patrick Merritt" userId="b92c223c-8880-48c6-9b0c-d25ee1bca468" providerId="ADAL" clId="{995754DA-9755-4D7D-9FF6-ECE979082F6F}" dt="2024-11-13T10:07:28.290" v="64"/>
        <pc:sldMkLst>
          <pc:docMk/>
          <pc:sldMk cId="146104244" sldId="302"/>
        </pc:sldMkLst>
      </pc:sldChg>
      <pc:sldChg chg="add">
        <pc:chgData name="Patrick Merritt" userId="b92c223c-8880-48c6-9b0c-d25ee1bca468" providerId="ADAL" clId="{995754DA-9755-4D7D-9FF6-ECE979082F6F}" dt="2024-11-13T10:07:28.290" v="64"/>
        <pc:sldMkLst>
          <pc:docMk/>
          <pc:sldMk cId="4271884722" sldId="303"/>
        </pc:sldMkLst>
      </pc:sldChg>
      <pc:sldChg chg="add">
        <pc:chgData name="Patrick Merritt" userId="b92c223c-8880-48c6-9b0c-d25ee1bca468" providerId="ADAL" clId="{995754DA-9755-4D7D-9FF6-ECE979082F6F}" dt="2024-11-13T10:07:28.290" v="64"/>
        <pc:sldMkLst>
          <pc:docMk/>
          <pc:sldMk cId="2728133880" sldId="304"/>
        </pc:sldMkLst>
      </pc:sldChg>
      <pc:sldChg chg="add">
        <pc:chgData name="Patrick Merritt" userId="b92c223c-8880-48c6-9b0c-d25ee1bca468" providerId="ADAL" clId="{995754DA-9755-4D7D-9FF6-ECE979082F6F}" dt="2024-11-13T10:07:28.290" v="64"/>
        <pc:sldMkLst>
          <pc:docMk/>
          <pc:sldMk cId="999292819" sldId="305"/>
        </pc:sldMkLst>
      </pc:sldChg>
      <pc:sldChg chg="add">
        <pc:chgData name="Patrick Merritt" userId="b92c223c-8880-48c6-9b0c-d25ee1bca468" providerId="ADAL" clId="{995754DA-9755-4D7D-9FF6-ECE979082F6F}" dt="2024-11-13T10:07:28.290" v="64"/>
        <pc:sldMkLst>
          <pc:docMk/>
          <pc:sldMk cId="1658984503" sldId="307"/>
        </pc:sldMkLst>
      </pc:sldChg>
      <pc:sldChg chg="new del">
        <pc:chgData name="Patrick Merritt" userId="b92c223c-8880-48c6-9b0c-d25ee1bca468" providerId="ADAL" clId="{995754DA-9755-4D7D-9FF6-ECE979082F6F}" dt="2024-11-13T10:11:15.381" v="104" actId="47"/>
        <pc:sldMkLst>
          <pc:docMk/>
          <pc:sldMk cId="1471857344" sldId="308"/>
        </pc:sldMkLst>
      </pc:sldChg>
      <pc:sldChg chg="new del">
        <pc:chgData name="Patrick Merritt" userId="b92c223c-8880-48c6-9b0c-d25ee1bca468" providerId="ADAL" clId="{995754DA-9755-4D7D-9FF6-ECE979082F6F}" dt="2024-11-13T10:10:09.794" v="101" actId="47"/>
        <pc:sldMkLst>
          <pc:docMk/>
          <pc:sldMk cId="3693593496" sldId="309"/>
        </pc:sldMkLst>
      </pc:sldChg>
    </pc:docChg>
  </pc:docChgLst>
  <pc:docChgLst>
    <pc:chgData name="Patrick Merritt" userId="b92c223c-8880-48c6-9b0c-d25ee1bca468" providerId="ADAL" clId="{E57BCC0E-BE94-49A5-BBEF-42D710319DE2}"/>
    <pc:docChg chg="undo custSel modSld">
      <pc:chgData name="Patrick Merritt" userId="b92c223c-8880-48c6-9b0c-d25ee1bca468" providerId="ADAL" clId="{E57BCC0E-BE94-49A5-BBEF-42D710319DE2}" dt="2024-02-21T13:14:06.802" v="113" actId="20577"/>
      <pc:docMkLst>
        <pc:docMk/>
      </pc:docMkLst>
      <pc:sldChg chg="modSp mod">
        <pc:chgData name="Patrick Merritt" userId="b92c223c-8880-48c6-9b0c-d25ee1bca468" providerId="ADAL" clId="{E57BCC0E-BE94-49A5-BBEF-42D710319DE2}" dt="2024-02-21T13:13:09.089" v="8" actId="20577"/>
        <pc:sldMkLst>
          <pc:docMk/>
          <pc:sldMk cId="357346659" sldId="256"/>
        </pc:sldMkLst>
        <pc:spChg chg="mod">
          <ac:chgData name="Patrick Merritt" userId="b92c223c-8880-48c6-9b0c-d25ee1bca468" providerId="ADAL" clId="{E57BCC0E-BE94-49A5-BBEF-42D710319DE2}" dt="2024-02-21T13:13:09.089" v="8" actId="20577"/>
          <ac:spMkLst>
            <pc:docMk/>
            <pc:sldMk cId="357346659" sldId="256"/>
            <ac:spMk id="2" creationId="{B2975A7C-D54D-05E0-876F-826FC221EA09}"/>
          </ac:spMkLst>
        </pc:spChg>
      </pc:sldChg>
      <pc:sldChg chg="modSp mod">
        <pc:chgData name="Patrick Merritt" userId="b92c223c-8880-48c6-9b0c-d25ee1bca468" providerId="ADAL" clId="{E57BCC0E-BE94-49A5-BBEF-42D710319DE2}" dt="2024-02-21T13:14:06.802" v="113" actId="20577"/>
        <pc:sldMkLst>
          <pc:docMk/>
          <pc:sldMk cId="4144405205" sldId="258"/>
        </pc:sldMkLst>
        <pc:spChg chg="mod">
          <ac:chgData name="Patrick Merritt" userId="b92c223c-8880-48c6-9b0c-d25ee1bca468" providerId="ADAL" clId="{E57BCC0E-BE94-49A5-BBEF-42D710319DE2}" dt="2024-02-21T13:14:06.802" v="113" actId="20577"/>
          <ac:spMkLst>
            <pc:docMk/>
            <pc:sldMk cId="4144405205" sldId="258"/>
            <ac:spMk id="4" creationId="{05B0F44D-A828-6578-1C8D-4E7D2915B331}"/>
          </ac:spMkLst>
        </pc:spChg>
      </pc:sldChg>
    </pc:docChg>
  </pc:docChgLst>
  <pc:docChgLst>
    <pc:chgData name="Patrick Merritt" userId="b92c223c-8880-48c6-9b0c-d25ee1bca468" providerId="ADAL" clId="{ADB446A2-1CD1-42FF-8C4C-FE9C8330FA41}"/>
    <pc:docChg chg="undo custSel addSld delSld modSld sldOrd">
      <pc:chgData name="Patrick Merritt" userId="b92c223c-8880-48c6-9b0c-d25ee1bca468" providerId="ADAL" clId="{ADB446A2-1CD1-42FF-8C4C-FE9C8330FA41}" dt="2024-09-14T12:50:37.844" v="6917" actId="47"/>
      <pc:docMkLst>
        <pc:docMk/>
      </pc:docMkLst>
      <pc:sldChg chg="modSp mod">
        <pc:chgData name="Patrick Merritt" userId="b92c223c-8880-48c6-9b0c-d25ee1bca468" providerId="ADAL" clId="{ADB446A2-1CD1-42FF-8C4C-FE9C8330FA41}" dt="2024-09-14T11:13:23.219" v="20" actId="20577"/>
        <pc:sldMkLst>
          <pc:docMk/>
          <pc:sldMk cId="357346659" sldId="256"/>
        </pc:sldMkLst>
        <pc:spChg chg="mod">
          <ac:chgData name="Patrick Merritt" userId="b92c223c-8880-48c6-9b0c-d25ee1bca468" providerId="ADAL" clId="{ADB446A2-1CD1-42FF-8C4C-FE9C8330FA41}" dt="2024-09-14T11:13:23.219" v="20" actId="20577"/>
          <ac:spMkLst>
            <pc:docMk/>
            <pc:sldMk cId="357346659" sldId="256"/>
            <ac:spMk id="2" creationId="{B2975A7C-D54D-05E0-876F-826FC221EA09}"/>
          </ac:spMkLst>
        </pc:spChg>
      </pc:sldChg>
      <pc:sldChg chg="addSp delSp modSp new mod modClrScheme chgLayout">
        <pc:chgData name="Patrick Merritt" userId="b92c223c-8880-48c6-9b0c-d25ee1bca468" providerId="ADAL" clId="{ADB446A2-1CD1-42FF-8C4C-FE9C8330FA41}" dt="2024-09-14T11:14:13.680" v="62" actId="20577"/>
        <pc:sldMkLst>
          <pc:docMk/>
          <pc:sldMk cId="2081798048" sldId="258"/>
        </pc:sldMkLst>
        <pc:spChg chg="del mod ord">
          <ac:chgData name="Patrick Merritt" userId="b92c223c-8880-48c6-9b0c-d25ee1bca468" providerId="ADAL" clId="{ADB446A2-1CD1-42FF-8C4C-FE9C8330FA41}" dt="2024-09-14T11:13:40.469" v="23" actId="700"/>
          <ac:spMkLst>
            <pc:docMk/>
            <pc:sldMk cId="2081798048" sldId="258"/>
            <ac:spMk id="2" creationId="{C153F79D-7FA3-F41A-7E0D-225965FE76CE}"/>
          </ac:spMkLst>
        </pc:spChg>
        <pc:spChg chg="del mod ord">
          <ac:chgData name="Patrick Merritt" userId="b92c223c-8880-48c6-9b0c-d25ee1bca468" providerId="ADAL" clId="{ADB446A2-1CD1-42FF-8C4C-FE9C8330FA41}" dt="2024-09-14T11:13:40.469" v="23" actId="700"/>
          <ac:spMkLst>
            <pc:docMk/>
            <pc:sldMk cId="2081798048" sldId="258"/>
            <ac:spMk id="3" creationId="{937080BC-156F-583D-AD40-54EC283F5C2A}"/>
          </ac:spMkLst>
        </pc:spChg>
        <pc:spChg chg="add mod ord">
          <ac:chgData name="Patrick Merritt" userId="b92c223c-8880-48c6-9b0c-d25ee1bca468" providerId="ADAL" clId="{ADB446A2-1CD1-42FF-8C4C-FE9C8330FA41}" dt="2024-09-14T11:14:06.505" v="43" actId="20577"/>
          <ac:spMkLst>
            <pc:docMk/>
            <pc:sldMk cId="2081798048" sldId="258"/>
            <ac:spMk id="4" creationId="{DD81B8F1-FC3E-C00A-3D66-E4738AABBCFC}"/>
          </ac:spMkLst>
        </pc:spChg>
        <pc:spChg chg="add mod ord">
          <ac:chgData name="Patrick Merritt" userId="b92c223c-8880-48c6-9b0c-d25ee1bca468" providerId="ADAL" clId="{ADB446A2-1CD1-42FF-8C4C-FE9C8330FA41}" dt="2024-09-14T11:14:13.680" v="62" actId="20577"/>
          <ac:spMkLst>
            <pc:docMk/>
            <pc:sldMk cId="2081798048" sldId="258"/>
            <ac:spMk id="5" creationId="{ED3FF88E-7738-CBAF-55DE-385606E66AC1}"/>
          </ac:spMkLst>
        </pc:spChg>
      </pc:sldChg>
      <pc:sldChg chg="addSp delSp modSp new mod modClrScheme chgLayout">
        <pc:chgData name="Patrick Merritt" userId="b92c223c-8880-48c6-9b0c-d25ee1bca468" providerId="ADAL" clId="{ADB446A2-1CD1-42FF-8C4C-FE9C8330FA41}" dt="2024-09-14T11:17:28.276" v="623" actId="20577"/>
        <pc:sldMkLst>
          <pc:docMk/>
          <pc:sldMk cId="2643284777" sldId="259"/>
        </pc:sldMkLst>
        <pc:spChg chg="del mod ord">
          <ac:chgData name="Patrick Merritt" userId="b92c223c-8880-48c6-9b0c-d25ee1bca468" providerId="ADAL" clId="{ADB446A2-1CD1-42FF-8C4C-FE9C8330FA41}" dt="2024-09-14T11:14:19.112" v="64" actId="700"/>
          <ac:spMkLst>
            <pc:docMk/>
            <pc:sldMk cId="2643284777" sldId="259"/>
            <ac:spMk id="2" creationId="{45A039B9-1966-BD89-A301-3C2812561E7D}"/>
          </ac:spMkLst>
        </pc:spChg>
        <pc:spChg chg="del mod ord">
          <ac:chgData name="Patrick Merritt" userId="b92c223c-8880-48c6-9b0c-d25ee1bca468" providerId="ADAL" clId="{ADB446A2-1CD1-42FF-8C4C-FE9C8330FA41}" dt="2024-09-14T11:14:19.112" v="64" actId="700"/>
          <ac:spMkLst>
            <pc:docMk/>
            <pc:sldMk cId="2643284777" sldId="259"/>
            <ac:spMk id="3" creationId="{3313DD7B-F59C-CD9E-26A0-3C07EDB47EF3}"/>
          </ac:spMkLst>
        </pc:spChg>
        <pc:spChg chg="add mod ord">
          <ac:chgData name="Patrick Merritt" userId="b92c223c-8880-48c6-9b0c-d25ee1bca468" providerId="ADAL" clId="{ADB446A2-1CD1-42FF-8C4C-FE9C8330FA41}" dt="2024-09-14T11:14:50.320" v="222" actId="5793"/>
          <ac:spMkLst>
            <pc:docMk/>
            <pc:sldMk cId="2643284777" sldId="259"/>
            <ac:spMk id="4" creationId="{0089E7B3-3780-B2B5-1018-BADF4253B456}"/>
          </ac:spMkLst>
        </pc:spChg>
        <pc:spChg chg="add mod ord">
          <ac:chgData name="Patrick Merritt" userId="b92c223c-8880-48c6-9b0c-d25ee1bca468" providerId="ADAL" clId="{ADB446A2-1CD1-42FF-8C4C-FE9C8330FA41}" dt="2024-09-14T11:17:28.276" v="623" actId="20577"/>
          <ac:spMkLst>
            <pc:docMk/>
            <pc:sldMk cId="2643284777" sldId="259"/>
            <ac:spMk id="5" creationId="{DB8B17B3-86C8-5E7F-DDC5-67710A1E0CD7}"/>
          </ac:spMkLst>
        </pc:spChg>
      </pc:sldChg>
      <pc:sldChg chg="del">
        <pc:chgData name="Patrick Merritt" userId="b92c223c-8880-48c6-9b0c-d25ee1bca468" providerId="ADAL" clId="{ADB446A2-1CD1-42FF-8C4C-FE9C8330FA41}" dt="2024-09-14T11:13:30.737" v="21" actId="47"/>
        <pc:sldMkLst>
          <pc:docMk/>
          <pc:sldMk cId="3586922221" sldId="259"/>
        </pc:sldMkLst>
      </pc:sldChg>
      <pc:sldChg chg="modSp new mod">
        <pc:chgData name="Patrick Merritt" userId="b92c223c-8880-48c6-9b0c-d25ee1bca468" providerId="ADAL" clId="{ADB446A2-1CD1-42FF-8C4C-FE9C8330FA41}" dt="2024-09-14T11:27:21.409" v="1596" actId="20577"/>
        <pc:sldMkLst>
          <pc:docMk/>
          <pc:sldMk cId="2153999841" sldId="260"/>
        </pc:sldMkLst>
        <pc:spChg chg="mod">
          <ac:chgData name="Patrick Merritt" userId="b92c223c-8880-48c6-9b0c-d25ee1bca468" providerId="ADAL" clId="{ADB446A2-1CD1-42FF-8C4C-FE9C8330FA41}" dt="2024-09-14T11:17:59.726" v="665" actId="20577"/>
          <ac:spMkLst>
            <pc:docMk/>
            <pc:sldMk cId="2153999841" sldId="260"/>
            <ac:spMk id="2" creationId="{5E96BD0F-0836-FC18-32BD-7A75D1020004}"/>
          </ac:spMkLst>
        </pc:spChg>
        <pc:spChg chg="mod">
          <ac:chgData name="Patrick Merritt" userId="b92c223c-8880-48c6-9b0c-d25ee1bca468" providerId="ADAL" clId="{ADB446A2-1CD1-42FF-8C4C-FE9C8330FA41}" dt="2024-09-14T11:27:21.409" v="1596" actId="20577"/>
          <ac:spMkLst>
            <pc:docMk/>
            <pc:sldMk cId="2153999841" sldId="260"/>
            <ac:spMk id="3" creationId="{C2045612-66AE-B915-7B2E-F1B6BA2AA34C}"/>
          </ac:spMkLst>
        </pc:spChg>
      </pc:sldChg>
      <pc:sldChg chg="del">
        <pc:chgData name="Patrick Merritt" userId="b92c223c-8880-48c6-9b0c-d25ee1bca468" providerId="ADAL" clId="{ADB446A2-1CD1-42FF-8C4C-FE9C8330FA41}" dt="2024-09-14T11:13:30.737" v="21" actId="47"/>
        <pc:sldMkLst>
          <pc:docMk/>
          <pc:sldMk cId="3373073726" sldId="260"/>
        </pc:sldMkLst>
      </pc:sldChg>
      <pc:sldChg chg="del">
        <pc:chgData name="Patrick Merritt" userId="b92c223c-8880-48c6-9b0c-d25ee1bca468" providerId="ADAL" clId="{ADB446A2-1CD1-42FF-8C4C-FE9C8330FA41}" dt="2024-09-14T11:13:30.737" v="21" actId="47"/>
        <pc:sldMkLst>
          <pc:docMk/>
          <pc:sldMk cId="320753352" sldId="261"/>
        </pc:sldMkLst>
      </pc:sldChg>
      <pc:sldChg chg="addSp delSp modSp new mod modClrScheme chgLayout">
        <pc:chgData name="Patrick Merritt" userId="b92c223c-8880-48c6-9b0c-d25ee1bca468" providerId="ADAL" clId="{ADB446A2-1CD1-42FF-8C4C-FE9C8330FA41}" dt="2024-09-14T11:24:25.008" v="1219" actId="20577"/>
        <pc:sldMkLst>
          <pc:docMk/>
          <pc:sldMk cId="1521548385" sldId="261"/>
        </pc:sldMkLst>
        <pc:spChg chg="mod ord">
          <ac:chgData name="Patrick Merritt" userId="b92c223c-8880-48c6-9b0c-d25ee1bca468" providerId="ADAL" clId="{ADB446A2-1CD1-42FF-8C4C-FE9C8330FA41}" dt="2024-09-14T11:21:29.149" v="1110" actId="700"/>
          <ac:spMkLst>
            <pc:docMk/>
            <pc:sldMk cId="1521548385" sldId="261"/>
            <ac:spMk id="2" creationId="{71BB7865-74F8-5ABB-7240-540BA583CC49}"/>
          </ac:spMkLst>
        </pc:spChg>
        <pc:spChg chg="mod ord">
          <ac:chgData name="Patrick Merritt" userId="b92c223c-8880-48c6-9b0c-d25ee1bca468" providerId="ADAL" clId="{ADB446A2-1CD1-42FF-8C4C-FE9C8330FA41}" dt="2024-09-14T11:24:25.008" v="1219" actId="20577"/>
          <ac:spMkLst>
            <pc:docMk/>
            <pc:sldMk cId="1521548385" sldId="261"/>
            <ac:spMk id="3" creationId="{E5505A7D-7D28-C060-6C38-B284B6C7FB8F}"/>
          </ac:spMkLst>
        </pc:spChg>
        <pc:spChg chg="add del mod ord">
          <ac:chgData name="Patrick Merritt" userId="b92c223c-8880-48c6-9b0c-d25ee1bca468" providerId="ADAL" clId="{ADB446A2-1CD1-42FF-8C4C-FE9C8330FA41}" dt="2024-09-14T11:21:29.149" v="1110" actId="700"/>
          <ac:spMkLst>
            <pc:docMk/>
            <pc:sldMk cId="1521548385" sldId="261"/>
            <ac:spMk id="4" creationId="{98CFB518-1178-CDB7-A861-9A1FF1DEDB02}"/>
          </ac:spMkLst>
        </pc:spChg>
      </pc:sldChg>
      <pc:sldChg chg="addSp delSp modSp new del mod modClrScheme chgLayout">
        <pc:chgData name="Patrick Merritt" userId="b92c223c-8880-48c6-9b0c-d25ee1bca468" providerId="ADAL" clId="{ADB446A2-1CD1-42FF-8C4C-FE9C8330FA41}" dt="2024-09-14T11:21:51.708" v="1140" actId="2696"/>
        <pc:sldMkLst>
          <pc:docMk/>
          <pc:sldMk cId="1163140573" sldId="262"/>
        </pc:sldMkLst>
        <pc:spChg chg="del mod ord">
          <ac:chgData name="Patrick Merritt" userId="b92c223c-8880-48c6-9b0c-d25ee1bca468" providerId="ADAL" clId="{ADB446A2-1CD1-42FF-8C4C-FE9C8330FA41}" dt="2024-09-14T11:21:33.331" v="1112" actId="700"/>
          <ac:spMkLst>
            <pc:docMk/>
            <pc:sldMk cId="1163140573" sldId="262"/>
            <ac:spMk id="2" creationId="{ECEBBEC5-79DC-6889-E7C8-C41ADE91E26B}"/>
          </ac:spMkLst>
        </pc:spChg>
        <pc:spChg chg="del mod ord">
          <ac:chgData name="Patrick Merritt" userId="b92c223c-8880-48c6-9b0c-d25ee1bca468" providerId="ADAL" clId="{ADB446A2-1CD1-42FF-8C4C-FE9C8330FA41}" dt="2024-09-14T11:21:33.331" v="1112" actId="700"/>
          <ac:spMkLst>
            <pc:docMk/>
            <pc:sldMk cId="1163140573" sldId="262"/>
            <ac:spMk id="3" creationId="{5E16B57B-6C76-87FC-BABB-2A3BDC51F122}"/>
          </ac:spMkLst>
        </pc:spChg>
        <pc:spChg chg="add mod ord">
          <ac:chgData name="Patrick Merritt" userId="b92c223c-8880-48c6-9b0c-d25ee1bca468" providerId="ADAL" clId="{ADB446A2-1CD1-42FF-8C4C-FE9C8330FA41}" dt="2024-09-14T11:21:45.126" v="1139" actId="20577"/>
          <ac:spMkLst>
            <pc:docMk/>
            <pc:sldMk cId="1163140573" sldId="262"/>
            <ac:spMk id="4" creationId="{319C2210-99EC-4FE6-8848-1527C86FCFD9}"/>
          </ac:spMkLst>
        </pc:spChg>
        <pc:spChg chg="add mod ord">
          <ac:chgData name="Patrick Merritt" userId="b92c223c-8880-48c6-9b0c-d25ee1bca468" providerId="ADAL" clId="{ADB446A2-1CD1-42FF-8C4C-FE9C8330FA41}" dt="2024-09-14T11:21:33.331" v="1112" actId="700"/>
          <ac:spMkLst>
            <pc:docMk/>
            <pc:sldMk cId="1163140573" sldId="262"/>
            <ac:spMk id="5" creationId="{CC009926-E25D-2D9C-CFB9-54F17A8FBA46}"/>
          </ac:spMkLst>
        </pc:spChg>
        <pc:spChg chg="add mod ord">
          <ac:chgData name="Patrick Merritt" userId="b92c223c-8880-48c6-9b0c-d25ee1bca468" providerId="ADAL" clId="{ADB446A2-1CD1-42FF-8C4C-FE9C8330FA41}" dt="2024-09-14T11:21:33.331" v="1112" actId="700"/>
          <ac:spMkLst>
            <pc:docMk/>
            <pc:sldMk cId="1163140573" sldId="262"/>
            <ac:spMk id="6" creationId="{C9041C80-02E8-C932-A598-8384D667A313}"/>
          </ac:spMkLst>
        </pc:spChg>
      </pc:sldChg>
      <pc:sldChg chg="del">
        <pc:chgData name="Patrick Merritt" userId="b92c223c-8880-48c6-9b0c-d25ee1bca468" providerId="ADAL" clId="{ADB446A2-1CD1-42FF-8C4C-FE9C8330FA41}" dt="2024-09-14T11:13:30.737" v="21" actId="47"/>
        <pc:sldMkLst>
          <pc:docMk/>
          <pc:sldMk cId="1532601156" sldId="262"/>
        </pc:sldMkLst>
      </pc:sldChg>
      <pc:sldChg chg="modSp new mod">
        <pc:chgData name="Patrick Merritt" userId="b92c223c-8880-48c6-9b0c-d25ee1bca468" providerId="ADAL" clId="{ADB446A2-1CD1-42FF-8C4C-FE9C8330FA41}" dt="2024-09-14T11:26:46.643" v="1585" actId="20577"/>
        <pc:sldMkLst>
          <pc:docMk/>
          <pc:sldMk cId="3642388207" sldId="262"/>
        </pc:sldMkLst>
        <pc:spChg chg="mod">
          <ac:chgData name="Patrick Merritt" userId="b92c223c-8880-48c6-9b0c-d25ee1bca468" providerId="ADAL" clId="{ADB446A2-1CD1-42FF-8C4C-FE9C8330FA41}" dt="2024-09-14T11:24:43.609" v="1223" actId="20577"/>
          <ac:spMkLst>
            <pc:docMk/>
            <pc:sldMk cId="3642388207" sldId="262"/>
            <ac:spMk id="2" creationId="{A7C24419-68C3-1E49-2765-BD24613A4FAE}"/>
          </ac:spMkLst>
        </pc:spChg>
        <pc:spChg chg="mod">
          <ac:chgData name="Patrick Merritt" userId="b92c223c-8880-48c6-9b0c-d25ee1bca468" providerId="ADAL" clId="{ADB446A2-1CD1-42FF-8C4C-FE9C8330FA41}" dt="2024-09-14T11:26:46.643" v="1585" actId="20577"/>
          <ac:spMkLst>
            <pc:docMk/>
            <pc:sldMk cId="3642388207" sldId="262"/>
            <ac:spMk id="3" creationId="{1D124182-4DE4-D396-F156-9845349B22B8}"/>
          </ac:spMkLst>
        </pc:spChg>
      </pc:sldChg>
      <pc:sldChg chg="modSp new mod">
        <pc:chgData name="Patrick Merritt" userId="b92c223c-8880-48c6-9b0c-d25ee1bca468" providerId="ADAL" clId="{ADB446A2-1CD1-42FF-8C4C-FE9C8330FA41}" dt="2024-09-14T11:28:35.586" v="1803" actId="20577"/>
        <pc:sldMkLst>
          <pc:docMk/>
          <pc:sldMk cId="1902923686" sldId="263"/>
        </pc:sldMkLst>
        <pc:spChg chg="mod">
          <ac:chgData name="Patrick Merritt" userId="b92c223c-8880-48c6-9b0c-d25ee1bca468" providerId="ADAL" clId="{ADB446A2-1CD1-42FF-8C4C-FE9C8330FA41}" dt="2024-09-14T11:27:31.352" v="1609" actId="20577"/>
          <ac:spMkLst>
            <pc:docMk/>
            <pc:sldMk cId="1902923686" sldId="263"/>
            <ac:spMk id="2" creationId="{FF443CD7-2783-AD30-B3BB-520C75A32CAD}"/>
          </ac:spMkLst>
        </pc:spChg>
        <pc:spChg chg="mod">
          <ac:chgData name="Patrick Merritt" userId="b92c223c-8880-48c6-9b0c-d25ee1bca468" providerId="ADAL" clId="{ADB446A2-1CD1-42FF-8C4C-FE9C8330FA41}" dt="2024-09-14T11:28:35.586" v="1803" actId="20577"/>
          <ac:spMkLst>
            <pc:docMk/>
            <pc:sldMk cId="1902923686" sldId="263"/>
            <ac:spMk id="3" creationId="{77A64DDD-67D4-DF03-BC48-13BB2B1B1639}"/>
          </ac:spMkLst>
        </pc:spChg>
      </pc:sldChg>
      <pc:sldChg chg="del">
        <pc:chgData name="Patrick Merritt" userId="b92c223c-8880-48c6-9b0c-d25ee1bca468" providerId="ADAL" clId="{ADB446A2-1CD1-42FF-8C4C-FE9C8330FA41}" dt="2024-09-14T11:13:30.737" v="21" actId="47"/>
        <pc:sldMkLst>
          <pc:docMk/>
          <pc:sldMk cId="2424145639" sldId="263"/>
        </pc:sldMkLst>
      </pc:sldChg>
      <pc:sldChg chg="modSp new mod">
        <pc:chgData name="Patrick Merritt" userId="b92c223c-8880-48c6-9b0c-d25ee1bca468" providerId="ADAL" clId="{ADB446A2-1CD1-42FF-8C4C-FE9C8330FA41}" dt="2024-09-14T11:34:09.707" v="2418" actId="20577"/>
        <pc:sldMkLst>
          <pc:docMk/>
          <pc:sldMk cId="1632783477" sldId="264"/>
        </pc:sldMkLst>
        <pc:spChg chg="mod">
          <ac:chgData name="Patrick Merritt" userId="b92c223c-8880-48c6-9b0c-d25ee1bca468" providerId="ADAL" clId="{ADB446A2-1CD1-42FF-8C4C-FE9C8330FA41}" dt="2024-09-14T11:33:40.571" v="2372" actId="21"/>
          <ac:spMkLst>
            <pc:docMk/>
            <pc:sldMk cId="1632783477" sldId="264"/>
            <ac:spMk id="2" creationId="{BD50915A-2EBC-069B-D501-EEB1EE6480DB}"/>
          </ac:spMkLst>
        </pc:spChg>
        <pc:spChg chg="mod">
          <ac:chgData name="Patrick Merritt" userId="b92c223c-8880-48c6-9b0c-d25ee1bca468" providerId="ADAL" clId="{ADB446A2-1CD1-42FF-8C4C-FE9C8330FA41}" dt="2024-09-14T11:34:09.707" v="2418" actId="20577"/>
          <ac:spMkLst>
            <pc:docMk/>
            <pc:sldMk cId="1632783477" sldId="264"/>
            <ac:spMk id="3" creationId="{DCDA8444-8F36-6F26-921F-C65502CF2084}"/>
          </ac:spMkLst>
        </pc:spChg>
      </pc:sldChg>
      <pc:sldChg chg="del">
        <pc:chgData name="Patrick Merritt" userId="b92c223c-8880-48c6-9b0c-d25ee1bca468" providerId="ADAL" clId="{ADB446A2-1CD1-42FF-8C4C-FE9C8330FA41}" dt="2024-09-14T11:13:30.737" v="21" actId="47"/>
        <pc:sldMkLst>
          <pc:docMk/>
          <pc:sldMk cId="3298046255" sldId="264"/>
        </pc:sldMkLst>
      </pc:sldChg>
      <pc:sldChg chg="del">
        <pc:chgData name="Patrick Merritt" userId="b92c223c-8880-48c6-9b0c-d25ee1bca468" providerId="ADAL" clId="{ADB446A2-1CD1-42FF-8C4C-FE9C8330FA41}" dt="2024-09-14T11:13:30.737" v="21" actId="47"/>
        <pc:sldMkLst>
          <pc:docMk/>
          <pc:sldMk cId="1403949790" sldId="265"/>
        </pc:sldMkLst>
      </pc:sldChg>
      <pc:sldChg chg="modSp add mod">
        <pc:chgData name="Patrick Merritt" userId="b92c223c-8880-48c6-9b0c-d25ee1bca468" providerId="ADAL" clId="{ADB446A2-1CD1-42FF-8C4C-FE9C8330FA41}" dt="2024-09-14T11:35:01.680" v="2422" actId="207"/>
        <pc:sldMkLst>
          <pc:docMk/>
          <pc:sldMk cId="3115540011" sldId="265"/>
        </pc:sldMkLst>
        <pc:spChg chg="mod">
          <ac:chgData name="Patrick Merritt" userId="b92c223c-8880-48c6-9b0c-d25ee1bca468" providerId="ADAL" clId="{ADB446A2-1CD1-42FF-8C4C-FE9C8330FA41}" dt="2024-09-14T11:35:01.680" v="2422" actId="207"/>
          <ac:spMkLst>
            <pc:docMk/>
            <pc:sldMk cId="3115540011" sldId="265"/>
            <ac:spMk id="3" creationId="{DCDA8444-8F36-6F26-921F-C65502CF2084}"/>
          </ac:spMkLst>
        </pc:spChg>
      </pc:sldChg>
      <pc:sldChg chg="modSp new mod">
        <pc:chgData name="Patrick Merritt" userId="b92c223c-8880-48c6-9b0c-d25ee1bca468" providerId="ADAL" clId="{ADB446A2-1CD1-42FF-8C4C-FE9C8330FA41}" dt="2024-09-14T11:41:43.746" v="3324" actId="20577"/>
        <pc:sldMkLst>
          <pc:docMk/>
          <pc:sldMk cId="651173371" sldId="266"/>
        </pc:sldMkLst>
        <pc:spChg chg="mod">
          <ac:chgData name="Patrick Merritt" userId="b92c223c-8880-48c6-9b0c-d25ee1bca468" providerId="ADAL" clId="{ADB446A2-1CD1-42FF-8C4C-FE9C8330FA41}" dt="2024-09-14T11:35:27.890" v="2461" actId="5793"/>
          <ac:spMkLst>
            <pc:docMk/>
            <pc:sldMk cId="651173371" sldId="266"/>
            <ac:spMk id="2" creationId="{9ADCDC45-C4E8-8E5B-3AB7-58E21AB8B751}"/>
          </ac:spMkLst>
        </pc:spChg>
        <pc:spChg chg="mod">
          <ac:chgData name="Patrick Merritt" userId="b92c223c-8880-48c6-9b0c-d25ee1bca468" providerId="ADAL" clId="{ADB446A2-1CD1-42FF-8C4C-FE9C8330FA41}" dt="2024-09-14T11:41:43.746" v="3324" actId="20577"/>
          <ac:spMkLst>
            <pc:docMk/>
            <pc:sldMk cId="651173371" sldId="266"/>
            <ac:spMk id="3" creationId="{4CE219A7-632F-160E-D077-CC597AEA102D}"/>
          </ac:spMkLst>
        </pc:spChg>
      </pc:sldChg>
      <pc:sldChg chg="del">
        <pc:chgData name="Patrick Merritt" userId="b92c223c-8880-48c6-9b0c-d25ee1bca468" providerId="ADAL" clId="{ADB446A2-1CD1-42FF-8C4C-FE9C8330FA41}" dt="2024-09-14T11:13:30.737" v="21" actId="47"/>
        <pc:sldMkLst>
          <pc:docMk/>
          <pc:sldMk cId="2089680596" sldId="266"/>
        </pc:sldMkLst>
      </pc:sldChg>
      <pc:sldChg chg="modSp new mod">
        <pc:chgData name="Patrick Merritt" userId="b92c223c-8880-48c6-9b0c-d25ee1bca468" providerId="ADAL" clId="{ADB446A2-1CD1-42FF-8C4C-FE9C8330FA41}" dt="2024-09-14T11:43:50.457" v="3607" actId="20577"/>
        <pc:sldMkLst>
          <pc:docMk/>
          <pc:sldMk cId="1942241606" sldId="267"/>
        </pc:sldMkLst>
        <pc:spChg chg="mod">
          <ac:chgData name="Patrick Merritt" userId="b92c223c-8880-48c6-9b0c-d25ee1bca468" providerId="ADAL" clId="{ADB446A2-1CD1-42FF-8C4C-FE9C8330FA41}" dt="2024-09-14T11:42:18.599" v="3338" actId="20577"/>
          <ac:spMkLst>
            <pc:docMk/>
            <pc:sldMk cId="1942241606" sldId="267"/>
            <ac:spMk id="2" creationId="{0B709A2B-8B2E-328C-806B-A0BBE76197D9}"/>
          </ac:spMkLst>
        </pc:spChg>
        <pc:spChg chg="mod">
          <ac:chgData name="Patrick Merritt" userId="b92c223c-8880-48c6-9b0c-d25ee1bca468" providerId="ADAL" clId="{ADB446A2-1CD1-42FF-8C4C-FE9C8330FA41}" dt="2024-09-14T11:43:50.457" v="3607" actId="20577"/>
          <ac:spMkLst>
            <pc:docMk/>
            <pc:sldMk cId="1942241606" sldId="267"/>
            <ac:spMk id="3" creationId="{D67F2466-8687-7B1C-888C-E428CB6DE6D2}"/>
          </ac:spMkLst>
        </pc:spChg>
      </pc:sldChg>
      <pc:sldChg chg="del">
        <pc:chgData name="Patrick Merritt" userId="b92c223c-8880-48c6-9b0c-d25ee1bca468" providerId="ADAL" clId="{ADB446A2-1CD1-42FF-8C4C-FE9C8330FA41}" dt="2024-09-14T11:13:30.737" v="21" actId="47"/>
        <pc:sldMkLst>
          <pc:docMk/>
          <pc:sldMk cId="3564575342" sldId="268"/>
        </pc:sldMkLst>
      </pc:sldChg>
      <pc:sldChg chg="addSp modSp new mod">
        <pc:chgData name="Patrick Merritt" userId="b92c223c-8880-48c6-9b0c-d25ee1bca468" providerId="ADAL" clId="{ADB446A2-1CD1-42FF-8C4C-FE9C8330FA41}" dt="2024-09-14T11:47:58.435" v="4089" actId="14100"/>
        <pc:sldMkLst>
          <pc:docMk/>
          <pc:sldMk cId="3950319171" sldId="268"/>
        </pc:sldMkLst>
        <pc:spChg chg="mod">
          <ac:chgData name="Patrick Merritt" userId="b92c223c-8880-48c6-9b0c-d25ee1bca468" providerId="ADAL" clId="{ADB446A2-1CD1-42FF-8C4C-FE9C8330FA41}" dt="2024-09-14T11:44:39.651" v="3705" actId="313"/>
          <ac:spMkLst>
            <pc:docMk/>
            <pc:sldMk cId="3950319171" sldId="268"/>
            <ac:spMk id="2" creationId="{3AF7CDC1-E8F6-EC50-186A-2F67F49FACEF}"/>
          </ac:spMkLst>
        </pc:spChg>
        <pc:spChg chg="mod">
          <ac:chgData name="Patrick Merritt" userId="b92c223c-8880-48c6-9b0c-d25ee1bca468" providerId="ADAL" clId="{ADB446A2-1CD1-42FF-8C4C-FE9C8330FA41}" dt="2024-09-14T11:47:54.602" v="4088" actId="20577"/>
          <ac:spMkLst>
            <pc:docMk/>
            <pc:sldMk cId="3950319171" sldId="268"/>
            <ac:spMk id="3" creationId="{A1584E5D-D9B0-16DB-2089-069F13DAFA95}"/>
          </ac:spMkLst>
        </pc:spChg>
        <pc:spChg chg="add mod">
          <ac:chgData name="Patrick Merritt" userId="b92c223c-8880-48c6-9b0c-d25ee1bca468" providerId="ADAL" clId="{ADB446A2-1CD1-42FF-8C4C-FE9C8330FA41}" dt="2024-09-14T11:47:58.435" v="4089" actId="14100"/>
          <ac:spMkLst>
            <pc:docMk/>
            <pc:sldMk cId="3950319171" sldId="268"/>
            <ac:spMk id="4" creationId="{16EA3EBA-DA25-6F58-7740-F35B6043F42A}"/>
          </ac:spMkLst>
        </pc:spChg>
      </pc:sldChg>
      <pc:sldChg chg="addSp modSp add mod">
        <pc:chgData name="Patrick Merritt" userId="b92c223c-8880-48c6-9b0c-d25ee1bca468" providerId="ADAL" clId="{ADB446A2-1CD1-42FF-8C4C-FE9C8330FA41}" dt="2024-09-14T12:07:57.056" v="4352" actId="20577"/>
        <pc:sldMkLst>
          <pc:docMk/>
          <pc:sldMk cId="1372205005" sldId="269"/>
        </pc:sldMkLst>
        <pc:spChg chg="mod">
          <ac:chgData name="Patrick Merritt" userId="b92c223c-8880-48c6-9b0c-d25ee1bca468" providerId="ADAL" clId="{ADB446A2-1CD1-42FF-8C4C-FE9C8330FA41}" dt="2024-09-14T12:07:57.056" v="4352" actId="20577"/>
          <ac:spMkLst>
            <pc:docMk/>
            <pc:sldMk cId="1372205005" sldId="269"/>
            <ac:spMk id="2" creationId="{3AF7CDC1-E8F6-EC50-186A-2F67F49FACEF}"/>
          </ac:spMkLst>
        </pc:spChg>
        <pc:picChg chg="add mod modCrop">
          <ac:chgData name="Patrick Merritt" userId="b92c223c-8880-48c6-9b0c-d25ee1bca468" providerId="ADAL" clId="{ADB446A2-1CD1-42FF-8C4C-FE9C8330FA41}" dt="2024-09-14T12:01:59.975" v="4101" actId="1076"/>
          <ac:picMkLst>
            <pc:docMk/>
            <pc:sldMk cId="1372205005" sldId="269"/>
            <ac:picMk id="6" creationId="{87665C2D-5D9C-2E8A-F978-1761E270B7E0}"/>
          </ac:picMkLst>
        </pc:picChg>
      </pc:sldChg>
      <pc:sldChg chg="del">
        <pc:chgData name="Patrick Merritt" userId="b92c223c-8880-48c6-9b0c-d25ee1bca468" providerId="ADAL" clId="{ADB446A2-1CD1-42FF-8C4C-FE9C8330FA41}" dt="2024-09-14T11:13:30.737" v="21" actId="47"/>
        <pc:sldMkLst>
          <pc:docMk/>
          <pc:sldMk cId="3477603024" sldId="269"/>
        </pc:sldMkLst>
      </pc:sldChg>
      <pc:sldChg chg="del">
        <pc:chgData name="Patrick Merritt" userId="b92c223c-8880-48c6-9b0c-d25ee1bca468" providerId="ADAL" clId="{ADB446A2-1CD1-42FF-8C4C-FE9C8330FA41}" dt="2024-09-14T11:13:30.737" v="21" actId="47"/>
        <pc:sldMkLst>
          <pc:docMk/>
          <pc:sldMk cId="223871137" sldId="270"/>
        </pc:sldMkLst>
      </pc:sldChg>
      <pc:sldChg chg="addSp modSp new mod">
        <pc:chgData name="Patrick Merritt" userId="b92c223c-8880-48c6-9b0c-d25ee1bca468" providerId="ADAL" clId="{ADB446A2-1CD1-42FF-8C4C-FE9C8330FA41}" dt="2024-09-14T12:02:21.383" v="4130"/>
        <pc:sldMkLst>
          <pc:docMk/>
          <pc:sldMk cId="3808613249" sldId="270"/>
        </pc:sldMkLst>
        <pc:spChg chg="mod">
          <ac:chgData name="Patrick Merritt" userId="b92c223c-8880-48c6-9b0c-d25ee1bca468" providerId="ADAL" clId="{ADB446A2-1CD1-42FF-8C4C-FE9C8330FA41}" dt="2024-09-14T12:02:11.264" v="4113" actId="1076"/>
          <ac:spMkLst>
            <pc:docMk/>
            <pc:sldMk cId="3808613249" sldId="270"/>
            <ac:spMk id="2" creationId="{06CDCB6B-10E3-7B43-9DCC-D2FEF54B0863}"/>
          </ac:spMkLst>
        </pc:spChg>
        <pc:spChg chg="mod">
          <ac:chgData name="Patrick Merritt" userId="b92c223c-8880-48c6-9b0c-d25ee1bca468" providerId="ADAL" clId="{ADB446A2-1CD1-42FF-8C4C-FE9C8330FA41}" dt="2024-09-14T12:02:15.637" v="4129" actId="20577"/>
          <ac:spMkLst>
            <pc:docMk/>
            <pc:sldMk cId="3808613249" sldId="270"/>
            <ac:spMk id="3" creationId="{295BB2E2-6567-5CAA-0C0B-CCD0AB8476C0}"/>
          </ac:spMkLst>
        </pc:spChg>
        <pc:picChg chg="add mod">
          <ac:chgData name="Patrick Merritt" userId="b92c223c-8880-48c6-9b0c-d25ee1bca468" providerId="ADAL" clId="{ADB446A2-1CD1-42FF-8C4C-FE9C8330FA41}" dt="2024-09-14T12:02:21.383" v="4130"/>
          <ac:picMkLst>
            <pc:docMk/>
            <pc:sldMk cId="3808613249" sldId="270"/>
            <ac:picMk id="4" creationId="{7B7DE5CB-FAAE-45E0-9A0C-54C41CB26760}"/>
          </ac:picMkLst>
        </pc:picChg>
      </pc:sldChg>
      <pc:sldChg chg="del">
        <pc:chgData name="Patrick Merritt" userId="b92c223c-8880-48c6-9b0c-d25ee1bca468" providerId="ADAL" clId="{ADB446A2-1CD1-42FF-8C4C-FE9C8330FA41}" dt="2024-09-14T11:13:30.737" v="21" actId="47"/>
        <pc:sldMkLst>
          <pc:docMk/>
          <pc:sldMk cId="466035241" sldId="271"/>
        </pc:sldMkLst>
      </pc:sldChg>
      <pc:sldChg chg="modSp add mod">
        <pc:chgData name="Patrick Merritt" userId="b92c223c-8880-48c6-9b0c-d25ee1bca468" providerId="ADAL" clId="{ADB446A2-1CD1-42FF-8C4C-FE9C8330FA41}" dt="2024-09-14T12:03:24.077" v="4299" actId="20577"/>
        <pc:sldMkLst>
          <pc:docMk/>
          <pc:sldMk cId="708840307" sldId="271"/>
        </pc:sldMkLst>
        <pc:spChg chg="mod">
          <ac:chgData name="Patrick Merritt" userId="b92c223c-8880-48c6-9b0c-d25ee1bca468" providerId="ADAL" clId="{ADB446A2-1CD1-42FF-8C4C-FE9C8330FA41}" dt="2024-09-14T12:03:24.077" v="4299" actId="20577"/>
          <ac:spMkLst>
            <pc:docMk/>
            <pc:sldMk cId="708840307" sldId="271"/>
            <ac:spMk id="3" creationId="{295BB2E2-6567-5CAA-0C0B-CCD0AB8476C0}"/>
          </ac:spMkLst>
        </pc:spChg>
      </pc:sldChg>
      <pc:sldChg chg="del">
        <pc:chgData name="Patrick Merritt" userId="b92c223c-8880-48c6-9b0c-d25ee1bca468" providerId="ADAL" clId="{ADB446A2-1CD1-42FF-8C4C-FE9C8330FA41}" dt="2024-09-14T11:13:30.737" v="21" actId="47"/>
        <pc:sldMkLst>
          <pc:docMk/>
          <pc:sldMk cId="328884344" sldId="272"/>
        </pc:sldMkLst>
      </pc:sldChg>
      <pc:sldChg chg="addSp delSp modSp new mod modClrScheme chgLayout">
        <pc:chgData name="Patrick Merritt" userId="b92c223c-8880-48c6-9b0c-d25ee1bca468" providerId="ADAL" clId="{ADB446A2-1CD1-42FF-8C4C-FE9C8330FA41}" dt="2024-09-14T12:07:14.861" v="4343" actId="1076"/>
        <pc:sldMkLst>
          <pc:docMk/>
          <pc:sldMk cId="948560593" sldId="272"/>
        </pc:sldMkLst>
        <pc:spChg chg="del">
          <ac:chgData name="Patrick Merritt" userId="b92c223c-8880-48c6-9b0c-d25ee1bca468" providerId="ADAL" clId="{ADB446A2-1CD1-42FF-8C4C-FE9C8330FA41}" dt="2024-09-14T12:03:44.570" v="4301" actId="700"/>
          <ac:spMkLst>
            <pc:docMk/>
            <pc:sldMk cId="948560593" sldId="272"/>
            <ac:spMk id="2" creationId="{FB63ED73-FBB3-1817-770B-56CE4EAF7097}"/>
          </ac:spMkLst>
        </pc:spChg>
        <pc:spChg chg="del">
          <ac:chgData name="Patrick Merritt" userId="b92c223c-8880-48c6-9b0c-d25ee1bca468" providerId="ADAL" clId="{ADB446A2-1CD1-42FF-8C4C-FE9C8330FA41}" dt="2024-09-14T12:03:44.570" v="4301" actId="700"/>
          <ac:spMkLst>
            <pc:docMk/>
            <pc:sldMk cId="948560593" sldId="272"/>
            <ac:spMk id="3" creationId="{B605F318-B776-E8CB-FE43-B728162811FF}"/>
          </ac:spMkLst>
        </pc:spChg>
        <pc:spChg chg="add del">
          <ac:chgData name="Patrick Merritt" userId="b92c223c-8880-48c6-9b0c-d25ee1bca468" providerId="ADAL" clId="{ADB446A2-1CD1-42FF-8C4C-FE9C8330FA41}" dt="2024-09-14T12:04:27.357" v="4307" actId="11529"/>
          <ac:spMkLst>
            <pc:docMk/>
            <pc:sldMk cId="948560593" sldId="272"/>
            <ac:spMk id="5" creationId="{16938ED6-7AA3-CD62-DAC2-BD7B90EFFE56}"/>
          </ac:spMkLst>
        </pc:spChg>
        <pc:spChg chg="add mod">
          <ac:chgData name="Patrick Merritt" userId="b92c223c-8880-48c6-9b0c-d25ee1bca468" providerId="ADAL" clId="{ADB446A2-1CD1-42FF-8C4C-FE9C8330FA41}" dt="2024-09-14T12:04:45.693" v="4310" actId="13822"/>
          <ac:spMkLst>
            <pc:docMk/>
            <pc:sldMk cId="948560593" sldId="272"/>
            <ac:spMk id="6" creationId="{B86FC693-CBAE-A0EE-3EFF-38C74F0B8449}"/>
          </ac:spMkLst>
        </pc:spChg>
        <pc:spChg chg="add del">
          <ac:chgData name="Patrick Merritt" userId="b92c223c-8880-48c6-9b0c-d25ee1bca468" providerId="ADAL" clId="{ADB446A2-1CD1-42FF-8C4C-FE9C8330FA41}" dt="2024-09-14T12:04:48.695" v="4312" actId="478"/>
          <ac:spMkLst>
            <pc:docMk/>
            <pc:sldMk cId="948560593" sldId="272"/>
            <ac:spMk id="7" creationId="{955E0071-75E9-52D9-08C8-F8B9C51EE512}"/>
          </ac:spMkLst>
        </pc:spChg>
        <pc:spChg chg="add del mod">
          <ac:chgData name="Patrick Merritt" userId="b92c223c-8880-48c6-9b0c-d25ee1bca468" providerId="ADAL" clId="{ADB446A2-1CD1-42FF-8C4C-FE9C8330FA41}" dt="2024-09-14T12:05:13.380" v="4318" actId="478"/>
          <ac:spMkLst>
            <pc:docMk/>
            <pc:sldMk cId="948560593" sldId="272"/>
            <ac:spMk id="8" creationId="{923AC307-1268-64DE-E870-DD219A9F8FD2}"/>
          </ac:spMkLst>
        </pc:spChg>
        <pc:spChg chg="add del mod">
          <ac:chgData name="Patrick Merritt" userId="b92c223c-8880-48c6-9b0c-d25ee1bca468" providerId="ADAL" clId="{ADB446A2-1CD1-42FF-8C4C-FE9C8330FA41}" dt="2024-09-14T12:05:09.049" v="4317" actId="478"/>
          <ac:spMkLst>
            <pc:docMk/>
            <pc:sldMk cId="948560593" sldId="272"/>
            <ac:spMk id="9" creationId="{AC630E24-862F-54D0-19E1-81290BB89096}"/>
          </ac:spMkLst>
        </pc:spChg>
        <pc:spChg chg="add mod">
          <ac:chgData name="Patrick Merritt" userId="b92c223c-8880-48c6-9b0c-d25ee1bca468" providerId="ADAL" clId="{ADB446A2-1CD1-42FF-8C4C-FE9C8330FA41}" dt="2024-09-14T12:06:28.832" v="4334" actId="164"/>
          <ac:spMkLst>
            <pc:docMk/>
            <pc:sldMk cId="948560593" sldId="272"/>
            <ac:spMk id="10" creationId="{2DD8989C-A325-8D64-AB1F-4CDF7674FE22}"/>
          </ac:spMkLst>
        </pc:spChg>
        <pc:spChg chg="add del mod">
          <ac:chgData name="Patrick Merritt" userId="b92c223c-8880-48c6-9b0c-d25ee1bca468" providerId="ADAL" clId="{ADB446A2-1CD1-42FF-8C4C-FE9C8330FA41}" dt="2024-09-14T12:05:38.022" v="4324" actId="478"/>
          <ac:spMkLst>
            <pc:docMk/>
            <pc:sldMk cId="948560593" sldId="272"/>
            <ac:spMk id="11" creationId="{0A834A9E-5102-D6FE-FB55-155A763C184A}"/>
          </ac:spMkLst>
        </pc:spChg>
        <pc:spChg chg="add mod">
          <ac:chgData name="Patrick Merritt" userId="b92c223c-8880-48c6-9b0c-d25ee1bca468" providerId="ADAL" clId="{ADB446A2-1CD1-42FF-8C4C-FE9C8330FA41}" dt="2024-09-14T12:06:28.832" v="4334" actId="164"/>
          <ac:spMkLst>
            <pc:docMk/>
            <pc:sldMk cId="948560593" sldId="272"/>
            <ac:spMk id="12" creationId="{A32FC6C6-90CB-3A58-D096-D9858BBF1EF1}"/>
          </ac:spMkLst>
        </pc:spChg>
        <pc:spChg chg="add mod">
          <ac:chgData name="Patrick Merritt" userId="b92c223c-8880-48c6-9b0c-d25ee1bca468" providerId="ADAL" clId="{ADB446A2-1CD1-42FF-8C4C-FE9C8330FA41}" dt="2024-09-14T12:06:28.832" v="4334" actId="164"/>
          <ac:spMkLst>
            <pc:docMk/>
            <pc:sldMk cId="948560593" sldId="272"/>
            <ac:spMk id="13" creationId="{8E5545A9-9D28-B63A-576D-FF085C21B9D0}"/>
          </ac:spMkLst>
        </pc:spChg>
        <pc:spChg chg="mod">
          <ac:chgData name="Patrick Merritt" userId="b92c223c-8880-48c6-9b0c-d25ee1bca468" providerId="ADAL" clId="{ADB446A2-1CD1-42FF-8C4C-FE9C8330FA41}" dt="2024-09-14T12:06:34.587" v="4335"/>
          <ac:spMkLst>
            <pc:docMk/>
            <pc:sldMk cId="948560593" sldId="272"/>
            <ac:spMk id="16" creationId="{6F77C972-BBD8-EFC2-51E9-8DF39BD3B7F7}"/>
          </ac:spMkLst>
        </pc:spChg>
        <pc:spChg chg="mod">
          <ac:chgData name="Patrick Merritt" userId="b92c223c-8880-48c6-9b0c-d25ee1bca468" providerId="ADAL" clId="{ADB446A2-1CD1-42FF-8C4C-FE9C8330FA41}" dt="2024-09-14T12:06:34.587" v="4335"/>
          <ac:spMkLst>
            <pc:docMk/>
            <pc:sldMk cId="948560593" sldId="272"/>
            <ac:spMk id="17" creationId="{E09E1DE8-5767-9995-FF33-233439809ED4}"/>
          </ac:spMkLst>
        </pc:spChg>
        <pc:spChg chg="mod">
          <ac:chgData name="Patrick Merritt" userId="b92c223c-8880-48c6-9b0c-d25ee1bca468" providerId="ADAL" clId="{ADB446A2-1CD1-42FF-8C4C-FE9C8330FA41}" dt="2024-09-14T12:06:34.587" v="4335"/>
          <ac:spMkLst>
            <pc:docMk/>
            <pc:sldMk cId="948560593" sldId="272"/>
            <ac:spMk id="18" creationId="{A3897016-BDFC-D459-A85C-9D74F458CF19}"/>
          </ac:spMkLst>
        </pc:spChg>
        <pc:spChg chg="mod">
          <ac:chgData name="Patrick Merritt" userId="b92c223c-8880-48c6-9b0c-d25ee1bca468" providerId="ADAL" clId="{ADB446A2-1CD1-42FF-8C4C-FE9C8330FA41}" dt="2024-09-14T12:06:36.393" v="4336"/>
          <ac:spMkLst>
            <pc:docMk/>
            <pc:sldMk cId="948560593" sldId="272"/>
            <ac:spMk id="20" creationId="{2BE1F138-F9BD-51E9-1806-9F46475F1BF9}"/>
          </ac:spMkLst>
        </pc:spChg>
        <pc:spChg chg="mod">
          <ac:chgData name="Patrick Merritt" userId="b92c223c-8880-48c6-9b0c-d25ee1bca468" providerId="ADAL" clId="{ADB446A2-1CD1-42FF-8C4C-FE9C8330FA41}" dt="2024-09-14T12:06:36.393" v="4336"/>
          <ac:spMkLst>
            <pc:docMk/>
            <pc:sldMk cId="948560593" sldId="272"/>
            <ac:spMk id="21" creationId="{C8571D19-F1CA-9F6E-739F-006BE0544A1A}"/>
          </ac:spMkLst>
        </pc:spChg>
        <pc:spChg chg="mod">
          <ac:chgData name="Patrick Merritt" userId="b92c223c-8880-48c6-9b0c-d25ee1bca468" providerId="ADAL" clId="{ADB446A2-1CD1-42FF-8C4C-FE9C8330FA41}" dt="2024-09-14T12:06:36.393" v="4336"/>
          <ac:spMkLst>
            <pc:docMk/>
            <pc:sldMk cId="948560593" sldId="272"/>
            <ac:spMk id="22" creationId="{6B103A09-0FAC-CBC7-8EC1-78E004F99C5E}"/>
          </ac:spMkLst>
        </pc:spChg>
        <pc:grpChg chg="add mod">
          <ac:chgData name="Patrick Merritt" userId="b92c223c-8880-48c6-9b0c-d25ee1bca468" providerId="ADAL" clId="{ADB446A2-1CD1-42FF-8C4C-FE9C8330FA41}" dt="2024-09-14T12:07:14.861" v="4343" actId="1076"/>
          <ac:grpSpMkLst>
            <pc:docMk/>
            <pc:sldMk cId="948560593" sldId="272"/>
            <ac:grpSpMk id="14" creationId="{0C826E3A-EA8B-0993-854B-468A6DBADC25}"/>
          </ac:grpSpMkLst>
        </pc:grpChg>
        <pc:grpChg chg="add mod ord">
          <ac:chgData name="Patrick Merritt" userId="b92c223c-8880-48c6-9b0c-d25ee1bca468" providerId="ADAL" clId="{ADB446A2-1CD1-42FF-8C4C-FE9C8330FA41}" dt="2024-09-14T12:07:14.861" v="4343" actId="1076"/>
          <ac:grpSpMkLst>
            <pc:docMk/>
            <pc:sldMk cId="948560593" sldId="272"/>
            <ac:grpSpMk id="15" creationId="{E6CA1D9D-5D35-3365-074F-088A75F61966}"/>
          </ac:grpSpMkLst>
        </pc:grpChg>
        <pc:grpChg chg="add mod">
          <ac:chgData name="Patrick Merritt" userId="b92c223c-8880-48c6-9b0c-d25ee1bca468" providerId="ADAL" clId="{ADB446A2-1CD1-42FF-8C4C-FE9C8330FA41}" dt="2024-09-14T12:07:14.861" v="4343" actId="1076"/>
          <ac:grpSpMkLst>
            <pc:docMk/>
            <pc:sldMk cId="948560593" sldId="272"/>
            <ac:grpSpMk id="19" creationId="{7CF2167E-5C24-9D6F-A689-9293653FDB5E}"/>
          </ac:grpSpMkLst>
        </pc:grpChg>
        <pc:picChg chg="add mod">
          <ac:chgData name="Patrick Merritt" userId="b92c223c-8880-48c6-9b0c-d25ee1bca468" providerId="ADAL" clId="{ADB446A2-1CD1-42FF-8C4C-FE9C8330FA41}" dt="2024-09-14T12:03:54.272" v="4304" actId="1076"/>
          <ac:picMkLst>
            <pc:docMk/>
            <pc:sldMk cId="948560593" sldId="272"/>
            <ac:picMk id="4" creationId="{5E03E28C-2405-F568-D8E6-D8D8C16DAF1F}"/>
          </ac:picMkLst>
        </pc:picChg>
      </pc:sldChg>
      <pc:sldChg chg="addSp modSp new mod modClrScheme chgLayout">
        <pc:chgData name="Patrick Merritt" userId="b92c223c-8880-48c6-9b0c-d25ee1bca468" providerId="ADAL" clId="{ADB446A2-1CD1-42FF-8C4C-FE9C8330FA41}" dt="2024-09-14T12:11:56.819" v="4979" actId="20577"/>
        <pc:sldMkLst>
          <pc:docMk/>
          <pc:sldMk cId="158568247" sldId="273"/>
        </pc:sldMkLst>
        <pc:spChg chg="add mod">
          <ac:chgData name="Patrick Merritt" userId="b92c223c-8880-48c6-9b0c-d25ee1bca468" providerId="ADAL" clId="{ADB446A2-1CD1-42FF-8C4C-FE9C8330FA41}" dt="2024-09-14T12:08:36.555" v="4375" actId="5793"/>
          <ac:spMkLst>
            <pc:docMk/>
            <pc:sldMk cId="158568247" sldId="273"/>
            <ac:spMk id="2" creationId="{E3C8008B-B6A4-2EAE-33CD-093F0589182A}"/>
          </ac:spMkLst>
        </pc:spChg>
        <pc:spChg chg="add mod">
          <ac:chgData name="Patrick Merritt" userId="b92c223c-8880-48c6-9b0c-d25ee1bca468" providerId="ADAL" clId="{ADB446A2-1CD1-42FF-8C4C-FE9C8330FA41}" dt="2024-09-14T12:11:56.819" v="4979" actId="20577"/>
          <ac:spMkLst>
            <pc:docMk/>
            <pc:sldMk cId="158568247" sldId="273"/>
            <ac:spMk id="3" creationId="{7562A8C7-CBDC-117B-3D6F-24B451D9B579}"/>
          </ac:spMkLst>
        </pc:spChg>
      </pc:sldChg>
      <pc:sldChg chg="del">
        <pc:chgData name="Patrick Merritt" userId="b92c223c-8880-48c6-9b0c-d25ee1bca468" providerId="ADAL" clId="{ADB446A2-1CD1-42FF-8C4C-FE9C8330FA41}" dt="2024-09-14T11:13:30.737" v="21" actId="47"/>
        <pc:sldMkLst>
          <pc:docMk/>
          <pc:sldMk cId="2635590118" sldId="273"/>
        </pc:sldMkLst>
      </pc:sldChg>
      <pc:sldChg chg="del">
        <pc:chgData name="Patrick Merritt" userId="b92c223c-8880-48c6-9b0c-d25ee1bca468" providerId="ADAL" clId="{ADB446A2-1CD1-42FF-8C4C-FE9C8330FA41}" dt="2024-09-14T11:13:30.737" v="21" actId="47"/>
        <pc:sldMkLst>
          <pc:docMk/>
          <pc:sldMk cId="2661336123" sldId="274"/>
        </pc:sldMkLst>
      </pc:sldChg>
      <pc:sldChg chg="delSp add mod ord">
        <pc:chgData name="Patrick Merritt" userId="b92c223c-8880-48c6-9b0c-d25ee1bca468" providerId="ADAL" clId="{ADB446A2-1CD1-42FF-8C4C-FE9C8330FA41}" dt="2024-09-14T12:07:43.296" v="4350" actId="478"/>
        <pc:sldMkLst>
          <pc:docMk/>
          <pc:sldMk cId="2753529972" sldId="274"/>
        </pc:sldMkLst>
        <pc:spChg chg="del">
          <ac:chgData name="Patrick Merritt" userId="b92c223c-8880-48c6-9b0c-d25ee1bca468" providerId="ADAL" clId="{ADB446A2-1CD1-42FF-8C4C-FE9C8330FA41}" dt="2024-09-14T12:07:39.479" v="4347" actId="478"/>
          <ac:spMkLst>
            <pc:docMk/>
            <pc:sldMk cId="2753529972" sldId="274"/>
            <ac:spMk id="6" creationId="{B86FC693-CBAE-A0EE-3EFF-38C74F0B8449}"/>
          </ac:spMkLst>
        </pc:spChg>
        <pc:grpChg chg="del">
          <ac:chgData name="Patrick Merritt" userId="b92c223c-8880-48c6-9b0c-d25ee1bca468" providerId="ADAL" clId="{ADB446A2-1CD1-42FF-8C4C-FE9C8330FA41}" dt="2024-09-14T12:07:42.493" v="4349" actId="478"/>
          <ac:grpSpMkLst>
            <pc:docMk/>
            <pc:sldMk cId="2753529972" sldId="274"/>
            <ac:grpSpMk id="14" creationId="{0C826E3A-EA8B-0993-854B-468A6DBADC25}"/>
          </ac:grpSpMkLst>
        </pc:grpChg>
        <pc:grpChg chg="del">
          <ac:chgData name="Patrick Merritt" userId="b92c223c-8880-48c6-9b0c-d25ee1bca468" providerId="ADAL" clId="{ADB446A2-1CD1-42FF-8C4C-FE9C8330FA41}" dt="2024-09-14T12:07:40.485" v="4348" actId="478"/>
          <ac:grpSpMkLst>
            <pc:docMk/>
            <pc:sldMk cId="2753529972" sldId="274"/>
            <ac:grpSpMk id="15" creationId="{E6CA1D9D-5D35-3365-074F-088A75F61966}"/>
          </ac:grpSpMkLst>
        </pc:grpChg>
        <pc:grpChg chg="del">
          <ac:chgData name="Patrick Merritt" userId="b92c223c-8880-48c6-9b0c-d25ee1bca468" providerId="ADAL" clId="{ADB446A2-1CD1-42FF-8C4C-FE9C8330FA41}" dt="2024-09-14T12:07:43.296" v="4350" actId="478"/>
          <ac:grpSpMkLst>
            <pc:docMk/>
            <pc:sldMk cId="2753529972" sldId="274"/>
            <ac:grpSpMk id="19" creationId="{7CF2167E-5C24-9D6F-A689-9293653FDB5E}"/>
          </ac:grpSpMkLst>
        </pc:grpChg>
      </pc:sldChg>
      <pc:sldChg chg="modSp new mod">
        <pc:chgData name="Patrick Merritt" userId="b92c223c-8880-48c6-9b0c-d25ee1bca468" providerId="ADAL" clId="{ADB446A2-1CD1-42FF-8C4C-FE9C8330FA41}" dt="2024-09-14T12:13:34.648" v="5020"/>
        <pc:sldMkLst>
          <pc:docMk/>
          <pc:sldMk cId="473278988" sldId="275"/>
        </pc:sldMkLst>
        <pc:spChg chg="mod">
          <ac:chgData name="Patrick Merritt" userId="b92c223c-8880-48c6-9b0c-d25ee1bca468" providerId="ADAL" clId="{ADB446A2-1CD1-42FF-8C4C-FE9C8330FA41}" dt="2024-09-14T12:12:30.779" v="4993" actId="20577"/>
          <ac:spMkLst>
            <pc:docMk/>
            <pc:sldMk cId="473278988" sldId="275"/>
            <ac:spMk id="2" creationId="{77610ED8-7345-798E-38B3-F51BC7351428}"/>
          </ac:spMkLst>
        </pc:spChg>
        <pc:spChg chg="mod">
          <ac:chgData name="Patrick Merritt" userId="b92c223c-8880-48c6-9b0c-d25ee1bca468" providerId="ADAL" clId="{ADB446A2-1CD1-42FF-8C4C-FE9C8330FA41}" dt="2024-09-14T12:13:34.648" v="5020"/>
          <ac:spMkLst>
            <pc:docMk/>
            <pc:sldMk cId="473278988" sldId="275"/>
            <ac:spMk id="3" creationId="{06B2BA70-1CDF-EC45-12B2-04494F5B9F4A}"/>
          </ac:spMkLst>
        </pc:spChg>
      </pc:sldChg>
      <pc:sldChg chg="del">
        <pc:chgData name="Patrick Merritt" userId="b92c223c-8880-48c6-9b0c-d25ee1bca468" providerId="ADAL" clId="{ADB446A2-1CD1-42FF-8C4C-FE9C8330FA41}" dt="2024-09-14T11:13:30.737" v="21" actId="47"/>
        <pc:sldMkLst>
          <pc:docMk/>
          <pc:sldMk cId="4163960834" sldId="275"/>
        </pc:sldMkLst>
      </pc:sldChg>
      <pc:sldChg chg="del">
        <pc:chgData name="Patrick Merritt" userId="b92c223c-8880-48c6-9b0c-d25ee1bca468" providerId="ADAL" clId="{ADB446A2-1CD1-42FF-8C4C-FE9C8330FA41}" dt="2024-09-14T11:13:30.737" v="21" actId="47"/>
        <pc:sldMkLst>
          <pc:docMk/>
          <pc:sldMk cId="2448776104" sldId="276"/>
        </pc:sldMkLst>
      </pc:sldChg>
      <pc:sldChg chg="modSp new add del mod">
        <pc:chgData name="Patrick Merritt" userId="b92c223c-8880-48c6-9b0c-d25ee1bca468" providerId="ADAL" clId="{ADB446A2-1CD1-42FF-8C4C-FE9C8330FA41}" dt="2024-09-14T12:19:12.492" v="5609" actId="27636"/>
        <pc:sldMkLst>
          <pc:docMk/>
          <pc:sldMk cId="2887096211" sldId="276"/>
        </pc:sldMkLst>
        <pc:spChg chg="mod">
          <ac:chgData name="Patrick Merritt" userId="b92c223c-8880-48c6-9b0c-d25ee1bca468" providerId="ADAL" clId="{ADB446A2-1CD1-42FF-8C4C-FE9C8330FA41}" dt="2024-09-14T12:18:58.455" v="5605" actId="20577"/>
          <ac:spMkLst>
            <pc:docMk/>
            <pc:sldMk cId="2887096211" sldId="276"/>
            <ac:spMk id="2" creationId="{CCBCCD50-B612-5E86-8575-8F107348802E}"/>
          </ac:spMkLst>
        </pc:spChg>
        <pc:spChg chg="mod">
          <ac:chgData name="Patrick Merritt" userId="b92c223c-8880-48c6-9b0c-d25ee1bca468" providerId="ADAL" clId="{ADB446A2-1CD1-42FF-8C4C-FE9C8330FA41}" dt="2024-09-14T12:19:12.492" v="5609" actId="27636"/>
          <ac:spMkLst>
            <pc:docMk/>
            <pc:sldMk cId="2887096211" sldId="276"/>
            <ac:spMk id="3" creationId="{A6DB55D9-5C68-DFF9-8E4A-CE7AF94B6498}"/>
          </ac:spMkLst>
        </pc:spChg>
      </pc:sldChg>
      <pc:sldChg chg="del">
        <pc:chgData name="Patrick Merritt" userId="b92c223c-8880-48c6-9b0c-d25ee1bca468" providerId="ADAL" clId="{ADB446A2-1CD1-42FF-8C4C-FE9C8330FA41}" dt="2024-09-14T11:13:30.737" v="21" actId="47"/>
        <pc:sldMkLst>
          <pc:docMk/>
          <pc:sldMk cId="2410400711" sldId="277"/>
        </pc:sldMkLst>
      </pc:sldChg>
      <pc:sldChg chg="modSp add mod">
        <pc:chgData name="Patrick Merritt" userId="b92c223c-8880-48c6-9b0c-d25ee1bca468" providerId="ADAL" clId="{ADB446A2-1CD1-42FF-8C4C-FE9C8330FA41}" dt="2024-09-14T12:19:16.299" v="5611" actId="27636"/>
        <pc:sldMkLst>
          <pc:docMk/>
          <pc:sldMk cId="2421416547" sldId="277"/>
        </pc:sldMkLst>
        <pc:spChg chg="mod">
          <ac:chgData name="Patrick Merritt" userId="b92c223c-8880-48c6-9b0c-d25ee1bca468" providerId="ADAL" clId="{ADB446A2-1CD1-42FF-8C4C-FE9C8330FA41}" dt="2024-09-14T12:19:16.299" v="5611" actId="27636"/>
          <ac:spMkLst>
            <pc:docMk/>
            <pc:sldMk cId="2421416547" sldId="277"/>
            <ac:spMk id="3" creationId="{A6DB55D9-5C68-DFF9-8E4A-CE7AF94B6498}"/>
          </ac:spMkLst>
        </pc:spChg>
      </pc:sldChg>
      <pc:sldChg chg="add">
        <pc:chgData name="Patrick Merritt" userId="b92c223c-8880-48c6-9b0c-d25ee1bca468" providerId="ADAL" clId="{ADB446A2-1CD1-42FF-8C4C-FE9C8330FA41}" dt="2024-09-14T12:19:09.240" v="5607"/>
        <pc:sldMkLst>
          <pc:docMk/>
          <pc:sldMk cId="1371180618" sldId="278"/>
        </pc:sldMkLst>
      </pc:sldChg>
      <pc:sldChg chg="del">
        <pc:chgData name="Patrick Merritt" userId="b92c223c-8880-48c6-9b0c-d25ee1bca468" providerId="ADAL" clId="{ADB446A2-1CD1-42FF-8C4C-FE9C8330FA41}" dt="2024-09-14T11:13:30.737" v="21" actId="47"/>
        <pc:sldMkLst>
          <pc:docMk/>
          <pc:sldMk cId="2038093615" sldId="278"/>
        </pc:sldMkLst>
      </pc:sldChg>
      <pc:sldChg chg="modSp new del mod">
        <pc:chgData name="Patrick Merritt" userId="b92c223c-8880-48c6-9b0c-d25ee1bca468" providerId="ADAL" clId="{ADB446A2-1CD1-42FF-8C4C-FE9C8330FA41}" dt="2024-09-14T12:19:25.360" v="5615" actId="47"/>
        <pc:sldMkLst>
          <pc:docMk/>
          <pc:sldMk cId="538488438" sldId="279"/>
        </pc:sldMkLst>
        <pc:spChg chg="mod">
          <ac:chgData name="Patrick Merritt" userId="b92c223c-8880-48c6-9b0c-d25ee1bca468" providerId="ADAL" clId="{ADB446A2-1CD1-42FF-8C4C-FE9C8330FA41}" dt="2024-09-14T12:19:23.257" v="5614" actId="27636"/>
          <ac:spMkLst>
            <pc:docMk/>
            <pc:sldMk cId="538488438" sldId="279"/>
            <ac:spMk id="2" creationId="{467B8541-C718-1568-F632-F1E38B6DA778}"/>
          </ac:spMkLst>
        </pc:spChg>
      </pc:sldChg>
      <pc:sldChg chg="del">
        <pc:chgData name="Patrick Merritt" userId="b92c223c-8880-48c6-9b0c-d25ee1bca468" providerId="ADAL" clId="{ADB446A2-1CD1-42FF-8C4C-FE9C8330FA41}" dt="2024-09-14T11:13:30.737" v="21" actId="47"/>
        <pc:sldMkLst>
          <pc:docMk/>
          <pc:sldMk cId="2122404840" sldId="279"/>
        </pc:sldMkLst>
      </pc:sldChg>
      <pc:sldChg chg="modSp add mod">
        <pc:chgData name="Patrick Merritt" userId="b92c223c-8880-48c6-9b0c-d25ee1bca468" providerId="ADAL" clId="{ADB446A2-1CD1-42FF-8C4C-FE9C8330FA41}" dt="2024-09-14T12:19:30.205" v="5616" actId="207"/>
        <pc:sldMkLst>
          <pc:docMk/>
          <pc:sldMk cId="2381582549" sldId="280"/>
        </pc:sldMkLst>
        <pc:spChg chg="mod">
          <ac:chgData name="Patrick Merritt" userId="b92c223c-8880-48c6-9b0c-d25ee1bca468" providerId="ADAL" clId="{ADB446A2-1CD1-42FF-8C4C-FE9C8330FA41}" dt="2024-09-14T12:19:30.205" v="5616" actId="207"/>
          <ac:spMkLst>
            <pc:docMk/>
            <pc:sldMk cId="2381582549" sldId="280"/>
            <ac:spMk id="2" creationId="{CCBCCD50-B612-5E86-8575-8F107348802E}"/>
          </ac:spMkLst>
        </pc:spChg>
      </pc:sldChg>
      <pc:sldChg chg="del">
        <pc:chgData name="Patrick Merritt" userId="b92c223c-8880-48c6-9b0c-d25ee1bca468" providerId="ADAL" clId="{ADB446A2-1CD1-42FF-8C4C-FE9C8330FA41}" dt="2024-09-14T11:13:30.737" v="21" actId="47"/>
        <pc:sldMkLst>
          <pc:docMk/>
          <pc:sldMk cId="3065457481" sldId="280"/>
        </pc:sldMkLst>
      </pc:sldChg>
      <pc:sldChg chg="del">
        <pc:chgData name="Patrick Merritt" userId="b92c223c-8880-48c6-9b0c-d25ee1bca468" providerId="ADAL" clId="{ADB446A2-1CD1-42FF-8C4C-FE9C8330FA41}" dt="2024-09-14T11:13:30.737" v="21" actId="47"/>
        <pc:sldMkLst>
          <pc:docMk/>
          <pc:sldMk cId="952005992" sldId="281"/>
        </pc:sldMkLst>
      </pc:sldChg>
      <pc:sldChg chg="modSp new mod">
        <pc:chgData name="Patrick Merritt" userId="b92c223c-8880-48c6-9b0c-d25ee1bca468" providerId="ADAL" clId="{ADB446A2-1CD1-42FF-8C4C-FE9C8330FA41}" dt="2024-09-14T12:34:17.561" v="6142" actId="20577"/>
        <pc:sldMkLst>
          <pc:docMk/>
          <pc:sldMk cId="2676798621" sldId="281"/>
        </pc:sldMkLst>
        <pc:spChg chg="mod">
          <ac:chgData name="Patrick Merritt" userId="b92c223c-8880-48c6-9b0c-d25ee1bca468" providerId="ADAL" clId="{ADB446A2-1CD1-42FF-8C4C-FE9C8330FA41}" dt="2024-09-14T12:19:48.659" v="5635" actId="20577"/>
          <ac:spMkLst>
            <pc:docMk/>
            <pc:sldMk cId="2676798621" sldId="281"/>
            <ac:spMk id="2" creationId="{3430CE62-C40A-0B27-5906-5695F36EC20E}"/>
          </ac:spMkLst>
        </pc:spChg>
        <pc:spChg chg="mod">
          <ac:chgData name="Patrick Merritt" userId="b92c223c-8880-48c6-9b0c-d25ee1bca468" providerId="ADAL" clId="{ADB446A2-1CD1-42FF-8C4C-FE9C8330FA41}" dt="2024-09-14T12:34:17.561" v="6142" actId="20577"/>
          <ac:spMkLst>
            <pc:docMk/>
            <pc:sldMk cId="2676798621" sldId="281"/>
            <ac:spMk id="3" creationId="{C413F83E-FEC5-9637-157D-E11B33B9A1C9}"/>
          </ac:spMkLst>
        </pc:spChg>
      </pc:sldChg>
      <pc:sldChg chg="del">
        <pc:chgData name="Patrick Merritt" userId="b92c223c-8880-48c6-9b0c-d25ee1bca468" providerId="ADAL" clId="{ADB446A2-1CD1-42FF-8C4C-FE9C8330FA41}" dt="2024-09-14T11:13:30.737" v="21" actId="47"/>
        <pc:sldMkLst>
          <pc:docMk/>
          <pc:sldMk cId="1106483303" sldId="282"/>
        </pc:sldMkLst>
      </pc:sldChg>
      <pc:sldChg chg="addSp delSp modSp new del mod modClrScheme chgLayout">
        <pc:chgData name="Patrick Merritt" userId="b92c223c-8880-48c6-9b0c-d25ee1bca468" providerId="ADAL" clId="{ADB446A2-1CD1-42FF-8C4C-FE9C8330FA41}" dt="2024-09-14T12:33:27.421" v="6052" actId="47"/>
        <pc:sldMkLst>
          <pc:docMk/>
          <pc:sldMk cId="1766596933" sldId="282"/>
        </pc:sldMkLst>
        <pc:spChg chg="del">
          <ac:chgData name="Patrick Merritt" userId="b92c223c-8880-48c6-9b0c-d25ee1bca468" providerId="ADAL" clId="{ADB446A2-1CD1-42FF-8C4C-FE9C8330FA41}" dt="2024-09-14T12:20:46.404" v="5799" actId="700"/>
          <ac:spMkLst>
            <pc:docMk/>
            <pc:sldMk cId="1766596933" sldId="282"/>
            <ac:spMk id="2" creationId="{02785278-DC32-30C4-5FA7-952E7A43AAE2}"/>
          </ac:spMkLst>
        </pc:spChg>
        <pc:spChg chg="del">
          <ac:chgData name="Patrick Merritt" userId="b92c223c-8880-48c6-9b0c-d25ee1bca468" providerId="ADAL" clId="{ADB446A2-1CD1-42FF-8C4C-FE9C8330FA41}" dt="2024-09-14T12:20:46.404" v="5799" actId="700"/>
          <ac:spMkLst>
            <pc:docMk/>
            <pc:sldMk cId="1766596933" sldId="282"/>
            <ac:spMk id="3" creationId="{74955DA6-357A-DCE3-EE38-C435D4FDA51C}"/>
          </ac:spMkLst>
        </pc:spChg>
        <pc:spChg chg="add mod">
          <ac:chgData name="Patrick Merritt" userId="b92c223c-8880-48c6-9b0c-d25ee1bca468" providerId="ADAL" clId="{ADB446A2-1CD1-42FF-8C4C-FE9C8330FA41}" dt="2024-09-14T12:21:16.240" v="5808" actId="122"/>
          <ac:spMkLst>
            <pc:docMk/>
            <pc:sldMk cId="1766596933" sldId="282"/>
            <ac:spMk id="4" creationId="{823D892F-36AE-0D00-5058-3122EF91CA97}"/>
          </ac:spMkLst>
        </pc:spChg>
        <pc:spChg chg="add mod">
          <ac:chgData name="Patrick Merritt" userId="b92c223c-8880-48c6-9b0c-d25ee1bca468" providerId="ADAL" clId="{ADB446A2-1CD1-42FF-8C4C-FE9C8330FA41}" dt="2024-09-14T12:23:56.735" v="5903" actId="1076"/>
          <ac:spMkLst>
            <pc:docMk/>
            <pc:sldMk cId="1766596933" sldId="282"/>
            <ac:spMk id="5" creationId="{C9BE3DAC-2AF8-EC47-FFF5-28F63DEE1FE4}"/>
          </ac:spMkLst>
        </pc:spChg>
        <pc:spChg chg="add mod">
          <ac:chgData name="Patrick Merritt" userId="b92c223c-8880-48c6-9b0c-d25ee1bca468" providerId="ADAL" clId="{ADB446A2-1CD1-42FF-8C4C-FE9C8330FA41}" dt="2024-09-14T12:23:56.285" v="5902" actId="1076"/>
          <ac:spMkLst>
            <pc:docMk/>
            <pc:sldMk cId="1766596933" sldId="282"/>
            <ac:spMk id="6" creationId="{C8DDF274-31E6-3DFE-5D31-FDF4013131BD}"/>
          </ac:spMkLst>
        </pc:spChg>
        <pc:spChg chg="add mod">
          <ac:chgData name="Patrick Merritt" userId="b92c223c-8880-48c6-9b0c-d25ee1bca468" providerId="ADAL" clId="{ADB446A2-1CD1-42FF-8C4C-FE9C8330FA41}" dt="2024-09-14T12:22:00.130" v="5838" actId="20577"/>
          <ac:spMkLst>
            <pc:docMk/>
            <pc:sldMk cId="1766596933" sldId="282"/>
            <ac:spMk id="7" creationId="{922F11AB-AF7A-58BA-A5A5-5B425F33C5C1}"/>
          </ac:spMkLst>
        </pc:spChg>
        <pc:spChg chg="add mod">
          <ac:chgData name="Patrick Merritt" userId="b92c223c-8880-48c6-9b0c-d25ee1bca468" providerId="ADAL" clId="{ADB446A2-1CD1-42FF-8C4C-FE9C8330FA41}" dt="2024-09-14T12:22:08.609" v="5842" actId="20577"/>
          <ac:spMkLst>
            <pc:docMk/>
            <pc:sldMk cId="1766596933" sldId="282"/>
            <ac:spMk id="8" creationId="{AF38FDD1-88DF-73E7-5A5B-3DBD8180977C}"/>
          </ac:spMkLst>
        </pc:spChg>
        <pc:spChg chg="add mod">
          <ac:chgData name="Patrick Merritt" userId="b92c223c-8880-48c6-9b0c-d25ee1bca468" providerId="ADAL" clId="{ADB446A2-1CD1-42FF-8C4C-FE9C8330FA41}" dt="2024-09-14T12:22:17.855" v="5846" actId="20577"/>
          <ac:spMkLst>
            <pc:docMk/>
            <pc:sldMk cId="1766596933" sldId="282"/>
            <ac:spMk id="9" creationId="{65C1CE90-2183-0C8F-1F51-6E6D9904FB84}"/>
          </ac:spMkLst>
        </pc:spChg>
        <pc:spChg chg="add mod">
          <ac:chgData name="Patrick Merritt" userId="b92c223c-8880-48c6-9b0c-d25ee1bca468" providerId="ADAL" clId="{ADB446A2-1CD1-42FF-8C4C-FE9C8330FA41}" dt="2024-09-14T12:22:35.069" v="5875" actId="20577"/>
          <ac:spMkLst>
            <pc:docMk/>
            <pc:sldMk cId="1766596933" sldId="282"/>
            <ac:spMk id="10" creationId="{0E0E1661-BFB6-055D-FB48-5489C319D85D}"/>
          </ac:spMkLst>
        </pc:spChg>
        <pc:spChg chg="add mod">
          <ac:chgData name="Patrick Merritt" userId="b92c223c-8880-48c6-9b0c-d25ee1bca468" providerId="ADAL" clId="{ADB446A2-1CD1-42FF-8C4C-FE9C8330FA41}" dt="2024-09-14T12:22:52.563" v="5891" actId="20577"/>
          <ac:spMkLst>
            <pc:docMk/>
            <pc:sldMk cId="1766596933" sldId="282"/>
            <ac:spMk id="11" creationId="{67F54541-8C77-0AA0-F8CD-F6C7D778061D}"/>
          </ac:spMkLst>
        </pc:spChg>
        <pc:spChg chg="add mod">
          <ac:chgData name="Patrick Merritt" userId="b92c223c-8880-48c6-9b0c-d25ee1bca468" providerId="ADAL" clId="{ADB446A2-1CD1-42FF-8C4C-FE9C8330FA41}" dt="2024-09-14T12:23:00.704" v="5898" actId="20577"/>
          <ac:spMkLst>
            <pc:docMk/>
            <pc:sldMk cId="1766596933" sldId="282"/>
            <ac:spMk id="12" creationId="{025E6527-6E1B-29BD-9ED0-73372F8E1BE3}"/>
          </ac:spMkLst>
        </pc:spChg>
      </pc:sldChg>
      <pc:sldChg chg="del">
        <pc:chgData name="Patrick Merritt" userId="b92c223c-8880-48c6-9b0c-d25ee1bca468" providerId="ADAL" clId="{ADB446A2-1CD1-42FF-8C4C-FE9C8330FA41}" dt="2024-09-14T11:13:30.737" v="21" actId="47"/>
        <pc:sldMkLst>
          <pc:docMk/>
          <pc:sldMk cId="368503682" sldId="283"/>
        </pc:sldMkLst>
      </pc:sldChg>
      <pc:sldChg chg="addSp delSp modSp add mod">
        <pc:chgData name="Patrick Merritt" userId="b92c223c-8880-48c6-9b0c-d25ee1bca468" providerId="ADAL" clId="{ADB446A2-1CD1-42FF-8C4C-FE9C8330FA41}" dt="2024-09-14T12:45:03.083" v="6840"/>
        <pc:sldMkLst>
          <pc:docMk/>
          <pc:sldMk cId="2236418525" sldId="283"/>
        </pc:sldMkLst>
        <pc:spChg chg="add mod">
          <ac:chgData name="Patrick Merritt" userId="b92c223c-8880-48c6-9b0c-d25ee1bca468" providerId="ADAL" clId="{ADB446A2-1CD1-42FF-8C4C-FE9C8330FA41}" dt="2024-09-14T12:27:29.537" v="5944" actId="1076"/>
          <ac:spMkLst>
            <pc:docMk/>
            <pc:sldMk cId="2236418525" sldId="283"/>
            <ac:spMk id="2" creationId="{A0A60252-1D9B-ACD0-6053-37C1D78FEC8D}"/>
          </ac:spMkLst>
        </pc:spChg>
        <pc:spChg chg="add mod">
          <ac:chgData name="Patrick Merritt" userId="b92c223c-8880-48c6-9b0c-d25ee1bca468" providerId="ADAL" clId="{ADB446A2-1CD1-42FF-8C4C-FE9C8330FA41}" dt="2024-09-14T12:25:18.956" v="5913" actId="207"/>
          <ac:spMkLst>
            <pc:docMk/>
            <pc:sldMk cId="2236418525" sldId="283"/>
            <ac:spMk id="3" creationId="{5D40ECD3-BD0E-3A92-1634-EC67F17B8277}"/>
          </ac:spMkLst>
        </pc:spChg>
        <pc:spChg chg="add mod">
          <ac:chgData name="Patrick Merritt" userId="b92c223c-8880-48c6-9b0c-d25ee1bca468" providerId="ADAL" clId="{ADB446A2-1CD1-42FF-8C4C-FE9C8330FA41}" dt="2024-09-14T12:25:44.213" v="5920" actId="207"/>
          <ac:spMkLst>
            <pc:docMk/>
            <pc:sldMk cId="2236418525" sldId="283"/>
            <ac:spMk id="13" creationId="{A091FFA2-138A-614C-3E0D-838B2C507738}"/>
          </ac:spMkLst>
        </pc:spChg>
        <pc:spChg chg="add mod">
          <ac:chgData name="Patrick Merritt" userId="b92c223c-8880-48c6-9b0c-d25ee1bca468" providerId="ADAL" clId="{ADB446A2-1CD1-42FF-8C4C-FE9C8330FA41}" dt="2024-09-14T12:25:57.275" v="5923" actId="13822"/>
          <ac:spMkLst>
            <pc:docMk/>
            <pc:sldMk cId="2236418525" sldId="283"/>
            <ac:spMk id="14" creationId="{3833A3BE-BA3F-D72C-1802-28C8DD2D0DFE}"/>
          </ac:spMkLst>
        </pc:spChg>
        <pc:spChg chg="add del mod">
          <ac:chgData name="Patrick Merritt" userId="b92c223c-8880-48c6-9b0c-d25ee1bca468" providerId="ADAL" clId="{ADB446A2-1CD1-42FF-8C4C-FE9C8330FA41}" dt="2024-09-14T12:26:18.333" v="5929" actId="478"/>
          <ac:spMkLst>
            <pc:docMk/>
            <pc:sldMk cId="2236418525" sldId="283"/>
            <ac:spMk id="15" creationId="{B6BEBC4E-9F7F-AB13-C001-83A9F7125DBA}"/>
          </ac:spMkLst>
        </pc:spChg>
        <pc:spChg chg="add mod">
          <ac:chgData name="Patrick Merritt" userId="b92c223c-8880-48c6-9b0c-d25ee1bca468" providerId="ADAL" clId="{ADB446A2-1CD1-42FF-8C4C-FE9C8330FA41}" dt="2024-09-14T12:26:42.003" v="5931" actId="207"/>
          <ac:spMkLst>
            <pc:docMk/>
            <pc:sldMk cId="2236418525" sldId="283"/>
            <ac:spMk id="16" creationId="{7685F827-80B4-EDC3-F653-F77D81C7D0C1}"/>
          </ac:spMkLst>
        </pc:spChg>
        <pc:spChg chg="add del mod">
          <ac:chgData name="Patrick Merritt" userId="b92c223c-8880-48c6-9b0c-d25ee1bca468" providerId="ADAL" clId="{ADB446A2-1CD1-42FF-8C4C-FE9C8330FA41}" dt="2024-09-14T12:26:14.108" v="5927" actId="478"/>
          <ac:spMkLst>
            <pc:docMk/>
            <pc:sldMk cId="2236418525" sldId="283"/>
            <ac:spMk id="17" creationId="{8E53988D-22FF-B406-83C3-C0AA0A5D66B2}"/>
          </ac:spMkLst>
        </pc:spChg>
        <pc:spChg chg="add mod">
          <ac:chgData name="Patrick Merritt" userId="b92c223c-8880-48c6-9b0c-d25ee1bca468" providerId="ADAL" clId="{ADB446A2-1CD1-42FF-8C4C-FE9C8330FA41}" dt="2024-09-14T12:26:50.863" v="5934" actId="1076"/>
          <ac:spMkLst>
            <pc:docMk/>
            <pc:sldMk cId="2236418525" sldId="283"/>
            <ac:spMk id="18" creationId="{1840E21F-4213-68CE-5908-1A02B191F056}"/>
          </ac:spMkLst>
        </pc:spChg>
        <pc:spChg chg="add mod">
          <ac:chgData name="Patrick Merritt" userId="b92c223c-8880-48c6-9b0c-d25ee1bca468" providerId="ADAL" clId="{ADB446A2-1CD1-42FF-8C4C-FE9C8330FA41}" dt="2024-09-14T12:26:56.559" v="5936" actId="1076"/>
          <ac:spMkLst>
            <pc:docMk/>
            <pc:sldMk cId="2236418525" sldId="283"/>
            <ac:spMk id="19" creationId="{25039DED-FABD-1B10-27D3-E3D45567ED9E}"/>
          </ac:spMkLst>
        </pc:spChg>
        <pc:spChg chg="add mod">
          <ac:chgData name="Patrick Merritt" userId="b92c223c-8880-48c6-9b0c-d25ee1bca468" providerId="ADAL" clId="{ADB446A2-1CD1-42FF-8C4C-FE9C8330FA41}" dt="2024-09-14T12:27:01.073" v="5938" actId="1076"/>
          <ac:spMkLst>
            <pc:docMk/>
            <pc:sldMk cId="2236418525" sldId="283"/>
            <ac:spMk id="20" creationId="{FAFCD9D3-CA59-3DCA-73D8-D5D4B6A7F11B}"/>
          </ac:spMkLst>
        </pc:spChg>
        <pc:spChg chg="add mod">
          <ac:chgData name="Patrick Merritt" userId="b92c223c-8880-48c6-9b0c-d25ee1bca468" providerId="ADAL" clId="{ADB446A2-1CD1-42FF-8C4C-FE9C8330FA41}" dt="2024-09-14T12:27:11.037" v="5940" actId="1076"/>
          <ac:spMkLst>
            <pc:docMk/>
            <pc:sldMk cId="2236418525" sldId="283"/>
            <ac:spMk id="21" creationId="{6904B822-1654-014F-46CB-6706BE0187F1}"/>
          </ac:spMkLst>
        </pc:spChg>
        <pc:spChg chg="add mod">
          <ac:chgData name="Patrick Merritt" userId="b92c223c-8880-48c6-9b0c-d25ee1bca468" providerId="ADAL" clId="{ADB446A2-1CD1-42FF-8C4C-FE9C8330FA41}" dt="2024-09-14T12:27:22.261" v="5942" actId="1076"/>
          <ac:spMkLst>
            <pc:docMk/>
            <pc:sldMk cId="2236418525" sldId="283"/>
            <ac:spMk id="22" creationId="{C90064B7-89DD-D5C5-7A58-3968A390D7D2}"/>
          </ac:spMkLst>
        </pc:spChg>
        <pc:spChg chg="add del mod">
          <ac:chgData name="Patrick Merritt" userId="b92c223c-8880-48c6-9b0c-d25ee1bca468" providerId="ADAL" clId="{ADB446A2-1CD1-42FF-8C4C-FE9C8330FA41}" dt="2024-09-14T12:29:56.610" v="5994"/>
          <ac:spMkLst>
            <pc:docMk/>
            <pc:sldMk cId="2236418525" sldId="283"/>
            <ac:spMk id="23" creationId="{2E967859-6D8D-8692-1319-85D648986FBF}"/>
          </ac:spMkLst>
        </pc:spChg>
        <pc:spChg chg="add mod">
          <ac:chgData name="Patrick Merritt" userId="b92c223c-8880-48c6-9b0c-d25ee1bca468" providerId="ADAL" clId="{ADB446A2-1CD1-42FF-8C4C-FE9C8330FA41}" dt="2024-09-14T12:28:09.323" v="5962" actId="1076"/>
          <ac:spMkLst>
            <pc:docMk/>
            <pc:sldMk cId="2236418525" sldId="283"/>
            <ac:spMk id="24" creationId="{B730ACEE-114F-827D-FDFF-20B65A3F8EC0}"/>
          </ac:spMkLst>
        </pc:spChg>
        <pc:spChg chg="add mod">
          <ac:chgData name="Patrick Merritt" userId="b92c223c-8880-48c6-9b0c-d25ee1bca468" providerId="ADAL" clId="{ADB446A2-1CD1-42FF-8C4C-FE9C8330FA41}" dt="2024-09-14T12:28:23.585" v="5968" actId="20577"/>
          <ac:spMkLst>
            <pc:docMk/>
            <pc:sldMk cId="2236418525" sldId="283"/>
            <ac:spMk id="25" creationId="{95F78F45-9ED5-F9EF-EE31-D7DCC7DB0376}"/>
          </ac:spMkLst>
        </pc:spChg>
        <pc:spChg chg="add mod">
          <ac:chgData name="Patrick Merritt" userId="b92c223c-8880-48c6-9b0c-d25ee1bca468" providerId="ADAL" clId="{ADB446A2-1CD1-42FF-8C4C-FE9C8330FA41}" dt="2024-09-14T12:28:33.064" v="5972" actId="20577"/>
          <ac:spMkLst>
            <pc:docMk/>
            <pc:sldMk cId="2236418525" sldId="283"/>
            <ac:spMk id="26" creationId="{DA222EFD-8C60-D78C-C9B4-BCB88A421EA6}"/>
          </ac:spMkLst>
        </pc:spChg>
        <pc:spChg chg="add mod">
          <ac:chgData name="Patrick Merritt" userId="b92c223c-8880-48c6-9b0c-d25ee1bca468" providerId="ADAL" clId="{ADB446A2-1CD1-42FF-8C4C-FE9C8330FA41}" dt="2024-09-14T12:28:47.822" v="5976" actId="20577"/>
          <ac:spMkLst>
            <pc:docMk/>
            <pc:sldMk cId="2236418525" sldId="283"/>
            <ac:spMk id="27" creationId="{39532E22-AE6D-5F8B-F47F-5E0DDF31AC2B}"/>
          </ac:spMkLst>
        </pc:spChg>
        <pc:spChg chg="add mod">
          <ac:chgData name="Patrick Merritt" userId="b92c223c-8880-48c6-9b0c-d25ee1bca468" providerId="ADAL" clId="{ADB446A2-1CD1-42FF-8C4C-FE9C8330FA41}" dt="2024-09-14T12:29:04.831" v="5980" actId="20577"/>
          <ac:spMkLst>
            <pc:docMk/>
            <pc:sldMk cId="2236418525" sldId="283"/>
            <ac:spMk id="28" creationId="{B86023B9-409D-2610-8546-485D2AA0930D}"/>
          </ac:spMkLst>
        </pc:spChg>
        <pc:spChg chg="add mod">
          <ac:chgData name="Patrick Merritt" userId="b92c223c-8880-48c6-9b0c-d25ee1bca468" providerId="ADAL" clId="{ADB446A2-1CD1-42FF-8C4C-FE9C8330FA41}" dt="2024-09-14T12:29:15.420" v="5984" actId="20577"/>
          <ac:spMkLst>
            <pc:docMk/>
            <pc:sldMk cId="2236418525" sldId="283"/>
            <ac:spMk id="29" creationId="{5510AEBD-226A-51D4-47B7-BFFA8C50AA0B}"/>
          </ac:spMkLst>
        </pc:spChg>
        <pc:spChg chg="add mod">
          <ac:chgData name="Patrick Merritt" userId="b92c223c-8880-48c6-9b0c-d25ee1bca468" providerId="ADAL" clId="{ADB446A2-1CD1-42FF-8C4C-FE9C8330FA41}" dt="2024-09-14T12:29:38.214" v="5988" actId="20577"/>
          <ac:spMkLst>
            <pc:docMk/>
            <pc:sldMk cId="2236418525" sldId="283"/>
            <ac:spMk id="30" creationId="{408C2CF6-2EE4-C44F-897B-EBFCBFCF4E83}"/>
          </ac:spMkLst>
        </pc:spChg>
        <pc:spChg chg="add mod">
          <ac:chgData name="Patrick Merritt" userId="b92c223c-8880-48c6-9b0c-d25ee1bca468" providerId="ADAL" clId="{ADB446A2-1CD1-42FF-8C4C-FE9C8330FA41}" dt="2024-09-14T12:29:51.005" v="5992" actId="20577"/>
          <ac:spMkLst>
            <pc:docMk/>
            <pc:sldMk cId="2236418525" sldId="283"/>
            <ac:spMk id="31" creationId="{3E6AB107-3AD1-25EB-DCA4-C70E80FA339E}"/>
          </ac:spMkLst>
        </pc:spChg>
        <pc:spChg chg="add mod">
          <ac:chgData name="Patrick Merritt" userId="b92c223c-8880-48c6-9b0c-d25ee1bca468" providerId="ADAL" clId="{ADB446A2-1CD1-42FF-8C4C-FE9C8330FA41}" dt="2024-09-14T12:30:10.265" v="5999" actId="20577"/>
          <ac:spMkLst>
            <pc:docMk/>
            <pc:sldMk cId="2236418525" sldId="283"/>
            <ac:spMk id="32" creationId="{2DD6F5E2-1351-FE0A-E693-4AFC664860D1}"/>
          </ac:spMkLst>
        </pc:spChg>
        <pc:spChg chg="add mod">
          <ac:chgData name="Patrick Merritt" userId="b92c223c-8880-48c6-9b0c-d25ee1bca468" providerId="ADAL" clId="{ADB446A2-1CD1-42FF-8C4C-FE9C8330FA41}" dt="2024-09-14T12:30:18.484" v="6003" actId="20577"/>
          <ac:spMkLst>
            <pc:docMk/>
            <pc:sldMk cId="2236418525" sldId="283"/>
            <ac:spMk id="33" creationId="{96110FB1-DE47-5F56-373E-36CC82FB734B}"/>
          </ac:spMkLst>
        </pc:spChg>
        <pc:spChg chg="add mod">
          <ac:chgData name="Patrick Merritt" userId="b92c223c-8880-48c6-9b0c-d25ee1bca468" providerId="ADAL" clId="{ADB446A2-1CD1-42FF-8C4C-FE9C8330FA41}" dt="2024-09-14T12:30:26.187" v="6007" actId="20577"/>
          <ac:spMkLst>
            <pc:docMk/>
            <pc:sldMk cId="2236418525" sldId="283"/>
            <ac:spMk id="34" creationId="{6B5E6489-45A2-FD6A-85E2-1421A177DCC3}"/>
          </ac:spMkLst>
        </pc:spChg>
        <pc:spChg chg="add mod">
          <ac:chgData name="Patrick Merritt" userId="b92c223c-8880-48c6-9b0c-d25ee1bca468" providerId="ADAL" clId="{ADB446A2-1CD1-42FF-8C4C-FE9C8330FA41}" dt="2024-09-14T12:30:42.167" v="6011" actId="20577"/>
          <ac:spMkLst>
            <pc:docMk/>
            <pc:sldMk cId="2236418525" sldId="283"/>
            <ac:spMk id="35" creationId="{B076F25B-5A7C-69F9-402E-813715DB6618}"/>
          </ac:spMkLst>
        </pc:spChg>
        <pc:spChg chg="add mod">
          <ac:chgData name="Patrick Merritt" userId="b92c223c-8880-48c6-9b0c-d25ee1bca468" providerId="ADAL" clId="{ADB446A2-1CD1-42FF-8C4C-FE9C8330FA41}" dt="2024-09-14T12:30:52.071" v="6015" actId="20577"/>
          <ac:spMkLst>
            <pc:docMk/>
            <pc:sldMk cId="2236418525" sldId="283"/>
            <ac:spMk id="36" creationId="{7662AB7F-799F-3EBA-BD3A-E68C14EE2CE5}"/>
          </ac:spMkLst>
        </pc:spChg>
        <pc:spChg chg="add mod">
          <ac:chgData name="Patrick Merritt" userId="b92c223c-8880-48c6-9b0c-d25ee1bca468" providerId="ADAL" clId="{ADB446A2-1CD1-42FF-8C4C-FE9C8330FA41}" dt="2024-09-14T12:30:59.519" v="6017" actId="1076"/>
          <ac:spMkLst>
            <pc:docMk/>
            <pc:sldMk cId="2236418525" sldId="283"/>
            <ac:spMk id="37" creationId="{66F9EE4F-3F07-EAA6-BA27-A36AC53E5BE7}"/>
          </ac:spMkLst>
        </pc:spChg>
        <pc:spChg chg="add mod">
          <ac:chgData name="Patrick Merritt" userId="b92c223c-8880-48c6-9b0c-d25ee1bca468" providerId="ADAL" clId="{ADB446A2-1CD1-42FF-8C4C-FE9C8330FA41}" dt="2024-09-14T12:31:09.609" v="6021" actId="20577"/>
          <ac:spMkLst>
            <pc:docMk/>
            <pc:sldMk cId="2236418525" sldId="283"/>
            <ac:spMk id="38" creationId="{4241CB6B-3826-29EF-D979-5E033E59FD31}"/>
          </ac:spMkLst>
        </pc:spChg>
        <pc:spChg chg="add mod">
          <ac:chgData name="Patrick Merritt" userId="b92c223c-8880-48c6-9b0c-d25ee1bca468" providerId="ADAL" clId="{ADB446A2-1CD1-42FF-8C4C-FE9C8330FA41}" dt="2024-09-14T12:31:20.890" v="6025" actId="20577"/>
          <ac:spMkLst>
            <pc:docMk/>
            <pc:sldMk cId="2236418525" sldId="283"/>
            <ac:spMk id="39" creationId="{6A5E051D-D4B0-B880-7F50-2B3413C0E431}"/>
          </ac:spMkLst>
        </pc:spChg>
        <pc:spChg chg="add mod">
          <ac:chgData name="Patrick Merritt" userId="b92c223c-8880-48c6-9b0c-d25ee1bca468" providerId="ADAL" clId="{ADB446A2-1CD1-42FF-8C4C-FE9C8330FA41}" dt="2024-09-14T12:31:29.679" v="6029" actId="20577"/>
          <ac:spMkLst>
            <pc:docMk/>
            <pc:sldMk cId="2236418525" sldId="283"/>
            <ac:spMk id="40" creationId="{BD5AB807-9B0A-3F71-F34A-305A04AFB3D6}"/>
          </ac:spMkLst>
        </pc:spChg>
        <pc:spChg chg="add mod">
          <ac:chgData name="Patrick Merritt" userId="b92c223c-8880-48c6-9b0c-d25ee1bca468" providerId="ADAL" clId="{ADB446A2-1CD1-42FF-8C4C-FE9C8330FA41}" dt="2024-09-14T12:31:41.518" v="6032" actId="1076"/>
          <ac:spMkLst>
            <pc:docMk/>
            <pc:sldMk cId="2236418525" sldId="283"/>
            <ac:spMk id="41" creationId="{31C15BB8-BED7-3551-FE27-2C13CF0BDB5A}"/>
          </ac:spMkLst>
        </pc:spChg>
        <pc:spChg chg="add mod">
          <ac:chgData name="Patrick Merritt" userId="b92c223c-8880-48c6-9b0c-d25ee1bca468" providerId="ADAL" clId="{ADB446A2-1CD1-42FF-8C4C-FE9C8330FA41}" dt="2024-09-14T12:45:03.083" v="6840"/>
          <ac:spMkLst>
            <pc:docMk/>
            <pc:sldMk cId="2236418525" sldId="283"/>
            <ac:spMk id="58" creationId="{09D44CBC-09D8-14B6-BE18-30C6F4D00AAF}"/>
          </ac:spMkLst>
        </pc:spChg>
        <pc:spChg chg="add mod">
          <ac:chgData name="Patrick Merritt" userId="b92c223c-8880-48c6-9b0c-d25ee1bca468" providerId="ADAL" clId="{ADB446A2-1CD1-42FF-8C4C-FE9C8330FA41}" dt="2024-09-14T12:45:03.083" v="6840"/>
          <ac:spMkLst>
            <pc:docMk/>
            <pc:sldMk cId="2236418525" sldId="283"/>
            <ac:spMk id="59" creationId="{8DF35CEE-4924-53E6-B0B8-E45ABFC54633}"/>
          </ac:spMkLst>
        </pc:spChg>
        <pc:spChg chg="add mod">
          <ac:chgData name="Patrick Merritt" userId="b92c223c-8880-48c6-9b0c-d25ee1bca468" providerId="ADAL" clId="{ADB446A2-1CD1-42FF-8C4C-FE9C8330FA41}" dt="2024-09-14T12:45:03.083" v="6840"/>
          <ac:spMkLst>
            <pc:docMk/>
            <pc:sldMk cId="2236418525" sldId="283"/>
            <ac:spMk id="60" creationId="{38EEB098-1BCF-B751-9238-D5489C339B2F}"/>
          </ac:spMkLst>
        </pc:spChg>
        <pc:spChg chg="add mod">
          <ac:chgData name="Patrick Merritt" userId="b92c223c-8880-48c6-9b0c-d25ee1bca468" providerId="ADAL" clId="{ADB446A2-1CD1-42FF-8C4C-FE9C8330FA41}" dt="2024-09-14T12:45:03.083" v="6840"/>
          <ac:spMkLst>
            <pc:docMk/>
            <pc:sldMk cId="2236418525" sldId="283"/>
            <ac:spMk id="61" creationId="{9ED98E5C-1954-2B7B-EDB7-237009115566}"/>
          </ac:spMkLst>
        </pc:spChg>
        <pc:spChg chg="add mod">
          <ac:chgData name="Patrick Merritt" userId="b92c223c-8880-48c6-9b0c-d25ee1bca468" providerId="ADAL" clId="{ADB446A2-1CD1-42FF-8C4C-FE9C8330FA41}" dt="2024-09-14T12:45:03.083" v="6840"/>
          <ac:spMkLst>
            <pc:docMk/>
            <pc:sldMk cId="2236418525" sldId="283"/>
            <ac:spMk id="62" creationId="{32EAD334-4FFF-B435-8ACD-17E5FF27894E}"/>
          </ac:spMkLst>
        </pc:spChg>
        <pc:spChg chg="add mod">
          <ac:chgData name="Patrick Merritt" userId="b92c223c-8880-48c6-9b0c-d25ee1bca468" providerId="ADAL" clId="{ADB446A2-1CD1-42FF-8C4C-FE9C8330FA41}" dt="2024-09-14T12:45:03.083" v="6840"/>
          <ac:spMkLst>
            <pc:docMk/>
            <pc:sldMk cId="2236418525" sldId="283"/>
            <ac:spMk id="63" creationId="{1C93B11C-3DD8-73B2-D3BC-80BF03145309}"/>
          </ac:spMkLst>
        </pc:spChg>
        <pc:spChg chg="add mod">
          <ac:chgData name="Patrick Merritt" userId="b92c223c-8880-48c6-9b0c-d25ee1bca468" providerId="ADAL" clId="{ADB446A2-1CD1-42FF-8C4C-FE9C8330FA41}" dt="2024-09-14T12:45:03.083" v="6840"/>
          <ac:spMkLst>
            <pc:docMk/>
            <pc:sldMk cId="2236418525" sldId="283"/>
            <ac:spMk id="64" creationId="{5A941414-C036-813B-7383-06FDDD0CE728}"/>
          </ac:spMkLst>
        </pc:spChg>
        <pc:spChg chg="add mod">
          <ac:chgData name="Patrick Merritt" userId="b92c223c-8880-48c6-9b0c-d25ee1bca468" providerId="ADAL" clId="{ADB446A2-1CD1-42FF-8C4C-FE9C8330FA41}" dt="2024-09-14T12:45:03.083" v="6840"/>
          <ac:spMkLst>
            <pc:docMk/>
            <pc:sldMk cId="2236418525" sldId="283"/>
            <ac:spMk id="65" creationId="{1568A432-6041-D17A-7F2E-521004AD24C1}"/>
          </ac:spMkLst>
        </pc:spChg>
        <pc:spChg chg="add mod">
          <ac:chgData name="Patrick Merritt" userId="b92c223c-8880-48c6-9b0c-d25ee1bca468" providerId="ADAL" clId="{ADB446A2-1CD1-42FF-8C4C-FE9C8330FA41}" dt="2024-09-14T12:45:03.083" v="6840"/>
          <ac:spMkLst>
            <pc:docMk/>
            <pc:sldMk cId="2236418525" sldId="283"/>
            <ac:spMk id="66" creationId="{26FEB1A7-1C23-DE0A-AFA6-367352BE956C}"/>
          </ac:spMkLst>
        </pc:spChg>
        <pc:cxnChg chg="add mod">
          <ac:chgData name="Patrick Merritt" userId="b92c223c-8880-48c6-9b0c-d25ee1bca468" providerId="ADAL" clId="{ADB446A2-1CD1-42FF-8C4C-FE9C8330FA41}" dt="2024-09-14T12:33:03.977" v="6049" actId="1582"/>
          <ac:cxnSpMkLst>
            <pc:docMk/>
            <pc:sldMk cId="2236418525" sldId="283"/>
            <ac:cxnSpMk id="43" creationId="{EFB62192-8488-F8BF-1D51-EBF0BDF784D5}"/>
          </ac:cxnSpMkLst>
        </pc:cxnChg>
        <pc:cxnChg chg="add mod">
          <ac:chgData name="Patrick Merritt" userId="b92c223c-8880-48c6-9b0c-d25ee1bca468" providerId="ADAL" clId="{ADB446A2-1CD1-42FF-8C4C-FE9C8330FA41}" dt="2024-09-14T12:33:03.977" v="6049" actId="1582"/>
          <ac:cxnSpMkLst>
            <pc:docMk/>
            <pc:sldMk cId="2236418525" sldId="283"/>
            <ac:cxnSpMk id="45" creationId="{9CABAB31-5BBF-DD93-9CCD-CA6643B7FBA6}"/>
          </ac:cxnSpMkLst>
        </pc:cxnChg>
        <pc:cxnChg chg="add mod">
          <ac:chgData name="Patrick Merritt" userId="b92c223c-8880-48c6-9b0c-d25ee1bca468" providerId="ADAL" clId="{ADB446A2-1CD1-42FF-8C4C-FE9C8330FA41}" dt="2024-09-14T12:33:03.977" v="6049" actId="1582"/>
          <ac:cxnSpMkLst>
            <pc:docMk/>
            <pc:sldMk cId="2236418525" sldId="283"/>
            <ac:cxnSpMk id="47" creationId="{E8A0B886-62C1-DB84-7B25-BC60AA94E826}"/>
          </ac:cxnSpMkLst>
        </pc:cxnChg>
        <pc:cxnChg chg="add mod">
          <ac:chgData name="Patrick Merritt" userId="b92c223c-8880-48c6-9b0c-d25ee1bca468" providerId="ADAL" clId="{ADB446A2-1CD1-42FF-8C4C-FE9C8330FA41}" dt="2024-09-14T12:33:15.784" v="6051" actId="1582"/>
          <ac:cxnSpMkLst>
            <pc:docMk/>
            <pc:sldMk cId="2236418525" sldId="283"/>
            <ac:cxnSpMk id="49" creationId="{F29E4E63-3987-DAC4-A51A-FCDE0D899593}"/>
          </ac:cxnSpMkLst>
        </pc:cxnChg>
        <pc:cxnChg chg="add mod">
          <ac:chgData name="Patrick Merritt" userId="b92c223c-8880-48c6-9b0c-d25ee1bca468" providerId="ADAL" clId="{ADB446A2-1CD1-42FF-8C4C-FE9C8330FA41}" dt="2024-09-14T12:33:03.977" v="6049" actId="1582"/>
          <ac:cxnSpMkLst>
            <pc:docMk/>
            <pc:sldMk cId="2236418525" sldId="283"/>
            <ac:cxnSpMk id="51" creationId="{249395C4-9B91-975E-BC3E-BD5979121E70}"/>
          </ac:cxnSpMkLst>
        </pc:cxnChg>
        <pc:cxnChg chg="add mod">
          <ac:chgData name="Patrick Merritt" userId="b92c223c-8880-48c6-9b0c-d25ee1bca468" providerId="ADAL" clId="{ADB446A2-1CD1-42FF-8C4C-FE9C8330FA41}" dt="2024-09-14T12:33:03.977" v="6049" actId="1582"/>
          <ac:cxnSpMkLst>
            <pc:docMk/>
            <pc:sldMk cId="2236418525" sldId="283"/>
            <ac:cxnSpMk id="53" creationId="{6DE9C788-7E40-603A-4421-5521206FF1E4}"/>
          </ac:cxnSpMkLst>
        </pc:cxnChg>
        <pc:cxnChg chg="add mod">
          <ac:chgData name="Patrick Merritt" userId="b92c223c-8880-48c6-9b0c-d25ee1bca468" providerId="ADAL" clId="{ADB446A2-1CD1-42FF-8C4C-FE9C8330FA41}" dt="2024-09-14T12:33:03.977" v="6049" actId="1582"/>
          <ac:cxnSpMkLst>
            <pc:docMk/>
            <pc:sldMk cId="2236418525" sldId="283"/>
            <ac:cxnSpMk id="55" creationId="{31995851-62E6-6269-F85A-95C0230951B1}"/>
          </ac:cxnSpMkLst>
        </pc:cxnChg>
        <pc:cxnChg chg="add mod">
          <ac:chgData name="Patrick Merritt" userId="b92c223c-8880-48c6-9b0c-d25ee1bca468" providerId="ADAL" clId="{ADB446A2-1CD1-42FF-8C4C-FE9C8330FA41}" dt="2024-09-14T12:33:03.977" v="6049" actId="1582"/>
          <ac:cxnSpMkLst>
            <pc:docMk/>
            <pc:sldMk cId="2236418525" sldId="283"/>
            <ac:cxnSpMk id="57" creationId="{BD432742-8AF6-EEC1-D17B-348B513B9B46}"/>
          </ac:cxnSpMkLst>
        </pc:cxnChg>
      </pc:sldChg>
      <pc:sldChg chg="addSp modSp new mod modClrScheme chgLayout">
        <pc:chgData name="Patrick Merritt" userId="b92c223c-8880-48c6-9b0c-d25ee1bca468" providerId="ADAL" clId="{ADB446A2-1CD1-42FF-8C4C-FE9C8330FA41}" dt="2024-09-14T12:50:34.464" v="6916" actId="20577"/>
        <pc:sldMkLst>
          <pc:docMk/>
          <pc:sldMk cId="3186834786" sldId="284"/>
        </pc:sldMkLst>
        <pc:spChg chg="add mod">
          <ac:chgData name="Patrick Merritt" userId="b92c223c-8880-48c6-9b0c-d25ee1bca468" providerId="ADAL" clId="{ADB446A2-1CD1-42FF-8C4C-FE9C8330FA41}" dt="2024-09-14T12:34:28.131" v="6156" actId="20577"/>
          <ac:spMkLst>
            <pc:docMk/>
            <pc:sldMk cId="3186834786" sldId="284"/>
            <ac:spMk id="2" creationId="{2DEDAA5D-21A5-363E-9411-33710DFE26B5}"/>
          </ac:spMkLst>
        </pc:spChg>
        <pc:spChg chg="add mod">
          <ac:chgData name="Patrick Merritt" userId="b92c223c-8880-48c6-9b0c-d25ee1bca468" providerId="ADAL" clId="{ADB446A2-1CD1-42FF-8C4C-FE9C8330FA41}" dt="2024-09-14T12:50:34.464" v="6916" actId="20577"/>
          <ac:spMkLst>
            <pc:docMk/>
            <pc:sldMk cId="3186834786" sldId="284"/>
            <ac:spMk id="3" creationId="{4CE59126-1447-1E65-C321-312EB19109D4}"/>
          </ac:spMkLst>
        </pc:spChg>
      </pc:sldChg>
      <pc:sldChg chg="new del">
        <pc:chgData name="Patrick Merritt" userId="b92c223c-8880-48c6-9b0c-d25ee1bca468" providerId="ADAL" clId="{ADB446A2-1CD1-42FF-8C4C-FE9C8330FA41}" dt="2024-09-14T12:33:32.972" v="6054" actId="47"/>
        <pc:sldMkLst>
          <pc:docMk/>
          <pc:sldMk cId="3326727136" sldId="284"/>
        </pc:sldMkLst>
      </pc:sldChg>
      <pc:sldChg chg="del">
        <pc:chgData name="Patrick Merritt" userId="b92c223c-8880-48c6-9b0c-d25ee1bca468" providerId="ADAL" clId="{ADB446A2-1CD1-42FF-8C4C-FE9C8330FA41}" dt="2024-09-14T11:13:30.737" v="21" actId="47"/>
        <pc:sldMkLst>
          <pc:docMk/>
          <pc:sldMk cId="3496431183" sldId="284"/>
        </pc:sldMkLst>
      </pc:sldChg>
      <pc:sldChg chg="modSp new del mod">
        <pc:chgData name="Patrick Merritt" userId="b92c223c-8880-48c6-9b0c-d25ee1bca468" providerId="ADAL" clId="{ADB446A2-1CD1-42FF-8C4C-FE9C8330FA41}" dt="2024-09-14T12:50:37.844" v="6917" actId="47"/>
        <pc:sldMkLst>
          <pc:docMk/>
          <pc:sldMk cId="3210887495" sldId="285"/>
        </pc:sldMkLst>
        <pc:spChg chg="mod">
          <ac:chgData name="Patrick Merritt" userId="b92c223c-8880-48c6-9b0c-d25ee1bca468" providerId="ADAL" clId="{ADB446A2-1CD1-42FF-8C4C-FE9C8330FA41}" dt="2024-09-14T12:42:33.951" v="6806" actId="27636"/>
          <ac:spMkLst>
            <pc:docMk/>
            <pc:sldMk cId="3210887495" sldId="285"/>
            <ac:spMk id="2" creationId="{B0A6D4FD-2877-59D0-1D99-9021AD284D6E}"/>
          </ac:spMkLst>
        </pc:spChg>
      </pc:sldChg>
      <pc:sldChg chg="del">
        <pc:chgData name="Patrick Merritt" userId="b92c223c-8880-48c6-9b0c-d25ee1bca468" providerId="ADAL" clId="{ADB446A2-1CD1-42FF-8C4C-FE9C8330FA41}" dt="2024-09-14T11:13:30.737" v="21" actId="47"/>
        <pc:sldMkLst>
          <pc:docMk/>
          <pc:sldMk cId="3310120066" sldId="285"/>
        </pc:sldMkLst>
      </pc:sldChg>
      <pc:sldChg chg="del">
        <pc:chgData name="Patrick Merritt" userId="b92c223c-8880-48c6-9b0c-d25ee1bca468" providerId="ADAL" clId="{ADB446A2-1CD1-42FF-8C4C-FE9C8330FA41}" dt="2024-09-14T11:13:30.737" v="21" actId="47"/>
        <pc:sldMkLst>
          <pc:docMk/>
          <pc:sldMk cId="9190372" sldId="286"/>
        </pc:sldMkLst>
      </pc:sldChg>
      <pc:sldChg chg="addSp delSp modSp new mod modClrScheme chgLayout">
        <pc:chgData name="Patrick Merritt" userId="b92c223c-8880-48c6-9b0c-d25ee1bca468" providerId="ADAL" clId="{ADB446A2-1CD1-42FF-8C4C-FE9C8330FA41}" dt="2024-09-14T12:46:49.406" v="6860" actId="1076"/>
        <pc:sldMkLst>
          <pc:docMk/>
          <pc:sldMk cId="1741208071" sldId="286"/>
        </pc:sldMkLst>
        <pc:spChg chg="add mod">
          <ac:chgData name="Patrick Merritt" userId="b92c223c-8880-48c6-9b0c-d25ee1bca468" providerId="ADAL" clId="{ADB446A2-1CD1-42FF-8C4C-FE9C8330FA41}" dt="2024-09-14T12:39:21.059" v="6502" actId="5793"/>
          <ac:spMkLst>
            <pc:docMk/>
            <pc:sldMk cId="1741208071" sldId="286"/>
            <ac:spMk id="2" creationId="{D3B3E912-A5A1-E70A-AB81-8B29D6F4EF58}"/>
          </ac:spMkLst>
        </pc:spChg>
        <pc:spChg chg="add mod">
          <ac:chgData name="Patrick Merritt" userId="b92c223c-8880-48c6-9b0c-d25ee1bca468" providerId="ADAL" clId="{ADB446A2-1CD1-42FF-8C4C-FE9C8330FA41}" dt="2024-09-14T12:42:21.590" v="6801" actId="20577"/>
          <ac:spMkLst>
            <pc:docMk/>
            <pc:sldMk cId="1741208071" sldId="286"/>
            <ac:spMk id="3" creationId="{C9BFC784-5F82-68E3-A47B-92C789B31959}"/>
          </ac:spMkLst>
        </pc:spChg>
        <pc:spChg chg="add mod">
          <ac:chgData name="Patrick Merritt" userId="b92c223c-8880-48c6-9b0c-d25ee1bca468" providerId="ADAL" clId="{ADB446A2-1CD1-42FF-8C4C-FE9C8330FA41}" dt="2024-09-14T12:42:32.598" v="6802"/>
          <ac:spMkLst>
            <pc:docMk/>
            <pc:sldMk cId="1741208071" sldId="286"/>
            <ac:spMk id="4" creationId="{9FD8F51E-42CA-903E-CF1F-A0B4FA4E3440}"/>
          </ac:spMkLst>
        </pc:spChg>
        <pc:spChg chg="add del mod">
          <ac:chgData name="Patrick Merritt" userId="b92c223c-8880-48c6-9b0c-d25ee1bca468" providerId="ADAL" clId="{ADB446A2-1CD1-42FF-8C4C-FE9C8330FA41}" dt="2024-09-14T12:42:51.437" v="6810" actId="478"/>
          <ac:spMkLst>
            <pc:docMk/>
            <pc:sldMk cId="1741208071" sldId="286"/>
            <ac:spMk id="5" creationId="{AA0D1541-3B55-1424-17CD-F7684E6A930A}"/>
          </ac:spMkLst>
        </pc:spChg>
        <pc:spChg chg="add del mod">
          <ac:chgData name="Patrick Merritt" userId="b92c223c-8880-48c6-9b0c-d25ee1bca468" providerId="ADAL" clId="{ADB446A2-1CD1-42FF-8C4C-FE9C8330FA41}" dt="2024-09-14T12:42:55.674" v="6811" actId="478"/>
          <ac:spMkLst>
            <pc:docMk/>
            <pc:sldMk cId="1741208071" sldId="286"/>
            <ac:spMk id="6" creationId="{351AC4F9-F091-A4F6-F0B4-41A0B5094A19}"/>
          </ac:spMkLst>
        </pc:spChg>
        <pc:spChg chg="add del mod">
          <ac:chgData name="Patrick Merritt" userId="b92c223c-8880-48c6-9b0c-d25ee1bca468" providerId="ADAL" clId="{ADB446A2-1CD1-42FF-8C4C-FE9C8330FA41}" dt="2024-09-14T12:42:55.674" v="6811" actId="478"/>
          <ac:spMkLst>
            <pc:docMk/>
            <pc:sldMk cId="1741208071" sldId="286"/>
            <ac:spMk id="7" creationId="{29600C8F-9F6F-E311-5CEF-FAE8CCAEB892}"/>
          </ac:spMkLst>
        </pc:spChg>
        <pc:spChg chg="add del mod">
          <ac:chgData name="Patrick Merritt" userId="b92c223c-8880-48c6-9b0c-d25ee1bca468" providerId="ADAL" clId="{ADB446A2-1CD1-42FF-8C4C-FE9C8330FA41}" dt="2024-09-14T12:42:55.674" v="6811" actId="478"/>
          <ac:spMkLst>
            <pc:docMk/>
            <pc:sldMk cId="1741208071" sldId="286"/>
            <ac:spMk id="8" creationId="{57531591-86A6-4E26-1A7E-78B2188C68D6}"/>
          </ac:spMkLst>
        </pc:spChg>
        <pc:spChg chg="add del mod">
          <ac:chgData name="Patrick Merritt" userId="b92c223c-8880-48c6-9b0c-d25ee1bca468" providerId="ADAL" clId="{ADB446A2-1CD1-42FF-8C4C-FE9C8330FA41}" dt="2024-09-14T12:42:55.674" v="6811" actId="478"/>
          <ac:spMkLst>
            <pc:docMk/>
            <pc:sldMk cId="1741208071" sldId="286"/>
            <ac:spMk id="9" creationId="{1740D048-0561-76C5-033F-C48E08E5108B}"/>
          </ac:spMkLst>
        </pc:spChg>
        <pc:spChg chg="add del mod">
          <ac:chgData name="Patrick Merritt" userId="b92c223c-8880-48c6-9b0c-d25ee1bca468" providerId="ADAL" clId="{ADB446A2-1CD1-42FF-8C4C-FE9C8330FA41}" dt="2024-09-14T12:42:55.674" v="6811" actId="478"/>
          <ac:spMkLst>
            <pc:docMk/>
            <pc:sldMk cId="1741208071" sldId="286"/>
            <ac:spMk id="10" creationId="{37AC6246-DADA-9DAC-A435-AD8773A917B4}"/>
          </ac:spMkLst>
        </pc:spChg>
        <pc:spChg chg="add del mod">
          <ac:chgData name="Patrick Merritt" userId="b92c223c-8880-48c6-9b0c-d25ee1bca468" providerId="ADAL" clId="{ADB446A2-1CD1-42FF-8C4C-FE9C8330FA41}" dt="2024-09-14T12:42:55.674" v="6811" actId="478"/>
          <ac:spMkLst>
            <pc:docMk/>
            <pc:sldMk cId="1741208071" sldId="286"/>
            <ac:spMk id="11" creationId="{EB646AD8-89E7-BED3-FBAF-0875EC3D5E90}"/>
          </ac:spMkLst>
        </pc:spChg>
        <pc:spChg chg="add del mod">
          <ac:chgData name="Patrick Merritt" userId="b92c223c-8880-48c6-9b0c-d25ee1bca468" providerId="ADAL" clId="{ADB446A2-1CD1-42FF-8C4C-FE9C8330FA41}" dt="2024-09-14T12:42:55.674" v="6811" actId="478"/>
          <ac:spMkLst>
            <pc:docMk/>
            <pc:sldMk cId="1741208071" sldId="286"/>
            <ac:spMk id="12" creationId="{B3787ABD-6FD6-0DAA-B697-2AF91E68E92F}"/>
          </ac:spMkLst>
        </pc:spChg>
        <pc:spChg chg="add del mod">
          <ac:chgData name="Patrick Merritt" userId="b92c223c-8880-48c6-9b0c-d25ee1bca468" providerId="ADAL" clId="{ADB446A2-1CD1-42FF-8C4C-FE9C8330FA41}" dt="2024-09-14T12:42:55.674" v="6811" actId="478"/>
          <ac:spMkLst>
            <pc:docMk/>
            <pc:sldMk cId="1741208071" sldId="286"/>
            <ac:spMk id="13" creationId="{055E290A-BB3D-C57B-789A-9B1CFC7B140B}"/>
          </ac:spMkLst>
        </pc:spChg>
        <pc:spChg chg="add mod">
          <ac:chgData name="Patrick Merritt" userId="b92c223c-8880-48c6-9b0c-d25ee1bca468" providerId="ADAL" clId="{ADB446A2-1CD1-42FF-8C4C-FE9C8330FA41}" dt="2024-09-14T12:46:25.792" v="6854" actId="1076"/>
          <ac:spMkLst>
            <pc:docMk/>
            <pc:sldMk cId="1741208071" sldId="286"/>
            <ac:spMk id="21" creationId="{9CD5B103-9A0C-FE7F-D9BE-F06750C86634}"/>
          </ac:spMkLst>
        </pc:spChg>
        <pc:spChg chg="add mod">
          <ac:chgData name="Patrick Merritt" userId="b92c223c-8880-48c6-9b0c-d25ee1bca468" providerId="ADAL" clId="{ADB446A2-1CD1-42FF-8C4C-FE9C8330FA41}" dt="2024-09-14T12:44:58.337" v="6839" actId="1076"/>
          <ac:spMkLst>
            <pc:docMk/>
            <pc:sldMk cId="1741208071" sldId="286"/>
            <ac:spMk id="22" creationId="{29490686-8C02-6160-EDC1-8DCED7D5F361}"/>
          </ac:spMkLst>
        </pc:spChg>
        <pc:spChg chg="add mod">
          <ac:chgData name="Patrick Merritt" userId="b92c223c-8880-48c6-9b0c-d25ee1bca468" providerId="ADAL" clId="{ADB446A2-1CD1-42FF-8C4C-FE9C8330FA41}" dt="2024-09-14T12:45:21.294" v="6843" actId="1076"/>
          <ac:spMkLst>
            <pc:docMk/>
            <pc:sldMk cId="1741208071" sldId="286"/>
            <ac:spMk id="23" creationId="{3A64D8DE-23E4-05E7-0468-DC9275E2AF0C}"/>
          </ac:spMkLst>
        </pc:spChg>
        <pc:spChg chg="add mod">
          <ac:chgData name="Patrick Merritt" userId="b92c223c-8880-48c6-9b0c-d25ee1bca468" providerId="ADAL" clId="{ADB446A2-1CD1-42FF-8C4C-FE9C8330FA41}" dt="2024-09-14T12:45:26.478" v="6844" actId="1076"/>
          <ac:spMkLst>
            <pc:docMk/>
            <pc:sldMk cId="1741208071" sldId="286"/>
            <ac:spMk id="24" creationId="{0B23C174-9E1B-0013-69DA-A67C1C3D04E7}"/>
          </ac:spMkLst>
        </pc:spChg>
        <pc:spChg chg="add mod">
          <ac:chgData name="Patrick Merritt" userId="b92c223c-8880-48c6-9b0c-d25ee1bca468" providerId="ADAL" clId="{ADB446A2-1CD1-42FF-8C4C-FE9C8330FA41}" dt="2024-09-14T12:45:31.955" v="6845" actId="1076"/>
          <ac:spMkLst>
            <pc:docMk/>
            <pc:sldMk cId="1741208071" sldId="286"/>
            <ac:spMk id="25" creationId="{E2425EF7-6CA0-B377-0791-F45B1876924A}"/>
          </ac:spMkLst>
        </pc:spChg>
        <pc:spChg chg="add mod">
          <ac:chgData name="Patrick Merritt" userId="b92c223c-8880-48c6-9b0c-d25ee1bca468" providerId="ADAL" clId="{ADB446A2-1CD1-42FF-8C4C-FE9C8330FA41}" dt="2024-09-14T12:45:38.315" v="6846" actId="1076"/>
          <ac:spMkLst>
            <pc:docMk/>
            <pc:sldMk cId="1741208071" sldId="286"/>
            <ac:spMk id="26" creationId="{BADC6C03-C7B7-7070-3561-A7F9DD15BF6E}"/>
          </ac:spMkLst>
        </pc:spChg>
        <pc:spChg chg="add mod">
          <ac:chgData name="Patrick Merritt" userId="b92c223c-8880-48c6-9b0c-d25ee1bca468" providerId="ADAL" clId="{ADB446A2-1CD1-42FF-8C4C-FE9C8330FA41}" dt="2024-09-14T12:46:44.957" v="6859" actId="1076"/>
          <ac:spMkLst>
            <pc:docMk/>
            <pc:sldMk cId="1741208071" sldId="286"/>
            <ac:spMk id="27" creationId="{CB9EE511-44F7-46B6-5436-1E761678EB7C}"/>
          </ac:spMkLst>
        </pc:spChg>
        <pc:spChg chg="add mod">
          <ac:chgData name="Patrick Merritt" userId="b92c223c-8880-48c6-9b0c-d25ee1bca468" providerId="ADAL" clId="{ADB446A2-1CD1-42FF-8C4C-FE9C8330FA41}" dt="2024-09-14T12:46:44.680" v="6858" actId="1076"/>
          <ac:spMkLst>
            <pc:docMk/>
            <pc:sldMk cId="1741208071" sldId="286"/>
            <ac:spMk id="28" creationId="{D13A4311-B624-C5CA-7926-6F71A02622B6}"/>
          </ac:spMkLst>
        </pc:spChg>
        <pc:spChg chg="add mod">
          <ac:chgData name="Patrick Merritt" userId="b92c223c-8880-48c6-9b0c-d25ee1bca468" providerId="ADAL" clId="{ADB446A2-1CD1-42FF-8C4C-FE9C8330FA41}" dt="2024-09-14T12:46:49.406" v="6860" actId="1076"/>
          <ac:spMkLst>
            <pc:docMk/>
            <pc:sldMk cId="1741208071" sldId="286"/>
            <ac:spMk id="29" creationId="{E4C3850B-EABD-60FA-D24F-5C4D337BBB1D}"/>
          </ac:spMkLst>
        </pc:spChg>
        <pc:spChg chg="add mod">
          <ac:chgData name="Patrick Merritt" userId="b92c223c-8880-48c6-9b0c-d25ee1bca468" providerId="ADAL" clId="{ADB446A2-1CD1-42FF-8C4C-FE9C8330FA41}" dt="2024-09-14T12:46:14.805" v="6853" actId="1076"/>
          <ac:spMkLst>
            <pc:docMk/>
            <pc:sldMk cId="1741208071" sldId="286"/>
            <ac:spMk id="30" creationId="{148521B2-87FB-D3AF-1035-836FCC7B6E58}"/>
          </ac:spMkLst>
        </pc:spChg>
        <pc:spChg chg="add del mod">
          <ac:chgData name="Patrick Merritt" userId="b92c223c-8880-48c6-9b0c-d25ee1bca468" providerId="ADAL" clId="{ADB446A2-1CD1-42FF-8C4C-FE9C8330FA41}" dt="2024-09-14T12:46:01.720" v="6852" actId="478"/>
          <ac:spMkLst>
            <pc:docMk/>
            <pc:sldMk cId="1741208071" sldId="286"/>
            <ac:spMk id="31" creationId="{54FC665D-C407-025A-9254-33E57CADF40D}"/>
          </ac:spMkLst>
        </pc:spChg>
        <pc:cxnChg chg="add mod">
          <ac:chgData name="Patrick Merritt" userId="b92c223c-8880-48c6-9b0c-d25ee1bca468" providerId="ADAL" clId="{ADB446A2-1CD1-42FF-8C4C-FE9C8330FA41}" dt="2024-09-14T12:44:15.498" v="6821" actId="1582"/>
          <ac:cxnSpMkLst>
            <pc:docMk/>
            <pc:sldMk cId="1741208071" sldId="286"/>
            <ac:cxnSpMk id="15" creationId="{386D2074-FDAA-88C8-17CD-D68DE797A372}"/>
          </ac:cxnSpMkLst>
        </pc:cxnChg>
        <pc:cxnChg chg="add mod">
          <ac:chgData name="Patrick Merritt" userId="b92c223c-8880-48c6-9b0c-d25ee1bca468" providerId="ADAL" clId="{ADB446A2-1CD1-42FF-8C4C-FE9C8330FA41}" dt="2024-09-14T12:44:15.498" v="6821" actId="1582"/>
          <ac:cxnSpMkLst>
            <pc:docMk/>
            <pc:sldMk cId="1741208071" sldId="286"/>
            <ac:cxnSpMk id="18" creationId="{B01D7711-2834-8E65-780D-37D34EE11556}"/>
          </ac:cxnSpMkLst>
        </pc:cxnChg>
      </pc:sldChg>
      <pc:sldChg chg="addSp delSp modSp add mod">
        <pc:chgData name="Patrick Merritt" userId="b92c223c-8880-48c6-9b0c-d25ee1bca468" providerId="ADAL" clId="{ADB446A2-1CD1-42FF-8C4C-FE9C8330FA41}" dt="2024-09-14T12:47:31.548" v="6868" actId="207"/>
        <pc:sldMkLst>
          <pc:docMk/>
          <pc:sldMk cId="3800465981" sldId="287"/>
        </pc:sldMkLst>
        <pc:spChg chg="add mod">
          <ac:chgData name="Patrick Merritt" userId="b92c223c-8880-48c6-9b0c-d25ee1bca468" providerId="ADAL" clId="{ADB446A2-1CD1-42FF-8C4C-FE9C8330FA41}" dt="2024-09-14T12:47:31.548" v="6868" actId="207"/>
          <ac:spMkLst>
            <pc:docMk/>
            <pc:sldMk cId="3800465981" sldId="287"/>
            <ac:spMk id="6" creationId="{7F9F2B50-B55B-B0FE-1BF8-0E0545916B15}"/>
          </ac:spMkLst>
        </pc:spChg>
        <pc:cxnChg chg="add del">
          <ac:chgData name="Patrick Merritt" userId="b92c223c-8880-48c6-9b0c-d25ee1bca468" providerId="ADAL" clId="{ADB446A2-1CD1-42FF-8C4C-FE9C8330FA41}" dt="2024-09-14T12:47:16.420" v="6864" actId="478"/>
          <ac:cxnSpMkLst>
            <pc:docMk/>
            <pc:sldMk cId="3800465981" sldId="287"/>
            <ac:cxnSpMk id="5" creationId="{0C32FBC9-9B8B-38CB-C598-87DE12BAF87D}"/>
          </ac:cxnSpMkLst>
        </pc:cxnChg>
      </pc:sldChg>
      <pc:sldChg chg="delSp modSp add mod">
        <pc:chgData name="Patrick Merritt" userId="b92c223c-8880-48c6-9b0c-d25ee1bca468" providerId="ADAL" clId="{ADB446A2-1CD1-42FF-8C4C-FE9C8330FA41}" dt="2024-09-14T12:48:33.278" v="6881" actId="478"/>
        <pc:sldMkLst>
          <pc:docMk/>
          <pc:sldMk cId="1002173286" sldId="288"/>
        </pc:sldMkLst>
        <pc:spChg chg="del mod">
          <ac:chgData name="Patrick Merritt" userId="b92c223c-8880-48c6-9b0c-d25ee1bca468" providerId="ADAL" clId="{ADB446A2-1CD1-42FF-8C4C-FE9C8330FA41}" dt="2024-09-14T12:48:33.278" v="6881" actId="478"/>
          <ac:spMkLst>
            <pc:docMk/>
            <pc:sldMk cId="1002173286" sldId="288"/>
            <ac:spMk id="6" creationId="{7F9F2B50-B55B-B0FE-1BF8-0E0545916B15}"/>
          </ac:spMkLst>
        </pc:spChg>
        <pc:spChg chg="mod">
          <ac:chgData name="Patrick Merritt" userId="b92c223c-8880-48c6-9b0c-d25ee1bca468" providerId="ADAL" clId="{ADB446A2-1CD1-42FF-8C4C-FE9C8330FA41}" dt="2024-09-14T12:47:45.056" v="6871" actId="1076"/>
          <ac:spMkLst>
            <pc:docMk/>
            <pc:sldMk cId="1002173286" sldId="288"/>
            <ac:spMk id="24" creationId="{0B23C174-9E1B-0013-69DA-A67C1C3D04E7}"/>
          </ac:spMkLst>
        </pc:spChg>
        <pc:spChg chg="mod">
          <ac:chgData name="Patrick Merritt" userId="b92c223c-8880-48c6-9b0c-d25ee1bca468" providerId="ADAL" clId="{ADB446A2-1CD1-42FF-8C4C-FE9C8330FA41}" dt="2024-09-14T12:47:46.616" v="6872" actId="1076"/>
          <ac:spMkLst>
            <pc:docMk/>
            <pc:sldMk cId="1002173286" sldId="288"/>
            <ac:spMk id="25" creationId="{E2425EF7-6CA0-B377-0791-F45B1876924A}"/>
          </ac:spMkLst>
        </pc:spChg>
        <pc:spChg chg="mod">
          <ac:chgData name="Patrick Merritt" userId="b92c223c-8880-48c6-9b0c-d25ee1bca468" providerId="ADAL" clId="{ADB446A2-1CD1-42FF-8C4C-FE9C8330FA41}" dt="2024-09-14T12:47:52.470" v="6873" actId="1076"/>
          <ac:spMkLst>
            <pc:docMk/>
            <pc:sldMk cId="1002173286" sldId="288"/>
            <ac:spMk id="26" creationId="{BADC6C03-C7B7-7070-3561-A7F9DD15BF6E}"/>
          </ac:spMkLst>
        </pc:spChg>
        <pc:spChg chg="mod">
          <ac:chgData name="Patrick Merritt" userId="b92c223c-8880-48c6-9b0c-d25ee1bca468" providerId="ADAL" clId="{ADB446A2-1CD1-42FF-8C4C-FE9C8330FA41}" dt="2024-09-14T12:48:00.693" v="6876" actId="1076"/>
          <ac:spMkLst>
            <pc:docMk/>
            <pc:sldMk cId="1002173286" sldId="288"/>
            <ac:spMk id="27" creationId="{CB9EE511-44F7-46B6-5436-1E761678EB7C}"/>
          </ac:spMkLst>
        </pc:spChg>
        <pc:spChg chg="mod">
          <ac:chgData name="Patrick Merritt" userId="b92c223c-8880-48c6-9b0c-d25ee1bca468" providerId="ADAL" clId="{ADB446A2-1CD1-42FF-8C4C-FE9C8330FA41}" dt="2024-09-14T12:48:03.392" v="6877" actId="1076"/>
          <ac:spMkLst>
            <pc:docMk/>
            <pc:sldMk cId="1002173286" sldId="288"/>
            <ac:spMk id="28" creationId="{D13A4311-B624-C5CA-7926-6F71A02622B6}"/>
          </ac:spMkLst>
        </pc:spChg>
        <pc:spChg chg="mod">
          <ac:chgData name="Patrick Merritt" userId="b92c223c-8880-48c6-9b0c-d25ee1bca468" providerId="ADAL" clId="{ADB446A2-1CD1-42FF-8C4C-FE9C8330FA41}" dt="2024-09-14T12:48:08.172" v="6878" actId="1076"/>
          <ac:spMkLst>
            <pc:docMk/>
            <pc:sldMk cId="1002173286" sldId="288"/>
            <ac:spMk id="29" creationId="{E4C3850B-EABD-60FA-D24F-5C4D337BBB1D}"/>
          </ac:spMkLst>
        </pc:spChg>
      </pc:sldChg>
    </pc:docChg>
  </pc:docChgLst>
  <pc:docChgLst>
    <pc:chgData name="Patrick Merritt" userId="b92c223c-8880-48c6-9b0c-d25ee1bca468" providerId="ADAL" clId="{FDBC693F-FF16-4E41-B116-6BAB1C8CD3B5}"/>
    <pc:docChg chg="undo custSel addSld delSld modSld">
      <pc:chgData name="Patrick Merritt" userId="b92c223c-8880-48c6-9b0c-d25ee1bca468" providerId="ADAL" clId="{FDBC693F-FF16-4E41-B116-6BAB1C8CD3B5}" dt="2024-09-13T19:04:23.554" v="7484" actId="20577"/>
      <pc:docMkLst>
        <pc:docMk/>
      </pc:docMkLst>
      <pc:sldChg chg="modSp mod">
        <pc:chgData name="Patrick Merritt" userId="b92c223c-8880-48c6-9b0c-d25ee1bca468" providerId="ADAL" clId="{FDBC693F-FF16-4E41-B116-6BAB1C8CD3B5}" dt="2024-09-13T17:52:37.855" v="83" actId="27636"/>
        <pc:sldMkLst>
          <pc:docMk/>
          <pc:sldMk cId="357346659" sldId="256"/>
        </pc:sldMkLst>
        <pc:spChg chg="mod">
          <ac:chgData name="Patrick Merritt" userId="b92c223c-8880-48c6-9b0c-d25ee1bca468" providerId="ADAL" clId="{FDBC693F-FF16-4E41-B116-6BAB1C8CD3B5}" dt="2024-09-13T17:52:37.855" v="83" actId="27636"/>
          <ac:spMkLst>
            <pc:docMk/>
            <pc:sldMk cId="357346659" sldId="256"/>
            <ac:spMk id="2" creationId="{B2975A7C-D54D-05E0-876F-826FC221EA09}"/>
          </ac:spMkLst>
        </pc:spChg>
        <pc:spChg chg="mod">
          <ac:chgData name="Patrick Merritt" userId="b92c223c-8880-48c6-9b0c-d25ee1bca468" providerId="ADAL" clId="{FDBC693F-FF16-4E41-B116-6BAB1C8CD3B5}" dt="2024-09-13T17:52:25.243" v="78" actId="6549"/>
          <ac:spMkLst>
            <pc:docMk/>
            <pc:sldMk cId="357346659" sldId="256"/>
            <ac:spMk id="3" creationId="{36870642-29A2-1695-40D0-B1CAC0942C8E}"/>
          </ac:spMkLst>
        </pc:spChg>
      </pc:sldChg>
      <pc:sldChg chg="modSp new mod">
        <pc:chgData name="Patrick Merritt" userId="b92c223c-8880-48c6-9b0c-d25ee1bca468" providerId="ADAL" clId="{FDBC693F-FF16-4E41-B116-6BAB1C8CD3B5}" dt="2024-09-13T17:52:41.862" v="92" actId="20577"/>
        <pc:sldMkLst>
          <pc:docMk/>
          <pc:sldMk cId="580719803" sldId="257"/>
        </pc:sldMkLst>
        <pc:spChg chg="mod">
          <ac:chgData name="Patrick Merritt" userId="b92c223c-8880-48c6-9b0c-d25ee1bca468" providerId="ADAL" clId="{FDBC693F-FF16-4E41-B116-6BAB1C8CD3B5}" dt="2024-09-13T17:52:41.862" v="92" actId="20577"/>
          <ac:spMkLst>
            <pc:docMk/>
            <pc:sldMk cId="580719803" sldId="257"/>
            <ac:spMk id="2" creationId="{F3E0EC39-CC43-F297-1CF7-78B890BCFBFA}"/>
          </ac:spMkLst>
        </pc:spChg>
      </pc:sldChg>
      <pc:sldChg chg="modSp new del mod">
        <pc:chgData name="Patrick Merritt" userId="b92c223c-8880-48c6-9b0c-d25ee1bca468" providerId="ADAL" clId="{FDBC693F-FF16-4E41-B116-6BAB1C8CD3B5}" dt="2024-09-13T17:53:39.762" v="118" actId="47"/>
        <pc:sldMkLst>
          <pc:docMk/>
          <pc:sldMk cId="1483480773" sldId="258"/>
        </pc:sldMkLst>
        <pc:spChg chg="mod">
          <ac:chgData name="Patrick Merritt" userId="b92c223c-8880-48c6-9b0c-d25ee1bca468" providerId="ADAL" clId="{FDBC693F-FF16-4E41-B116-6BAB1C8CD3B5}" dt="2024-09-13T17:52:49.317" v="116" actId="20577"/>
          <ac:spMkLst>
            <pc:docMk/>
            <pc:sldMk cId="1483480773" sldId="258"/>
            <ac:spMk id="2" creationId="{2DF90897-A16E-15DB-779B-DCEFC15FAEB1}"/>
          </ac:spMkLst>
        </pc:spChg>
      </pc:sldChg>
      <pc:sldChg chg="add">
        <pc:chgData name="Patrick Merritt" userId="b92c223c-8880-48c6-9b0c-d25ee1bca468" providerId="ADAL" clId="{FDBC693F-FF16-4E41-B116-6BAB1C8CD3B5}" dt="2024-09-13T17:53:38.316" v="117"/>
        <pc:sldMkLst>
          <pc:docMk/>
          <pc:sldMk cId="3586922221" sldId="259"/>
        </pc:sldMkLst>
      </pc:sldChg>
      <pc:sldChg chg="add">
        <pc:chgData name="Patrick Merritt" userId="b92c223c-8880-48c6-9b0c-d25ee1bca468" providerId="ADAL" clId="{FDBC693F-FF16-4E41-B116-6BAB1C8CD3B5}" dt="2024-09-13T17:53:38.316" v="117"/>
        <pc:sldMkLst>
          <pc:docMk/>
          <pc:sldMk cId="3373073726" sldId="260"/>
        </pc:sldMkLst>
      </pc:sldChg>
      <pc:sldChg chg="modSp new mod">
        <pc:chgData name="Patrick Merritt" userId="b92c223c-8880-48c6-9b0c-d25ee1bca468" providerId="ADAL" clId="{FDBC693F-FF16-4E41-B116-6BAB1C8CD3B5}" dt="2024-09-13T17:55:04.157" v="320" actId="20577"/>
        <pc:sldMkLst>
          <pc:docMk/>
          <pc:sldMk cId="320753352" sldId="261"/>
        </pc:sldMkLst>
        <pc:spChg chg="mod">
          <ac:chgData name="Patrick Merritt" userId="b92c223c-8880-48c6-9b0c-d25ee1bca468" providerId="ADAL" clId="{FDBC693F-FF16-4E41-B116-6BAB1C8CD3B5}" dt="2024-09-13T17:54:20.132" v="152" actId="20577"/>
          <ac:spMkLst>
            <pc:docMk/>
            <pc:sldMk cId="320753352" sldId="261"/>
            <ac:spMk id="2" creationId="{336577C3-5D96-8556-249A-F6299EFA6112}"/>
          </ac:spMkLst>
        </pc:spChg>
        <pc:spChg chg="mod">
          <ac:chgData name="Patrick Merritt" userId="b92c223c-8880-48c6-9b0c-d25ee1bca468" providerId="ADAL" clId="{FDBC693F-FF16-4E41-B116-6BAB1C8CD3B5}" dt="2024-09-13T17:55:04.157" v="320" actId="20577"/>
          <ac:spMkLst>
            <pc:docMk/>
            <pc:sldMk cId="320753352" sldId="261"/>
            <ac:spMk id="3" creationId="{BAF59034-8B69-FF46-2C49-2218D3BFC5BB}"/>
          </ac:spMkLst>
        </pc:spChg>
      </pc:sldChg>
      <pc:sldChg chg="modSp new mod">
        <pc:chgData name="Patrick Merritt" userId="b92c223c-8880-48c6-9b0c-d25ee1bca468" providerId="ADAL" clId="{FDBC693F-FF16-4E41-B116-6BAB1C8CD3B5}" dt="2024-09-13T17:56:34.582" v="594" actId="20577"/>
        <pc:sldMkLst>
          <pc:docMk/>
          <pc:sldMk cId="1532601156" sldId="262"/>
        </pc:sldMkLst>
        <pc:spChg chg="mod">
          <ac:chgData name="Patrick Merritt" userId="b92c223c-8880-48c6-9b0c-d25ee1bca468" providerId="ADAL" clId="{FDBC693F-FF16-4E41-B116-6BAB1C8CD3B5}" dt="2024-09-13T17:55:15.322" v="337" actId="20577"/>
          <ac:spMkLst>
            <pc:docMk/>
            <pc:sldMk cId="1532601156" sldId="262"/>
            <ac:spMk id="2" creationId="{A61D7B86-3658-BA73-B0BC-E580A216DAED}"/>
          </ac:spMkLst>
        </pc:spChg>
        <pc:spChg chg="mod">
          <ac:chgData name="Patrick Merritt" userId="b92c223c-8880-48c6-9b0c-d25ee1bca468" providerId="ADAL" clId="{FDBC693F-FF16-4E41-B116-6BAB1C8CD3B5}" dt="2024-09-13T17:56:34.582" v="594" actId="20577"/>
          <ac:spMkLst>
            <pc:docMk/>
            <pc:sldMk cId="1532601156" sldId="262"/>
            <ac:spMk id="3" creationId="{21F659CF-5D18-631B-707E-1BE272412DE1}"/>
          </ac:spMkLst>
        </pc:spChg>
      </pc:sldChg>
      <pc:sldChg chg="addSp delSp modSp new mod modClrScheme chgLayout">
        <pc:chgData name="Patrick Merritt" userId="b92c223c-8880-48c6-9b0c-d25ee1bca468" providerId="ADAL" clId="{FDBC693F-FF16-4E41-B116-6BAB1C8CD3B5}" dt="2024-09-13T18:00:46.153" v="915" actId="20577"/>
        <pc:sldMkLst>
          <pc:docMk/>
          <pc:sldMk cId="2424145639" sldId="263"/>
        </pc:sldMkLst>
        <pc:spChg chg="del">
          <ac:chgData name="Patrick Merritt" userId="b92c223c-8880-48c6-9b0c-d25ee1bca468" providerId="ADAL" clId="{FDBC693F-FF16-4E41-B116-6BAB1C8CD3B5}" dt="2024-09-13T17:56:41.581" v="596" actId="700"/>
          <ac:spMkLst>
            <pc:docMk/>
            <pc:sldMk cId="2424145639" sldId="263"/>
            <ac:spMk id="2" creationId="{6A480C37-D6F3-B78D-2042-09F8E3EE1CD1}"/>
          </ac:spMkLst>
        </pc:spChg>
        <pc:spChg chg="del">
          <ac:chgData name="Patrick Merritt" userId="b92c223c-8880-48c6-9b0c-d25ee1bca468" providerId="ADAL" clId="{FDBC693F-FF16-4E41-B116-6BAB1C8CD3B5}" dt="2024-09-13T17:56:41.581" v="596" actId="700"/>
          <ac:spMkLst>
            <pc:docMk/>
            <pc:sldMk cId="2424145639" sldId="263"/>
            <ac:spMk id="3" creationId="{F9060D47-F4BF-F909-65F1-68E0946896E4}"/>
          </ac:spMkLst>
        </pc:spChg>
        <pc:spChg chg="add mod">
          <ac:chgData name="Patrick Merritt" userId="b92c223c-8880-48c6-9b0c-d25ee1bca468" providerId="ADAL" clId="{FDBC693F-FF16-4E41-B116-6BAB1C8CD3B5}" dt="2024-09-13T17:59:15.436" v="618" actId="5793"/>
          <ac:spMkLst>
            <pc:docMk/>
            <pc:sldMk cId="2424145639" sldId="263"/>
            <ac:spMk id="4" creationId="{A8D6DF96-385B-03F6-F98F-F54274E74EAF}"/>
          </ac:spMkLst>
        </pc:spChg>
        <pc:spChg chg="add mod">
          <ac:chgData name="Patrick Merritt" userId="b92c223c-8880-48c6-9b0c-d25ee1bca468" providerId="ADAL" clId="{FDBC693F-FF16-4E41-B116-6BAB1C8CD3B5}" dt="2024-09-13T18:00:46.153" v="915" actId="20577"/>
          <ac:spMkLst>
            <pc:docMk/>
            <pc:sldMk cId="2424145639" sldId="263"/>
            <ac:spMk id="5" creationId="{DDEFAB78-AD57-25E8-D051-FA8B7273AF3D}"/>
          </ac:spMkLst>
        </pc:spChg>
      </pc:sldChg>
      <pc:sldChg chg="addSp delSp modSp new mod modAnim">
        <pc:chgData name="Patrick Merritt" userId="b92c223c-8880-48c6-9b0c-d25ee1bca468" providerId="ADAL" clId="{FDBC693F-FF16-4E41-B116-6BAB1C8CD3B5}" dt="2024-09-13T18:02:36.466" v="998"/>
        <pc:sldMkLst>
          <pc:docMk/>
          <pc:sldMk cId="3298046255" sldId="264"/>
        </pc:sldMkLst>
        <pc:spChg chg="mod">
          <ac:chgData name="Patrick Merritt" userId="b92c223c-8880-48c6-9b0c-d25ee1bca468" providerId="ADAL" clId="{FDBC693F-FF16-4E41-B116-6BAB1C8CD3B5}" dt="2024-09-13T18:02:08.569" v="997" actId="20577"/>
          <ac:spMkLst>
            <pc:docMk/>
            <pc:sldMk cId="3298046255" sldId="264"/>
            <ac:spMk id="2" creationId="{4BBF2639-CBB4-7941-2BE5-7717A547DC78}"/>
          </ac:spMkLst>
        </pc:spChg>
        <pc:spChg chg="del mod">
          <ac:chgData name="Patrick Merritt" userId="b92c223c-8880-48c6-9b0c-d25ee1bca468" providerId="ADAL" clId="{FDBC693F-FF16-4E41-B116-6BAB1C8CD3B5}" dt="2024-09-13T18:02:36.466" v="998"/>
          <ac:spMkLst>
            <pc:docMk/>
            <pc:sldMk cId="3298046255" sldId="264"/>
            <ac:spMk id="3" creationId="{E124CEA3-99BE-288B-EC0F-2EFE024C37F8}"/>
          </ac:spMkLst>
        </pc:spChg>
        <pc:picChg chg="add mod">
          <ac:chgData name="Patrick Merritt" userId="b92c223c-8880-48c6-9b0c-d25ee1bca468" providerId="ADAL" clId="{FDBC693F-FF16-4E41-B116-6BAB1C8CD3B5}" dt="2024-09-13T18:02:36.466" v="998"/>
          <ac:picMkLst>
            <pc:docMk/>
            <pc:sldMk cId="3298046255" sldId="264"/>
            <ac:picMk id="4" creationId="{31A967B3-10B6-7525-291E-0392805917EA}"/>
          </ac:picMkLst>
        </pc:picChg>
      </pc:sldChg>
      <pc:sldChg chg="modSp new mod">
        <pc:chgData name="Patrick Merritt" userId="b92c223c-8880-48c6-9b0c-d25ee1bca468" providerId="ADAL" clId="{FDBC693F-FF16-4E41-B116-6BAB1C8CD3B5}" dt="2024-09-13T18:07:19.964" v="1421" actId="20577"/>
        <pc:sldMkLst>
          <pc:docMk/>
          <pc:sldMk cId="1403949790" sldId="265"/>
        </pc:sldMkLst>
        <pc:spChg chg="mod">
          <ac:chgData name="Patrick Merritt" userId="b92c223c-8880-48c6-9b0c-d25ee1bca468" providerId="ADAL" clId="{FDBC693F-FF16-4E41-B116-6BAB1C8CD3B5}" dt="2024-09-13T18:03:20.289" v="1032" actId="20577"/>
          <ac:spMkLst>
            <pc:docMk/>
            <pc:sldMk cId="1403949790" sldId="265"/>
            <ac:spMk id="2" creationId="{EE6B1E6C-D7E7-6503-35EC-CEBA79C379F1}"/>
          </ac:spMkLst>
        </pc:spChg>
        <pc:spChg chg="mod">
          <ac:chgData name="Patrick Merritt" userId="b92c223c-8880-48c6-9b0c-d25ee1bca468" providerId="ADAL" clId="{FDBC693F-FF16-4E41-B116-6BAB1C8CD3B5}" dt="2024-09-13T18:07:19.964" v="1421" actId="20577"/>
          <ac:spMkLst>
            <pc:docMk/>
            <pc:sldMk cId="1403949790" sldId="265"/>
            <ac:spMk id="3" creationId="{3119D675-CBB6-F459-631F-CD1037AB739A}"/>
          </ac:spMkLst>
        </pc:spChg>
      </pc:sldChg>
      <pc:sldChg chg="modSp new mod">
        <pc:chgData name="Patrick Merritt" userId="b92c223c-8880-48c6-9b0c-d25ee1bca468" providerId="ADAL" clId="{FDBC693F-FF16-4E41-B116-6BAB1C8CD3B5}" dt="2024-09-13T18:10:54.168" v="1723" actId="20577"/>
        <pc:sldMkLst>
          <pc:docMk/>
          <pc:sldMk cId="2089680596" sldId="266"/>
        </pc:sldMkLst>
        <pc:spChg chg="mod">
          <ac:chgData name="Patrick Merritt" userId="b92c223c-8880-48c6-9b0c-d25ee1bca468" providerId="ADAL" clId="{FDBC693F-FF16-4E41-B116-6BAB1C8CD3B5}" dt="2024-09-13T18:09:18.921" v="1453" actId="20577"/>
          <ac:spMkLst>
            <pc:docMk/>
            <pc:sldMk cId="2089680596" sldId="266"/>
            <ac:spMk id="2" creationId="{6B513291-6B2F-4BCF-E8BC-4C6EB1DC6FA0}"/>
          </ac:spMkLst>
        </pc:spChg>
        <pc:spChg chg="mod">
          <ac:chgData name="Patrick Merritt" userId="b92c223c-8880-48c6-9b0c-d25ee1bca468" providerId="ADAL" clId="{FDBC693F-FF16-4E41-B116-6BAB1C8CD3B5}" dt="2024-09-13T18:10:54.168" v="1723" actId="20577"/>
          <ac:spMkLst>
            <pc:docMk/>
            <pc:sldMk cId="2089680596" sldId="266"/>
            <ac:spMk id="3" creationId="{5F023084-FBAA-04C2-695D-1A159AC9F12F}"/>
          </ac:spMkLst>
        </pc:spChg>
      </pc:sldChg>
      <pc:sldChg chg="new del">
        <pc:chgData name="Patrick Merritt" userId="b92c223c-8880-48c6-9b0c-d25ee1bca468" providerId="ADAL" clId="{FDBC693F-FF16-4E41-B116-6BAB1C8CD3B5}" dt="2024-09-13T18:11:22.053" v="1726" actId="47"/>
        <pc:sldMkLst>
          <pc:docMk/>
          <pc:sldMk cId="136046185" sldId="267"/>
        </pc:sldMkLst>
      </pc:sldChg>
      <pc:sldChg chg="addSp delSp modSp new mod modClrScheme chgLayout">
        <pc:chgData name="Patrick Merritt" userId="b92c223c-8880-48c6-9b0c-d25ee1bca468" providerId="ADAL" clId="{FDBC693F-FF16-4E41-B116-6BAB1C8CD3B5}" dt="2024-09-13T18:18:23.340" v="2682" actId="20577"/>
        <pc:sldMkLst>
          <pc:docMk/>
          <pc:sldMk cId="3564575342" sldId="268"/>
        </pc:sldMkLst>
        <pc:spChg chg="del mod ord">
          <ac:chgData name="Patrick Merritt" userId="b92c223c-8880-48c6-9b0c-d25ee1bca468" providerId="ADAL" clId="{FDBC693F-FF16-4E41-B116-6BAB1C8CD3B5}" dt="2024-09-13T18:11:26.759" v="1727" actId="700"/>
          <ac:spMkLst>
            <pc:docMk/>
            <pc:sldMk cId="3564575342" sldId="268"/>
            <ac:spMk id="2" creationId="{84780198-451B-F9FD-C271-894D499FD3A5}"/>
          </ac:spMkLst>
        </pc:spChg>
        <pc:spChg chg="del mod ord">
          <ac:chgData name="Patrick Merritt" userId="b92c223c-8880-48c6-9b0c-d25ee1bca468" providerId="ADAL" clId="{FDBC693F-FF16-4E41-B116-6BAB1C8CD3B5}" dt="2024-09-13T18:11:26.759" v="1727" actId="700"/>
          <ac:spMkLst>
            <pc:docMk/>
            <pc:sldMk cId="3564575342" sldId="268"/>
            <ac:spMk id="3" creationId="{911A3144-4ABB-910C-0424-235E7004B96C}"/>
          </ac:spMkLst>
        </pc:spChg>
        <pc:spChg chg="add mod ord">
          <ac:chgData name="Patrick Merritt" userId="b92c223c-8880-48c6-9b0c-d25ee1bca468" providerId="ADAL" clId="{FDBC693F-FF16-4E41-B116-6BAB1C8CD3B5}" dt="2024-09-13T18:18:15.251" v="2667" actId="20577"/>
          <ac:spMkLst>
            <pc:docMk/>
            <pc:sldMk cId="3564575342" sldId="268"/>
            <ac:spMk id="4" creationId="{091E0C68-30B6-5947-538F-3CBAAF3E6E2C}"/>
          </ac:spMkLst>
        </pc:spChg>
        <pc:spChg chg="add mod ord">
          <ac:chgData name="Patrick Merritt" userId="b92c223c-8880-48c6-9b0c-d25ee1bca468" providerId="ADAL" clId="{FDBC693F-FF16-4E41-B116-6BAB1C8CD3B5}" dt="2024-09-13T18:18:23.340" v="2682" actId="20577"/>
          <ac:spMkLst>
            <pc:docMk/>
            <pc:sldMk cId="3564575342" sldId="268"/>
            <ac:spMk id="5" creationId="{F3AF3B63-EC90-945E-90ED-9367D467F30A}"/>
          </ac:spMkLst>
        </pc:spChg>
      </pc:sldChg>
      <pc:sldChg chg="addSp delSp modSp new mod modClrScheme chgLayout">
        <pc:chgData name="Patrick Merritt" userId="b92c223c-8880-48c6-9b0c-d25ee1bca468" providerId="ADAL" clId="{FDBC693F-FF16-4E41-B116-6BAB1C8CD3B5}" dt="2024-09-13T18:13:44.949" v="2162" actId="313"/>
        <pc:sldMkLst>
          <pc:docMk/>
          <pc:sldMk cId="3477603024" sldId="269"/>
        </pc:sldMkLst>
        <pc:spChg chg="del mod ord">
          <ac:chgData name="Patrick Merritt" userId="b92c223c-8880-48c6-9b0c-d25ee1bca468" providerId="ADAL" clId="{FDBC693F-FF16-4E41-B116-6BAB1C8CD3B5}" dt="2024-09-13T18:11:47.525" v="1777" actId="700"/>
          <ac:spMkLst>
            <pc:docMk/>
            <pc:sldMk cId="3477603024" sldId="269"/>
            <ac:spMk id="2" creationId="{62BC438D-3532-90D6-2BCC-CEE8185330F7}"/>
          </ac:spMkLst>
        </pc:spChg>
        <pc:spChg chg="del mod ord">
          <ac:chgData name="Patrick Merritt" userId="b92c223c-8880-48c6-9b0c-d25ee1bca468" providerId="ADAL" clId="{FDBC693F-FF16-4E41-B116-6BAB1C8CD3B5}" dt="2024-09-13T18:11:47.525" v="1777" actId="700"/>
          <ac:spMkLst>
            <pc:docMk/>
            <pc:sldMk cId="3477603024" sldId="269"/>
            <ac:spMk id="3" creationId="{66F9FD20-ECAF-65CA-5056-507787BC7220}"/>
          </ac:spMkLst>
        </pc:spChg>
        <pc:spChg chg="add mod ord">
          <ac:chgData name="Patrick Merritt" userId="b92c223c-8880-48c6-9b0c-d25ee1bca468" providerId="ADAL" clId="{FDBC693F-FF16-4E41-B116-6BAB1C8CD3B5}" dt="2024-09-13T18:11:56.370" v="1815" actId="5793"/>
          <ac:spMkLst>
            <pc:docMk/>
            <pc:sldMk cId="3477603024" sldId="269"/>
            <ac:spMk id="4" creationId="{A6085567-B444-A08D-C2D9-CA4158CA0260}"/>
          </ac:spMkLst>
        </pc:spChg>
        <pc:spChg chg="add mod ord">
          <ac:chgData name="Patrick Merritt" userId="b92c223c-8880-48c6-9b0c-d25ee1bca468" providerId="ADAL" clId="{FDBC693F-FF16-4E41-B116-6BAB1C8CD3B5}" dt="2024-09-13T18:13:44.949" v="2162" actId="313"/>
          <ac:spMkLst>
            <pc:docMk/>
            <pc:sldMk cId="3477603024" sldId="269"/>
            <ac:spMk id="5" creationId="{DBF3721B-2CCB-94CD-C32E-5B23CAD131EB}"/>
          </ac:spMkLst>
        </pc:spChg>
      </pc:sldChg>
      <pc:sldChg chg="modSp new mod">
        <pc:chgData name="Patrick Merritt" userId="b92c223c-8880-48c6-9b0c-d25ee1bca468" providerId="ADAL" clId="{FDBC693F-FF16-4E41-B116-6BAB1C8CD3B5}" dt="2024-09-13T18:22:03.504" v="2830" actId="20577"/>
        <pc:sldMkLst>
          <pc:docMk/>
          <pc:sldMk cId="223871137" sldId="270"/>
        </pc:sldMkLst>
        <pc:spChg chg="mod">
          <ac:chgData name="Patrick Merritt" userId="b92c223c-8880-48c6-9b0c-d25ee1bca468" providerId="ADAL" clId="{FDBC693F-FF16-4E41-B116-6BAB1C8CD3B5}" dt="2024-09-13T18:18:39.289" v="2696" actId="20577"/>
          <ac:spMkLst>
            <pc:docMk/>
            <pc:sldMk cId="223871137" sldId="270"/>
            <ac:spMk id="2" creationId="{4CAEF206-CE14-FC88-EAA3-2261C159046E}"/>
          </ac:spMkLst>
        </pc:spChg>
        <pc:spChg chg="mod">
          <ac:chgData name="Patrick Merritt" userId="b92c223c-8880-48c6-9b0c-d25ee1bca468" providerId="ADAL" clId="{FDBC693F-FF16-4E41-B116-6BAB1C8CD3B5}" dt="2024-09-13T18:22:03.504" v="2830" actId="20577"/>
          <ac:spMkLst>
            <pc:docMk/>
            <pc:sldMk cId="223871137" sldId="270"/>
            <ac:spMk id="3" creationId="{CE108643-50CE-802B-0E3C-0279A20F461A}"/>
          </ac:spMkLst>
        </pc:spChg>
      </pc:sldChg>
      <pc:sldChg chg="modSp new mod">
        <pc:chgData name="Patrick Merritt" userId="b92c223c-8880-48c6-9b0c-d25ee1bca468" providerId="ADAL" clId="{FDBC693F-FF16-4E41-B116-6BAB1C8CD3B5}" dt="2024-09-13T18:16:55.151" v="2577" actId="20577"/>
        <pc:sldMkLst>
          <pc:docMk/>
          <pc:sldMk cId="466035241" sldId="271"/>
        </pc:sldMkLst>
        <pc:spChg chg="mod">
          <ac:chgData name="Patrick Merritt" userId="b92c223c-8880-48c6-9b0c-d25ee1bca468" providerId="ADAL" clId="{FDBC693F-FF16-4E41-B116-6BAB1C8CD3B5}" dt="2024-09-13T18:14:44.169" v="2206" actId="5793"/>
          <ac:spMkLst>
            <pc:docMk/>
            <pc:sldMk cId="466035241" sldId="271"/>
            <ac:spMk id="2" creationId="{71AA3A19-3F5C-37F2-3000-19263ED3E368}"/>
          </ac:spMkLst>
        </pc:spChg>
        <pc:spChg chg="mod">
          <ac:chgData name="Patrick Merritt" userId="b92c223c-8880-48c6-9b0c-d25ee1bca468" providerId="ADAL" clId="{FDBC693F-FF16-4E41-B116-6BAB1C8CD3B5}" dt="2024-09-13T18:16:55.151" v="2577" actId="20577"/>
          <ac:spMkLst>
            <pc:docMk/>
            <pc:sldMk cId="466035241" sldId="271"/>
            <ac:spMk id="3" creationId="{C64663C8-B850-D53D-5D3F-5D987CC0DEC9}"/>
          </ac:spMkLst>
        </pc:spChg>
      </pc:sldChg>
      <pc:sldChg chg="modSp new mod">
        <pc:chgData name="Patrick Merritt" userId="b92c223c-8880-48c6-9b0c-d25ee1bca468" providerId="ADAL" clId="{FDBC693F-FF16-4E41-B116-6BAB1C8CD3B5}" dt="2024-09-13T18:17:36.349" v="2614" actId="20577"/>
        <pc:sldMkLst>
          <pc:docMk/>
          <pc:sldMk cId="328884344" sldId="272"/>
        </pc:sldMkLst>
        <pc:spChg chg="mod">
          <ac:chgData name="Patrick Merritt" userId="b92c223c-8880-48c6-9b0c-d25ee1bca468" providerId="ADAL" clId="{FDBC693F-FF16-4E41-B116-6BAB1C8CD3B5}" dt="2024-09-13T18:17:36.349" v="2614" actId="20577"/>
          <ac:spMkLst>
            <pc:docMk/>
            <pc:sldMk cId="328884344" sldId="272"/>
            <ac:spMk id="2" creationId="{83480BB2-280A-671E-E290-3805A2C3E5CF}"/>
          </ac:spMkLst>
        </pc:spChg>
      </pc:sldChg>
      <pc:sldChg chg="modSp new mod">
        <pc:chgData name="Patrick Merritt" userId="b92c223c-8880-48c6-9b0c-d25ee1bca468" providerId="ADAL" clId="{FDBC693F-FF16-4E41-B116-6BAB1C8CD3B5}" dt="2024-09-13T18:18:06.331" v="2663" actId="20577"/>
        <pc:sldMkLst>
          <pc:docMk/>
          <pc:sldMk cId="2635590118" sldId="273"/>
        </pc:sldMkLst>
        <pc:spChg chg="mod">
          <ac:chgData name="Patrick Merritt" userId="b92c223c-8880-48c6-9b0c-d25ee1bca468" providerId="ADAL" clId="{FDBC693F-FF16-4E41-B116-6BAB1C8CD3B5}" dt="2024-09-13T18:18:06.331" v="2663" actId="20577"/>
          <ac:spMkLst>
            <pc:docMk/>
            <pc:sldMk cId="2635590118" sldId="273"/>
            <ac:spMk id="2" creationId="{9B8031FA-DC01-F633-4B22-DC8A1B1EE6FE}"/>
          </ac:spMkLst>
        </pc:spChg>
      </pc:sldChg>
      <pc:sldChg chg="modSp new mod">
        <pc:chgData name="Patrick Merritt" userId="b92c223c-8880-48c6-9b0c-d25ee1bca468" providerId="ADAL" clId="{FDBC693F-FF16-4E41-B116-6BAB1C8CD3B5}" dt="2024-09-13T18:26:02.302" v="3434" actId="313"/>
        <pc:sldMkLst>
          <pc:docMk/>
          <pc:sldMk cId="2661336123" sldId="274"/>
        </pc:sldMkLst>
        <pc:spChg chg="mod">
          <ac:chgData name="Patrick Merritt" userId="b92c223c-8880-48c6-9b0c-d25ee1bca468" providerId="ADAL" clId="{FDBC693F-FF16-4E41-B116-6BAB1C8CD3B5}" dt="2024-09-13T18:22:14.091" v="2832" actId="27636"/>
          <ac:spMkLst>
            <pc:docMk/>
            <pc:sldMk cId="2661336123" sldId="274"/>
            <ac:spMk id="2" creationId="{12D169F8-F9FC-090D-1FD8-9DF411F71F74}"/>
          </ac:spMkLst>
        </pc:spChg>
        <pc:spChg chg="mod">
          <ac:chgData name="Patrick Merritt" userId="b92c223c-8880-48c6-9b0c-d25ee1bca468" providerId="ADAL" clId="{FDBC693F-FF16-4E41-B116-6BAB1C8CD3B5}" dt="2024-09-13T18:26:02.302" v="3434" actId="313"/>
          <ac:spMkLst>
            <pc:docMk/>
            <pc:sldMk cId="2661336123" sldId="274"/>
            <ac:spMk id="3" creationId="{38F55EF5-65F5-53B1-A83B-631410282E11}"/>
          </ac:spMkLst>
        </pc:spChg>
      </pc:sldChg>
      <pc:sldChg chg="modSp new mod">
        <pc:chgData name="Patrick Merritt" userId="b92c223c-8880-48c6-9b0c-d25ee1bca468" providerId="ADAL" clId="{FDBC693F-FF16-4E41-B116-6BAB1C8CD3B5}" dt="2024-09-13T18:51:52.257" v="5596" actId="27636"/>
        <pc:sldMkLst>
          <pc:docMk/>
          <pc:sldMk cId="4163960834" sldId="275"/>
        </pc:sldMkLst>
        <pc:spChg chg="mod">
          <ac:chgData name="Patrick Merritt" userId="b92c223c-8880-48c6-9b0c-d25ee1bca468" providerId="ADAL" clId="{FDBC693F-FF16-4E41-B116-6BAB1C8CD3B5}" dt="2024-09-13T18:26:15.325" v="3438" actId="20577"/>
          <ac:spMkLst>
            <pc:docMk/>
            <pc:sldMk cId="4163960834" sldId="275"/>
            <ac:spMk id="2" creationId="{12F2E195-B35A-8959-EDC9-57196DFD4CFD}"/>
          </ac:spMkLst>
        </pc:spChg>
        <pc:spChg chg="mod">
          <ac:chgData name="Patrick Merritt" userId="b92c223c-8880-48c6-9b0c-d25ee1bca468" providerId="ADAL" clId="{FDBC693F-FF16-4E41-B116-6BAB1C8CD3B5}" dt="2024-09-13T18:51:52.257" v="5596" actId="27636"/>
          <ac:spMkLst>
            <pc:docMk/>
            <pc:sldMk cId="4163960834" sldId="275"/>
            <ac:spMk id="3" creationId="{0BDD7F1C-714E-83A2-7FED-BF373ECD558F}"/>
          </ac:spMkLst>
        </pc:spChg>
      </pc:sldChg>
      <pc:sldChg chg="modSp new mod">
        <pc:chgData name="Patrick Merritt" userId="b92c223c-8880-48c6-9b0c-d25ee1bca468" providerId="ADAL" clId="{FDBC693F-FF16-4E41-B116-6BAB1C8CD3B5}" dt="2024-09-13T18:45:28.002" v="4654" actId="20577"/>
        <pc:sldMkLst>
          <pc:docMk/>
          <pc:sldMk cId="2448776104" sldId="276"/>
        </pc:sldMkLst>
        <pc:spChg chg="mod">
          <ac:chgData name="Patrick Merritt" userId="b92c223c-8880-48c6-9b0c-d25ee1bca468" providerId="ADAL" clId="{FDBC693F-FF16-4E41-B116-6BAB1C8CD3B5}" dt="2024-09-13T18:39:14.099" v="4169" actId="20577"/>
          <ac:spMkLst>
            <pc:docMk/>
            <pc:sldMk cId="2448776104" sldId="276"/>
            <ac:spMk id="2" creationId="{446CD628-7090-6334-21D3-EB97130DF564}"/>
          </ac:spMkLst>
        </pc:spChg>
        <pc:spChg chg="mod">
          <ac:chgData name="Patrick Merritt" userId="b92c223c-8880-48c6-9b0c-d25ee1bca468" providerId="ADAL" clId="{FDBC693F-FF16-4E41-B116-6BAB1C8CD3B5}" dt="2024-09-13T18:45:28.002" v="4654" actId="20577"/>
          <ac:spMkLst>
            <pc:docMk/>
            <pc:sldMk cId="2448776104" sldId="276"/>
            <ac:spMk id="3" creationId="{86791633-69DA-E849-B2EC-A00D57B868C0}"/>
          </ac:spMkLst>
        </pc:spChg>
      </pc:sldChg>
      <pc:sldChg chg="addSp delSp modSp new mod setBg">
        <pc:chgData name="Patrick Merritt" userId="b92c223c-8880-48c6-9b0c-d25ee1bca468" providerId="ADAL" clId="{FDBC693F-FF16-4E41-B116-6BAB1C8CD3B5}" dt="2024-09-13T18:45:11.393" v="4623" actId="20577"/>
        <pc:sldMkLst>
          <pc:docMk/>
          <pc:sldMk cId="2410400711" sldId="277"/>
        </pc:sldMkLst>
        <pc:spChg chg="mod">
          <ac:chgData name="Patrick Merritt" userId="b92c223c-8880-48c6-9b0c-d25ee1bca468" providerId="ADAL" clId="{FDBC693F-FF16-4E41-B116-6BAB1C8CD3B5}" dt="2024-09-13T18:44:39.722" v="4572" actId="20577"/>
          <ac:spMkLst>
            <pc:docMk/>
            <pc:sldMk cId="2410400711" sldId="277"/>
            <ac:spMk id="2" creationId="{632A8900-634B-6085-17AE-DA0EE6694CD1}"/>
          </ac:spMkLst>
        </pc:spChg>
        <pc:spChg chg="mod">
          <ac:chgData name="Patrick Merritt" userId="b92c223c-8880-48c6-9b0c-d25ee1bca468" providerId="ADAL" clId="{FDBC693F-FF16-4E41-B116-6BAB1C8CD3B5}" dt="2024-09-13T18:45:11.393" v="4623" actId="20577"/>
          <ac:spMkLst>
            <pc:docMk/>
            <pc:sldMk cId="2410400711" sldId="277"/>
            <ac:spMk id="3" creationId="{D438088E-9AB9-3371-9987-5FB29902C063}"/>
          </ac:spMkLst>
        </pc:spChg>
        <pc:spChg chg="add del">
          <ac:chgData name="Patrick Merritt" userId="b92c223c-8880-48c6-9b0c-d25ee1bca468" providerId="ADAL" clId="{FDBC693F-FF16-4E41-B116-6BAB1C8CD3B5}" dt="2024-09-13T18:44:34.601" v="4570" actId="26606"/>
          <ac:spMkLst>
            <pc:docMk/>
            <pc:sldMk cId="2410400711" sldId="277"/>
            <ac:spMk id="1031" creationId="{F13C74B1-5B17-4795-BED0-7140497B445A}"/>
          </ac:spMkLst>
        </pc:spChg>
        <pc:spChg chg="add del">
          <ac:chgData name="Patrick Merritt" userId="b92c223c-8880-48c6-9b0c-d25ee1bca468" providerId="ADAL" clId="{FDBC693F-FF16-4E41-B116-6BAB1C8CD3B5}" dt="2024-09-13T18:44:34.601" v="4570" actId="26606"/>
          <ac:spMkLst>
            <pc:docMk/>
            <pc:sldMk cId="2410400711" sldId="277"/>
            <ac:spMk id="1033" creationId="{D4974D33-8DC5-464E-8C6D-BE58F0669C17}"/>
          </ac:spMkLst>
        </pc:spChg>
        <pc:spChg chg="add">
          <ac:chgData name="Patrick Merritt" userId="b92c223c-8880-48c6-9b0c-d25ee1bca468" providerId="ADAL" clId="{FDBC693F-FF16-4E41-B116-6BAB1C8CD3B5}" dt="2024-09-13T18:44:34.601" v="4570" actId="26606"/>
          <ac:spMkLst>
            <pc:docMk/>
            <pc:sldMk cId="2410400711" sldId="277"/>
            <ac:spMk id="1038" creationId="{F13C74B1-5B17-4795-BED0-7140497B445A}"/>
          </ac:spMkLst>
        </pc:spChg>
        <pc:spChg chg="add">
          <ac:chgData name="Patrick Merritt" userId="b92c223c-8880-48c6-9b0c-d25ee1bca468" providerId="ADAL" clId="{FDBC693F-FF16-4E41-B116-6BAB1C8CD3B5}" dt="2024-09-13T18:44:34.601" v="4570" actId="26606"/>
          <ac:spMkLst>
            <pc:docMk/>
            <pc:sldMk cId="2410400711" sldId="277"/>
            <ac:spMk id="1040" creationId="{D4974D33-8DC5-464E-8C6D-BE58F0669C17}"/>
          </ac:spMkLst>
        </pc:spChg>
        <pc:picChg chg="add del mod">
          <ac:chgData name="Patrick Merritt" userId="b92c223c-8880-48c6-9b0c-d25ee1bca468" providerId="ADAL" clId="{FDBC693F-FF16-4E41-B116-6BAB1C8CD3B5}" dt="2024-09-13T18:44:30.743" v="4568" actId="478"/>
          <ac:picMkLst>
            <pc:docMk/>
            <pc:sldMk cId="2410400711" sldId="277"/>
            <ac:picMk id="1026" creationId="{F7842016-967C-E6D9-0B68-96CB4F239AF4}"/>
          </ac:picMkLst>
        </pc:picChg>
        <pc:picChg chg="add mod">
          <ac:chgData name="Patrick Merritt" userId="b92c223c-8880-48c6-9b0c-d25ee1bca468" providerId="ADAL" clId="{FDBC693F-FF16-4E41-B116-6BAB1C8CD3B5}" dt="2024-09-13T18:44:34.601" v="4570" actId="26606"/>
          <ac:picMkLst>
            <pc:docMk/>
            <pc:sldMk cId="2410400711" sldId="277"/>
            <ac:picMk id="1028" creationId="{A230D340-357B-D26F-3EA2-34F858638ACD}"/>
          </ac:picMkLst>
        </pc:picChg>
      </pc:sldChg>
      <pc:sldChg chg="modSp new mod">
        <pc:chgData name="Patrick Merritt" userId="b92c223c-8880-48c6-9b0c-d25ee1bca468" providerId="ADAL" clId="{FDBC693F-FF16-4E41-B116-6BAB1C8CD3B5}" dt="2024-09-13T18:47:40.881" v="4996" actId="20577"/>
        <pc:sldMkLst>
          <pc:docMk/>
          <pc:sldMk cId="2038093615" sldId="278"/>
        </pc:sldMkLst>
        <pc:spChg chg="mod">
          <ac:chgData name="Patrick Merritt" userId="b92c223c-8880-48c6-9b0c-d25ee1bca468" providerId="ADAL" clId="{FDBC693F-FF16-4E41-B116-6BAB1C8CD3B5}" dt="2024-09-13T18:46:01.219" v="4658" actId="20577"/>
          <ac:spMkLst>
            <pc:docMk/>
            <pc:sldMk cId="2038093615" sldId="278"/>
            <ac:spMk id="2" creationId="{6CB110F4-538F-786E-1AA8-DAC65769319A}"/>
          </ac:spMkLst>
        </pc:spChg>
        <pc:spChg chg="mod">
          <ac:chgData name="Patrick Merritt" userId="b92c223c-8880-48c6-9b0c-d25ee1bca468" providerId="ADAL" clId="{FDBC693F-FF16-4E41-B116-6BAB1C8CD3B5}" dt="2024-09-13T18:47:40.881" v="4996" actId="20577"/>
          <ac:spMkLst>
            <pc:docMk/>
            <pc:sldMk cId="2038093615" sldId="278"/>
            <ac:spMk id="3" creationId="{1E1B2DEB-E91C-DF12-AE19-EBA82BF4796D}"/>
          </ac:spMkLst>
        </pc:spChg>
      </pc:sldChg>
      <pc:sldChg chg="modSp new mod">
        <pc:chgData name="Patrick Merritt" userId="b92c223c-8880-48c6-9b0c-d25ee1bca468" providerId="ADAL" clId="{FDBC693F-FF16-4E41-B116-6BAB1C8CD3B5}" dt="2024-09-13T18:51:29.313" v="5593" actId="20577"/>
        <pc:sldMkLst>
          <pc:docMk/>
          <pc:sldMk cId="2122404840" sldId="279"/>
        </pc:sldMkLst>
        <pc:spChg chg="mod">
          <ac:chgData name="Patrick Merritt" userId="b92c223c-8880-48c6-9b0c-d25ee1bca468" providerId="ADAL" clId="{FDBC693F-FF16-4E41-B116-6BAB1C8CD3B5}" dt="2024-09-13T18:48:39.637" v="5060" actId="5793"/>
          <ac:spMkLst>
            <pc:docMk/>
            <pc:sldMk cId="2122404840" sldId="279"/>
            <ac:spMk id="2" creationId="{18CD3B69-86CA-94F3-A0E7-BA29345DBCF8}"/>
          </ac:spMkLst>
        </pc:spChg>
        <pc:spChg chg="mod">
          <ac:chgData name="Patrick Merritt" userId="b92c223c-8880-48c6-9b0c-d25ee1bca468" providerId="ADAL" clId="{FDBC693F-FF16-4E41-B116-6BAB1C8CD3B5}" dt="2024-09-13T18:51:29.313" v="5593" actId="20577"/>
          <ac:spMkLst>
            <pc:docMk/>
            <pc:sldMk cId="2122404840" sldId="279"/>
            <ac:spMk id="3" creationId="{CC89A0B5-6EC3-F6BA-4387-AD9E9A810ECF}"/>
          </ac:spMkLst>
        </pc:spChg>
      </pc:sldChg>
      <pc:sldChg chg="modSp new mod">
        <pc:chgData name="Patrick Merritt" userId="b92c223c-8880-48c6-9b0c-d25ee1bca468" providerId="ADAL" clId="{FDBC693F-FF16-4E41-B116-6BAB1C8CD3B5}" dt="2024-09-13T18:54:12.533" v="5832" actId="5793"/>
        <pc:sldMkLst>
          <pc:docMk/>
          <pc:sldMk cId="3065457481" sldId="280"/>
        </pc:sldMkLst>
        <pc:spChg chg="mod">
          <ac:chgData name="Patrick Merritt" userId="b92c223c-8880-48c6-9b0c-d25ee1bca468" providerId="ADAL" clId="{FDBC693F-FF16-4E41-B116-6BAB1C8CD3B5}" dt="2024-09-13T18:52:24.779" v="5629" actId="20577"/>
          <ac:spMkLst>
            <pc:docMk/>
            <pc:sldMk cId="3065457481" sldId="280"/>
            <ac:spMk id="2" creationId="{2510E1FF-17B4-0796-4F26-684ADC3A2250}"/>
          </ac:spMkLst>
        </pc:spChg>
        <pc:spChg chg="mod">
          <ac:chgData name="Patrick Merritt" userId="b92c223c-8880-48c6-9b0c-d25ee1bca468" providerId="ADAL" clId="{FDBC693F-FF16-4E41-B116-6BAB1C8CD3B5}" dt="2024-09-13T18:54:12.533" v="5832" actId="5793"/>
          <ac:spMkLst>
            <pc:docMk/>
            <pc:sldMk cId="3065457481" sldId="280"/>
            <ac:spMk id="3" creationId="{6C080E64-111B-444D-3EEA-2DF11D2DF2AE}"/>
          </ac:spMkLst>
        </pc:spChg>
      </pc:sldChg>
      <pc:sldChg chg="modSp add mod">
        <pc:chgData name="Patrick Merritt" userId="b92c223c-8880-48c6-9b0c-d25ee1bca468" providerId="ADAL" clId="{FDBC693F-FF16-4E41-B116-6BAB1C8CD3B5}" dt="2024-09-13T18:54:09.301" v="5830" actId="5793"/>
        <pc:sldMkLst>
          <pc:docMk/>
          <pc:sldMk cId="952005992" sldId="281"/>
        </pc:sldMkLst>
        <pc:spChg chg="mod">
          <ac:chgData name="Patrick Merritt" userId="b92c223c-8880-48c6-9b0c-d25ee1bca468" providerId="ADAL" clId="{FDBC693F-FF16-4E41-B116-6BAB1C8CD3B5}" dt="2024-09-13T18:54:09.301" v="5830" actId="5793"/>
          <ac:spMkLst>
            <pc:docMk/>
            <pc:sldMk cId="952005992" sldId="281"/>
            <ac:spMk id="3" creationId="{6C080E64-111B-444D-3EEA-2DF11D2DF2AE}"/>
          </ac:spMkLst>
        </pc:spChg>
      </pc:sldChg>
      <pc:sldChg chg="modSp new mod">
        <pc:chgData name="Patrick Merritt" userId="b92c223c-8880-48c6-9b0c-d25ee1bca468" providerId="ADAL" clId="{FDBC693F-FF16-4E41-B116-6BAB1C8CD3B5}" dt="2024-09-13T18:59:54.099" v="6759" actId="20577"/>
        <pc:sldMkLst>
          <pc:docMk/>
          <pc:sldMk cId="1106483303" sldId="282"/>
        </pc:sldMkLst>
        <pc:spChg chg="mod">
          <ac:chgData name="Patrick Merritt" userId="b92c223c-8880-48c6-9b0c-d25ee1bca468" providerId="ADAL" clId="{FDBC693F-FF16-4E41-B116-6BAB1C8CD3B5}" dt="2024-09-13T18:56:56.604" v="6252" actId="20577"/>
          <ac:spMkLst>
            <pc:docMk/>
            <pc:sldMk cId="1106483303" sldId="282"/>
            <ac:spMk id="2" creationId="{6388D587-7278-2288-BA1B-6DB0743E0F88}"/>
          </ac:spMkLst>
        </pc:spChg>
        <pc:spChg chg="mod">
          <ac:chgData name="Patrick Merritt" userId="b92c223c-8880-48c6-9b0c-d25ee1bca468" providerId="ADAL" clId="{FDBC693F-FF16-4E41-B116-6BAB1C8CD3B5}" dt="2024-09-13T18:59:54.099" v="6759" actId="20577"/>
          <ac:spMkLst>
            <pc:docMk/>
            <pc:sldMk cId="1106483303" sldId="282"/>
            <ac:spMk id="3" creationId="{85D318C9-F2B0-DE83-C2AA-82241B4F7933}"/>
          </ac:spMkLst>
        </pc:spChg>
      </pc:sldChg>
      <pc:sldChg chg="modSp add mod">
        <pc:chgData name="Patrick Merritt" userId="b92c223c-8880-48c6-9b0c-d25ee1bca468" providerId="ADAL" clId="{FDBC693F-FF16-4E41-B116-6BAB1C8CD3B5}" dt="2024-09-13T18:54:04.711" v="5828" actId="5793"/>
        <pc:sldMkLst>
          <pc:docMk/>
          <pc:sldMk cId="368503682" sldId="283"/>
        </pc:sldMkLst>
        <pc:spChg chg="mod">
          <ac:chgData name="Patrick Merritt" userId="b92c223c-8880-48c6-9b0c-d25ee1bca468" providerId="ADAL" clId="{FDBC693F-FF16-4E41-B116-6BAB1C8CD3B5}" dt="2024-09-13T18:54:04.711" v="5828" actId="5793"/>
          <ac:spMkLst>
            <pc:docMk/>
            <pc:sldMk cId="368503682" sldId="283"/>
            <ac:spMk id="3" creationId="{6C080E64-111B-444D-3EEA-2DF11D2DF2AE}"/>
          </ac:spMkLst>
        </pc:spChg>
      </pc:sldChg>
      <pc:sldChg chg="modSp new mod">
        <pc:chgData name="Patrick Merritt" userId="b92c223c-8880-48c6-9b0c-d25ee1bca468" providerId="ADAL" clId="{FDBC693F-FF16-4E41-B116-6BAB1C8CD3B5}" dt="2024-09-13T19:00:36.582" v="6872" actId="20577"/>
        <pc:sldMkLst>
          <pc:docMk/>
          <pc:sldMk cId="3496431183" sldId="284"/>
        </pc:sldMkLst>
        <pc:spChg chg="mod">
          <ac:chgData name="Patrick Merritt" userId="b92c223c-8880-48c6-9b0c-d25ee1bca468" providerId="ADAL" clId="{FDBC693F-FF16-4E41-B116-6BAB1C8CD3B5}" dt="2024-09-13T18:54:23.346" v="5860" actId="20577"/>
          <ac:spMkLst>
            <pc:docMk/>
            <pc:sldMk cId="3496431183" sldId="284"/>
            <ac:spMk id="2" creationId="{60127F5C-38AC-62AF-89B2-AA09356DFF24}"/>
          </ac:spMkLst>
        </pc:spChg>
        <pc:spChg chg="mod">
          <ac:chgData name="Patrick Merritt" userId="b92c223c-8880-48c6-9b0c-d25ee1bca468" providerId="ADAL" clId="{FDBC693F-FF16-4E41-B116-6BAB1C8CD3B5}" dt="2024-09-13T19:00:36.582" v="6872" actId="20577"/>
          <ac:spMkLst>
            <pc:docMk/>
            <pc:sldMk cId="3496431183" sldId="284"/>
            <ac:spMk id="3" creationId="{A2E83493-2B63-17B2-9C69-5401C40D3E85}"/>
          </ac:spMkLst>
        </pc:spChg>
      </pc:sldChg>
      <pc:sldChg chg="addSp delSp modSp new mod chgLayout">
        <pc:chgData name="Patrick Merritt" userId="b92c223c-8880-48c6-9b0c-d25ee1bca468" providerId="ADAL" clId="{FDBC693F-FF16-4E41-B116-6BAB1C8CD3B5}" dt="2024-09-13T19:03:11.709" v="7257" actId="20577"/>
        <pc:sldMkLst>
          <pc:docMk/>
          <pc:sldMk cId="3310120066" sldId="285"/>
        </pc:sldMkLst>
        <pc:spChg chg="del">
          <ac:chgData name="Patrick Merritt" userId="b92c223c-8880-48c6-9b0c-d25ee1bca468" providerId="ADAL" clId="{FDBC693F-FF16-4E41-B116-6BAB1C8CD3B5}" dt="2024-09-13T19:00:59.216" v="6874" actId="700"/>
          <ac:spMkLst>
            <pc:docMk/>
            <pc:sldMk cId="3310120066" sldId="285"/>
            <ac:spMk id="2" creationId="{CB55BCF0-E380-5819-E2CC-B0C07966F698}"/>
          </ac:spMkLst>
        </pc:spChg>
        <pc:spChg chg="del">
          <ac:chgData name="Patrick Merritt" userId="b92c223c-8880-48c6-9b0c-d25ee1bca468" providerId="ADAL" clId="{FDBC693F-FF16-4E41-B116-6BAB1C8CD3B5}" dt="2024-09-13T19:00:59.216" v="6874" actId="700"/>
          <ac:spMkLst>
            <pc:docMk/>
            <pc:sldMk cId="3310120066" sldId="285"/>
            <ac:spMk id="3" creationId="{8BCCC9CB-106F-3A50-0ABE-721E57C987C7}"/>
          </ac:spMkLst>
        </pc:spChg>
        <pc:spChg chg="add mod ord">
          <ac:chgData name="Patrick Merritt" userId="b92c223c-8880-48c6-9b0c-d25ee1bca468" providerId="ADAL" clId="{FDBC693F-FF16-4E41-B116-6BAB1C8CD3B5}" dt="2024-09-13T19:01:06.266" v="6890" actId="20577"/>
          <ac:spMkLst>
            <pc:docMk/>
            <pc:sldMk cId="3310120066" sldId="285"/>
            <ac:spMk id="4" creationId="{45DFD944-2F42-9F69-B488-BFAE6AC3AFBF}"/>
          </ac:spMkLst>
        </pc:spChg>
        <pc:spChg chg="add mod ord">
          <ac:chgData name="Patrick Merritt" userId="b92c223c-8880-48c6-9b0c-d25ee1bca468" providerId="ADAL" clId="{FDBC693F-FF16-4E41-B116-6BAB1C8CD3B5}" dt="2024-09-13T19:03:11.709" v="7257" actId="20577"/>
          <ac:spMkLst>
            <pc:docMk/>
            <pc:sldMk cId="3310120066" sldId="285"/>
            <ac:spMk id="5" creationId="{79F195B2-0E99-BEBE-105D-89F2ED961215}"/>
          </ac:spMkLst>
        </pc:spChg>
      </pc:sldChg>
      <pc:sldChg chg="modSp new mod">
        <pc:chgData name="Patrick Merritt" userId="b92c223c-8880-48c6-9b0c-d25ee1bca468" providerId="ADAL" clId="{FDBC693F-FF16-4E41-B116-6BAB1C8CD3B5}" dt="2024-09-13T19:04:23.554" v="7484" actId="20577"/>
        <pc:sldMkLst>
          <pc:docMk/>
          <pc:sldMk cId="9190372" sldId="286"/>
        </pc:sldMkLst>
        <pc:spChg chg="mod">
          <ac:chgData name="Patrick Merritt" userId="b92c223c-8880-48c6-9b0c-d25ee1bca468" providerId="ADAL" clId="{FDBC693F-FF16-4E41-B116-6BAB1C8CD3B5}" dt="2024-09-13T19:03:21.835" v="7283" actId="20577"/>
          <ac:spMkLst>
            <pc:docMk/>
            <pc:sldMk cId="9190372" sldId="286"/>
            <ac:spMk id="2" creationId="{50294EE5-CB28-D4EC-8068-D4486811435A}"/>
          </ac:spMkLst>
        </pc:spChg>
        <pc:spChg chg="mod">
          <ac:chgData name="Patrick Merritt" userId="b92c223c-8880-48c6-9b0c-d25ee1bca468" providerId="ADAL" clId="{FDBC693F-FF16-4E41-B116-6BAB1C8CD3B5}" dt="2024-09-13T19:04:23.554" v="7484" actId="20577"/>
          <ac:spMkLst>
            <pc:docMk/>
            <pc:sldMk cId="9190372" sldId="286"/>
            <ac:spMk id="3" creationId="{854F74D9-A6BC-DD06-EF97-10A80D15C114}"/>
          </ac:spMkLst>
        </pc:spChg>
      </pc:sldChg>
    </pc:docChg>
  </pc:docChgLst>
  <pc:docChgLst>
    <pc:chgData name="Patrick Merritt" userId="b92c223c-8880-48c6-9b0c-d25ee1bca468" providerId="ADAL" clId="{F20C7CCD-F387-4FDD-B084-D7B6D2439E2F}"/>
    <pc:docChg chg="undo custSel addSld delSld modSld">
      <pc:chgData name="Patrick Merritt" userId="b92c223c-8880-48c6-9b0c-d25ee1bca468" providerId="ADAL" clId="{F20C7CCD-F387-4FDD-B084-D7B6D2439E2F}" dt="2024-09-26T11:22:03.513" v="9122" actId="20577"/>
      <pc:docMkLst>
        <pc:docMk/>
      </pc:docMkLst>
      <pc:sldChg chg="modSp mod">
        <pc:chgData name="Patrick Merritt" userId="b92c223c-8880-48c6-9b0c-d25ee1bca468" providerId="ADAL" clId="{F20C7CCD-F387-4FDD-B084-D7B6D2439E2F}" dt="2024-09-26T08:52:13.439" v="19" actId="27636"/>
        <pc:sldMkLst>
          <pc:docMk/>
          <pc:sldMk cId="357346659" sldId="256"/>
        </pc:sldMkLst>
        <pc:spChg chg="mod">
          <ac:chgData name="Patrick Merritt" userId="b92c223c-8880-48c6-9b0c-d25ee1bca468" providerId="ADAL" clId="{F20C7CCD-F387-4FDD-B084-D7B6D2439E2F}" dt="2024-09-26T08:52:08.138" v="17" actId="20577"/>
          <ac:spMkLst>
            <pc:docMk/>
            <pc:sldMk cId="357346659" sldId="256"/>
            <ac:spMk id="2" creationId="{B2975A7C-D54D-05E0-876F-826FC221EA09}"/>
          </ac:spMkLst>
        </pc:spChg>
        <pc:spChg chg="mod">
          <ac:chgData name="Patrick Merritt" userId="b92c223c-8880-48c6-9b0c-d25ee1bca468" providerId="ADAL" clId="{F20C7CCD-F387-4FDD-B084-D7B6D2439E2F}" dt="2024-09-26T08:52:13.439" v="19" actId="27636"/>
          <ac:spMkLst>
            <pc:docMk/>
            <pc:sldMk cId="357346659" sldId="256"/>
            <ac:spMk id="3" creationId="{36870642-29A2-1695-40D0-B1CAC0942C8E}"/>
          </ac:spMkLst>
        </pc:spChg>
      </pc:sldChg>
      <pc:sldChg chg="del">
        <pc:chgData name="Patrick Merritt" userId="b92c223c-8880-48c6-9b0c-d25ee1bca468" providerId="ADAL" clId="{F20C7CCD-F387-4FDD-B084-D7B6D2439E2F}" dt="2024-09-26T08:52:19.693" v="20" actId="47"/>
        <pc:sldMkLst>
          <pc:docMk/>
          <pc:sldMk cId="46242323" sldId="258"/>
        </pc:sldMkLst>
      </pc:sldChg>
      <pc:sldChg chg="addSp delSp modSp new mod modClrScheme chgLayout">
        <pc:chgData name="Patrick Merritt" userId="b92c223c-8880-48c6-9b0c-d25ee1bca468" providerId="ADAL" clId="{F20C7CCD-F387-4FDD-B084-D7B6D2439E2F}" dt="2024-09-26T08:52:32.179" v="34" actId="20577"/>
        <pc:sldMkLst>
          <pc:docMk/>
          <pc:sldMk cId="1398592841" sldId="258"/>
        </pc:sldMkLst>
        <pc:spChg chg="del mod ord">
          <ac:chgData name="Patrick Merritt" userId="b92c223c-8880-48c6-9b0c-d25ee1bca468" providerId="ADAL" clId="{F20C7CCD-F387-4FDD-B084-D7B6D2439E2F}" dt="2024-09-26T08:52:26.548" v="22" actId="700"/>
          <ac:spMkLst>
            <pc:docMk/>
            <pc:sldMk cId="1398592841" sldId="258"/>
            <ac:spMk id="2" creationId="{E6162C19-2D9B-0A5B-1B4C-A2F1F6F92FA1}"/>
          </ac:spMkLst>
        </pc:spChg>
        <pc:spChg chg="del mod ord">
          <ac:chgData name="Patrick Merritt" userId="b92c223c-8880-48c6-9b0c-d25ee1bca468" providerId="ADAL" clId="{F20C7CCD-F387-4FDD-B084-D7B6D2439E2F}" dt="2024-09-26T08:52:26.548" v="22" actId="700"/>
          <ac:spMkLst>
            <pc:docMk/>
            <pc:sldMk cId="1398592841" sldId="258"/>
            <ac:spMk id="3" creationId="{410F644F-3C16-17EB-C9DB-66A3BB40EAF3}"/>
          </ac:spMkLst>
        </pc:spChg>
        <pc:spChg chg="add mod ord">
          <ac:chgData name="Patrick Merritt" userId="b92c223c-8880-48c6-9b0c-d25ee1bca468" providerId="ADAL" clId="{F20C7CCD-F387-4FDD-B084-D7B6D2439E2F}" dt="2024-09-26T08:52:30.268" v="33" actId="20577"/>
          <ac:spMkLst>
            <pc:docMk/>
            <pc:sldMk cId="1398592841" sldId="258"/>
            <ac:spMk id="4" creationId="{12248066-1D19-5782-90D3-CDDDFAC7906A}"/>
          </ac:spMkLst>
        </pc:spChg>
        <pc:spChg chg="add mod ord">
          <ac:chgData name="Patrick Merritt" userId="b92c223c-8880-48c6-9b0c-d25ee1bca468" providerId="ADAL" clId="{F20C7CCD-F387-4FDD-B084-D7B6D2439E2F}" dt="2024-09-26T08:52:32.179" v="34" actId="20577"/>
          <ac:spMkLst>
            <pc:docMk/>
            <pc:sldMk cId="1398592841" sldId="258"/>
            <ac:spMk id="5" creationId="{1A613E87-22A2-41D1-97F7-43A558FC1AC6}"/>
          </ac:spMkLst>
        </pc:spChg>
      </pc:sldChg>
      <pc:sldChg chg="addSp delSp modSp new mod modClrScheme chgLayout">
        <pc:chgData name="Patrick Merritt" userId="b92c223c-8880-48c6-9b0c-d25ee1bca468" providerId="ADAL" clId="{F20C7CCD-F387-4FDD-B084-D7B6D2439E2F}" dt="2024-09-26T08:56:19.779" v="68" actId="14100"/>
        <pc:sldMkLst>
          <pc:docMk/>
          <pc:sldMk cId="1309040141" sldId="259"/>
        </pc:sldMkLst>
        <pc:spChg chg="del mod ord">
          <ac:chgData name="Patrick Merritt" userId="b92c223c-8880-48c6-9b0c-d25ee1bca468" providerId="ADAL" clId="{F20C7CCD-F387-4FDD-B084-D7B6D2439E2F}" dt="2024-09-26T08:52:38.674" v="36" actId="700"/>
          <ac:spMkLst>
            <pc:docMk/>
            <pc:sldMk cId="1309040141" sldId="259"/>
            <ac:spMk id="2" creationId="{1CB9FFD0-DA48-D842-9A3A-7AF1B9C8C03C}"/>
          </ac:spMkLst>
        </pc:spChg>
        <pc:spChg chg="del mod ord">
          <ac:chgData name="Patrick Merritt" userId="b92c223c-8880-48c6-9b0c-d25ee1bca468" providerId="ADAL" clId="{F20C7CCD-F387-4FDD-B084-D7B6D2439E2F}" dt="2024-09-26T08:52:38.674" v="36" actId="700"/>
          <ac:spMkLst>
            <pc:docMk/>
            <pc:sldMk cId="1309040141" sldId="259"/>
            <ac:spMk id="3" creationId="{A4DB193B-30D2-18D6-3F18-3951C55D4D61}"/>
          </ac:spMkLst>
        </pc:spChg>
        <pc:spChg chg="add mod ord">
          <ac:chgData name="Patrick Merritt" userId="b92c223c-8880-48c6-9b0c-d25ee1bca468" providerId="ADAL" clId="{F20C7CCD-F387-4FDD-B084-D7B6D2439E2F}" dt="2024-09-26T08:56:00.694" v="61" actId="700"/>
          <ac:spMkLst>
            <pc:docMk/>
            <pc:sldMk cId="1309040141" sldId="259"/>
            <ac:spMk id="4" creationId="{7254DAE9-44D9-3049-421D-B5D900377609}"/>
          </ac:spMkLst>
        </pc:spChg>
        <pc:spChg chg="add del mod ord">
          <ac:chgData name="Patrick Merritt" userId="b92c223c-8880-48c6-9b0c-d25ee1bca468" providerId="ADAL" clId="{F20C7CCD-F387-4FDD-B084-D7B6D2439E2F}" dt="2024-09-26T08:56:00.694" v="61" actId="700"/>
          <ac:spMkLst>
            <pc:docMk/>
            <pc:sldMk cId="1309040141" sldId="259"/>
            <ac:spMk id="5" creationId="{BC6AD28E-5FE5-A657-E631-C7879F8B98E1}"/>
          </ac:spMkLst>
        </pc:spChg>
        <pc:spChg chg="add">
          <ac:chgData name="Patrick Merritt" userId="b92c223c-8880-48c6-9b0c-d25ee1bca468" providerId="ADAL" clId="{F20C7CCD-F387-4FDD-B084-D7B6D2439E2F}" dt="2024-09-26T08:53:30.434" v="59"/>
          <ac:spMkLst>
            <pc:docMk/>
            <pc:sldMk cId="1309040141" sldId="259"/>
            <ac:spMk id="6" creationId="{0828E3E5-D689-C7ED-267A-53378C701DA4}"/>
          </ac:spMkLst>
        </pc:spChg>
        <pc:spChg chg="add mod ord">
          <ac:chgData name="Patrick Merritt" userId="b92c223c-8880-48c6-9b0c-d25ee1bca468" providerId="ADAL" clId="{F20C7CCD-F387-4FDD-B084-D7B6D2439E2F}" dt="2024-09-26T08:56:00.694" v="61" actId="700"/>
          <ac:spMkLst>
            <pc:docMk/>
            <pc:sldMk cId="1309040141" sldId="259"/>
            <ac:spMk id="7" creationId="{77BDE372-F9D9-D4D9-B48F-CE2B80264BDC}"/>
          </ac:spMkLst>
        </pc:spChg>
        <pc:spChg chg="add del mod ord">
          <ac:chgData name="Patrick Merritt" userId="b92c223c-8880-48c6-9b0c-d25ee1bca468" providerId="ADAL" clId="{F20C7CCD-F387-4FDD-B084-D7B6D2439E2F}" dt="2024-09-26T08:56:06.599" v="64"/>
          <ac:spMkLst>
            <pc:docMk/>
            <pc:sldMk cId="1309040141" sldId="259"/>
            <ac:spMk id="8" creationId="{C67335B8-675C-1E08-492A-4C8044700F7E}"/>
          </ac:spMkLst>
        </pc:spChg>
        <pc:picChg chg="add del mod">
          <ac:chgData name="Patrick Merritt" userId="b92c223c-8880-48c6-9b0c-d25ee1bca468" providerId="ADAL" clId="{F20C7CCD-F387-4FDD-B084-D7B6D2439E2F}" dt="2024-09-26T08:56:05.456" v="63" actId="478"/>
          <ac:picMkLst>
            <pc:docMk/>
            <pc:sldMk cId="1309040141" sldId="259"/>
            <ac:picMk id="1028" creationId="{1A82A545-F306-C2A4-2544-A4B8D5969ACB}"/>
          </ac:picMkLst>
        </pc:picChg>
        <pc:picChg chg="add mod">
          <ac:chgData name="Patrick Merritt" userId="b92c223c-8880-48c6-9b0c-d25ee1bca468" providerId="ADAL" clId="{F20C7CCD-F387-4FDD-B084-D7B6D2439E2F}" dt="2024-09-26T08:56:19.779" v="68" actId="14100"/>
          <ac:picMkLst>
            <pc:docMk/>
            <pc:sldMk cId="1309040141" sldId="259"/>
            <ac:picMk id="1030" creationId="{6157A5F3-2ABC-9D9D-EFE9-20EACFD284D0}"/>
          </ac:picMkLst>
        </pc:picChg>
      </pc:sldChg>
      <pc:sldChg chg="del">
        <pc:chgData name="Patrick Merritt" userId="b92c223c-8880-48c6-9b0c-d25ee1bca468" providerId="ADAL" clId="{F20C7CCD-F387-4FDD-B084-D7B6D2439E2F}" dt="2024-09-26T08:52:19.693" v="20" actId="47"/>
        <pc:sldMkLst>
          <pc:docMk/>
          <pc:sldMk cId="2648245939" sldId="259"/>
        </pc:sldMkLst>
      </pc:sldChg>
      <pc:sldChg chg="del">
        <pc:chgData name="Patrick Merritt" userId="b92c223c-8880-48c6-9b0c-d25ee1bca468" providerId="ADAL" clId="{F20C7CCD-F387-4FDD-B084-D7B6D2439E2F}" dt="2024-09-26T08:52:19.693" v="20" actId="47"/>
        <pc:sldMkLst>
          <pc:docMk/>
          <pc:sldMk cId="388867105" sldId="260"/>
        </pc:sldMkLst>
      </pc:sldChg>
      <pc:sldChg chg="addSp modSp add mod">
        <pc:chgData name="Patrick Merritt" userId="b92c223c-8880-48c6-9b0c-d25ee1bca468" providerId="ADAL" clId="{F20C7CCD-F387-4FDD-B084-D7B6D2439E2F}" dt="2024-09-26T08:58:42.369" v="84" actId="15"/>
        <pc:sldMkLst>
          <pc:docMk/>
          <pc:sldMk cId="2445809562" sldId="260"/>
        </pc:sldMkLst>
        <pc:spChg chg="add mod">
          <ac:chgData name="Patrick Merritt" userId="b92c223c-8880-48c6-9b0c-d25ee1bca468" providerId="ADAL" clId="{F20C7CCD-F387-4FDD-B084-D7B6D2439E2F}" dt="2024-09-26T08:58:06.187" v="76" actId="20577"/>
          <ac:spMkLst>
            <pc:docMk/>
            <pc:sldMk cId="2445809562" sldId="260"/>
            <ac:spMk id="2" creationId="{5111D09F-25EC-E25E-0AFF-0B57F93017C9}"/>
          </ac:spMkLst>
        </pc:spChg>
        <pc:spChg chg="mod">
          <ac:chgData name="Patrick Merritt" userId="b92c223c-8880-48c6-9b0c-d25ee1bca468" providerId="ADAL" clId="{F20C7CCD-F387-4FDD-B084-D7B6D2439E2F}" dt="2024-09-26T08:58:42.369" v="84" actId="15"/>
          <ac:spMkLst>
            <pc:docMk/>
            <pc:sldMk cId="2445809562" sldId="260"/>
            <ac:spMk id="7" creationId="{77BDE372-F9D9-D4D9-B48F-CE2B80264BDC}"/>
          </ac:spMkLst>
        </pc:spChg>
      </pc:sldChg>
      <pc:sldChg chg="del">
        <pc:chgData name="Patrick Merritt" userId="b92c223c-8880-48c6-9b0c-d25ee1bca468" providerId="ADAL" clId="{F20C7CCD-F387-4FDD-B084-D7B6D2439E2F}" dt="2024-09-26T08:52:19.693" v="20" actId="47"/>
        <pc:sldMkLst>
          <pc:docMk/>
          <pc:sldMk cId="260157542" sldId="261"/>
        </pc:sldMkLst>
      </pc:sldChg>
      <pc:sldChg chg="addSp delSp modSp new mod modClrScheme modAnim chgLayout">
        <pc:chgData name="Patrick Merritt" userId="b92c223c-8880-48c6-9b0c-d25ee1bca468" providerId="ADAL" clId="{F20C7CCD-F387-4FDD-B084-D7B6D2439E2F}" dt="2024-09-26T09:09:24.441" v="647" actId="15"/>
        <pc:sldMkLst>
          <pc:docMk/>
          <pc:sldMk cId="2657044425" sldId="261"/>
        </pc:sldMkLst>
        <pc:spChg chg="mod ord">
          <ac:chgData name="Patrick Merritt" userId="b92c223c-8880-48c6-9b0c-d25ee1bca468" providerId="ADAL" clId="{F20C7CCD-F387-4FDD-B084-D7B6D2439E2F}" dt="2024-09-26T09:00:02.828" v="237" actId="20577"/>
          <ac:spMkLst>
            <pc:docMk/>
            <pc:sldMk cId="2657044425" sldId="261"/>
            <ac:spMk id="2" creationId="{010BD4D7-5ACE-1952-5E5C-C4A86818E9B8}"/>
          </ac:spMkLst>
        </pc:spChg>
        <pc:spChg chg="del mod ord">
          <ac:chgData name="Patrick Merritt" userId="b92c223c-8880-48c6-9b0c-d25ee1bca468" providerId="ADAL" clId="{F20C7CCD-F387-4FDD-B084-D7B6D2439E2F}" dt="2024-09-26T08:59:25.274" v="149" actId="700"/>
          <ac:spMkLst>
            <pc:docMk/>
            <pc:sldMk cId="2657044425" sldId="261"/>
            <ac:spMk id="3" creationId="{05E10A64-5C73-118A-02F8-EAE2A045BDAF}"/>
          </ac:spMkLst>
        </pc:spChg>
        <pc:spChg chg="del">
          <ac:chgData name="Patrick Merritt" userId="b92c223c-8880-48c6-9b0c-d25ee1bca468" providerId="ADAL" clId="{F20C7CCD-F387-4FDD-B084-D7B6D2439E2F}" dt="2024-09-26T08:59:25.274" v="149" actId="700"/>
          <ac:spMkLst>
            <pc:docMk/>
            <pc:sldMk cId="2657044425" sldId="261"/>
            <ac:spMk id="4" creationId="{88784A21-459F-DC16-7F9B-D267050D0118}"/>
          </ac:spMkLst>
        </pc:spChg>
        <pc:spChg chg="add mod ord">
          <ac:chgData name="Patrick Merritt" userId="b92c223c-8880-48c6-9b0c-d25ee1bca468" providerId="ADAL" clId="{F20C7CCD-F387-4FDD-B084-D7B6D2439E2F}" dt="2024-09-26T09:09:24.441" v="647" actId="15"/>
          <ac:spMkLst>
            <pc:docMk/>
            <pc:sldMk cId="2657044425" sldId="261"/>
            <ac:spMk id="5" creationId="{D54F3A52-B7AF-2EBC-36A3-523BEBAEACF7}"/>
          </ac:spMkLst>
        </pc:spChg>
        <pc:picChg chg="add mod">
          <ac:chgData name="Patrick Merritt" userId="b92c223c-8880-48c6-9b0c-d25ee1bca468" providerId="ADAL" clId="{F20C7CCD-F387-4FDD-B084-D7B6D2439E2F}" dt="2024-09-26T09:06:27.537" v="541" actId="1076"/>
          <ac:picMkLst>
            <pc:docMk/>
            <pc:sldMk cId="2657044425" sldId="261"/>
            <ac:picMk id="2050" creationId="{12E0250D-94E2-D284-0067-16E82A3B9A7A}"/>
          </ac:picMkLst>
        </pc:picChg>
      </pc:sldChg>
      <pc:sldChg chg="modSp new mod">
        <pc:chgData name="Patrick Merritt" userId="b92c223c-8880-48c6-9b0c-d25ee1bca468" providerId="ADAL" clId="{F20C7CCD-F387-4FDD-B084-D7B6D2439E2F}" dt="2024-09-26T09:12:46.486" v="1051" actId="20577"/>
        <pc:sldMkLst>
          <pc:docMk/>
          <pc:sldMk cId="67644557" sldId="262"/>
        </pc:sldMkLst>
        <pc:spChg chg="mod">
          <ac:chgData name="Patrick Merritt" userId="b92c223c-8880-48c6-9b0c-d25ee1bca468" providerId="ADAL" clId="{F20C7CCD-F387-4FDD-B084-D7B6D2439E2F}" dt="2024-09-26T09:09:47.507" v="688" actId="5793"/>
          <ac:spMkLst>
            <pc:docMk/>
            <pc:sldMk cId="67644557" sldId="262"/>
            <ac:spMk id="2" creationId="{DFB70B11-4F02-FD82-927D-368D7B3D5DF5}"/>
          </ac:spMkLst>
        </pc:spChg>
        <pc:spChg chg="mod">
          <ac:chgData name="Patrick Merritt" userId="b92c223c-8880-48c6-9b0c-d25ee1bca468" providerId="ADAL" clId="{F20C7CCD-F387-4FDD-B084-D7B6D2439E2F}" dt="2024-09-26T09:12:46.486" v="1051" actId="20577"/>
          <ac:spMkLst>
            <pc:docMk/>
            <pc:sldMk cId="67644557" sldId="262"/>
            <ac:spMk id="3" creationId="{2BF3CC26-0486-F6DF-F6C0-C4A2B94D5D7D}"/>
          </ac:spMkLst>
        </pc:spChg>
      </pc:sldChg>
      <pc:sldChg chg="del">
        <pc:chgData name="Patrick Merritt" userId="b92c223c-8880-48c6-9b0c-d25ee1bca468" providerId="ADAL" clId="{F20C7CCD-F387-4FDD-B084-D7B6D2439E2F}" dt="2024-09-26T08:52:19.693" v="20" actId="47"/>
        <pc:sldMkLst>
          <pc:docMk/>
          <pc:sldMk cId="1089327717" sldId="262"/>
        </pc:sldMkLst>
      </pc:sldChg>
      <pc:sldChg chg="modSp new mod">
        <pc:chgData name="Patrick Merritt" userId="b92c223c-8880-48c6-9b0c-d25ee1bca468" providerId="ADAL" clId="{F20C7CCD-F387-4FDD-B084-D7B6D2439E2F}" dt="2024-09-26T09:17:42.994" v="1728" actId="33524"/>
        <pc:sldMkLst>
          <pc:docMk/>
          <pc:sldMk cId="3184832772" sldId="263"/>
        </pc:sldMkLst>
        <pc:spChg chg="mod">
          <ac:chgData name="Patrick Merritt" userId="b92c223c-8880-48c6-9b0c-d25ee1bca468" providerId="ADAL" clId="{F20C7CCD-F387-4FDD-B084-D7B6D2439E2F}" dt="2024-09-26T09:13:22.588" v="1096" actId="20577"/>
          <ac:spMkLst>
            <pc:docMk/>
            <pc:sldMk cId="3184832772" sldId="263"/>
            <ac:spMk id="2" creationId="{7774DDB4-117A-50ED-36B3-C233F0CAAC57}"/>
          </ac:spMkLst>
        </pc:spChg>
        <pc:spChg chg="mod">
          <ac:chgData name="Patrick Merritt" userId="b92c223c-8880-48c6-9b0c-d25ee1bca468" providerId="ADAL" clId="{F20C7CCD-F387-4FDD-B084-D7B6D2439E2F}" dt="2024-09-26T09:17:42.994" v="1728" actId="33524"/>
          <ac:spMkLst>
            <pc:docMk/>
            <pc:sldMk cId="3184832772" sldId="263"/>
            <ac:spMk id="3" creationId="{A7B8AAC6-7B35-B31C-486B-FD46182E1485}"/>
          </ac:spMkLst>
        </pc:spChg>
      </pc:sldChg>
      <pc:sldChg chg="del">
        <pc:chgData name="Patrick Merritt" userId="b92c223c-8880-48c6-9b0c-d25ee1bca468" providerId="ADAL" clId="{F20C7CCD-F387-4FDD-B084-D7B6D2439E2F}" dt="2024-09-26T08:52:19.693" v="20" actId="47"/>
        <pc:sldMkLst>
          <pc:docMk/>
          <pc:sldMk cId="4018784516" sldId="263"/>
        </pc:sldMkLst>
      </pc:sldChg>
      <pc:sldChg chg="modSp new mod">
        <pc:chgData name="Patrick Merritt" userId="b92c223c-8880-48c6-9b0c-d25ee1bca468" providerId="ADAL" clId="{F20C7CCD-F387-4FDD-B084-D7B6D2439E2F}" dt="2024-09-26T09:22:07.084" v="2359" actId="20577"/>
        <pc:sldMkLst>
          <pc:docMk/>
          <pc:sldMk cId="1160263561" sldId="264"/>
        </pc:sldMkLst>
        <pc:spChg chg="mod">
          <ac:chgData name="Patrick Merritt" userId="b92c223c-8880-48c6-9b0c-d25ee1bca468" providerId="ADAL" clId="{F20C7CCD-F387-4FDD-B084-D7B6D2439E2F}" dt="2024-09-26T09:17:58.306" v="1736" actId="5793"/>
          <ac:spMkLst>
            <pc:docMk/>
            <pc:sldMk cId="1160263561" sldId="264"/>
            <ac:spMk id="2" creationId="{D5725A5D-CE9E-CF82-D7C3-0CC77679C1A1}"/>
          </ac:spMkLst>
        </pc:spChg>
        <pc:spChg chg="mod">
          <ac:chgData name="Patrick Merritt" userId="b92c223c-8880-48c6-9b0c-d25ee1bca468" providerId="ADAL" clId="{F20C7CCD-F387-4FDD-B084-D7B6D2439E2F}" dt="2024-09-26T09:22:07.084" v="2359" actId="20577"/>
          <ac:spMkLst>
            <pc:docMk/>
            <pc:sldMk cId="1160263561" sldId="264"/>
            <ac:spMk id="3" creationId="{8197BFDB-8F8E-678E-2BEC-741974726138}"/>
          </ac:spMkLst>
        </pc:spChg>
      </pc:sldChg>
      <pc:sldChg chg="del">
        <pc:chgData name="Patrick Merritt" userId="b92c223c-8880-48c6-9b0c-d25ee1bca468" providerId="ADAL" clId="{F20C7CCD-F387-4FDD-B084-D7B6D2439E2F}" dt="2024-09-26T08:52:19.693" v="20" actId="47"/>
        <pc:sldMkLst>
          <pc:docMk/>
          <pc:sldMk cId="2446147249" sldId="264"/>
        </pc:sldMkLst>
      </pc:sldChg>
      <pc:sldChg chg="modSp new mod">
        <pc:chgData name="Patrick Merritt" userId="b92c223c-8880-48c6-9b0c-d25ee1bca468" providerId="ADAL" clId="{F20C7CCD-F387-4FDD-B084-D7B6D2439E2F}" dt="2024-09-26T09:24:58.273" v="2780" actId="20577"/>
        <pc:sldMkLst>
          <pc:docMk/>
          <pc:sldMk cId="1460791423" sldId="265"/>
        </pc:sldMkLst>
        <pc:spChg chg="mod">
          <ac:chgData name="Patrick Merritt" userId="b92c223c-8880-48c6-9b0c-d25ee1bca468" providerId="ADAL" clId="{F20C7CCD-F387-4FDD-B084-D7B6D2439E2F}" dt="2024-09-26T09:22:24.185" v="2383" actId="5793"/>
          <ac:spMkLst>
            <pc:docMk/>
            <pc:sldMk cId="1460791423" sldId="265"/>
            <ac:spMk id="2" creationId="{45C07EBD-2575-7F79-20D5-05AEAAB5A57F}"/>
          </ac:spMkLst>
        </pc:spChg>
        <pc:spChg chg="mod">
          <ac:chgData name="Patrick Merritt" userId="b92c223c-8880-48c6-9b0c-d25ee1bca468" providerId="ADAL" clId="{F20C7CCD-F387-4FDD-B084-D7B6D2439E2F}" dt="2024-09-26T09:24:58.273" v="2780" actId="20577"/>
          <ac:spMkLst>
            <pc:docMk/>
            <pc:sldMk cId="1460791423" sldId="265"/>
            <ac:spMk id="3" creationId="{BBC8317C-E865-2BEF-30C0-CB8F007C0513}"/>
          </ac:spMkLst>
        </pc:spChg>
      </pc:sldChg>
      <pc:sldChg chg="del">
        <pc:chgData name="Patrick Merritt" userId="b92c223c-8880-48c6-9b0c-d25ee1bca468" providerId="ADAL" clId="{F20C7CCD-F387-4FDD-B084-D7B6D2439E2F}" dt="2024-09-26T08:52:19.693" v="20" actId="47"/>
        <pc:sldMkLst>
          <pc:docMk/>
          <pc:sldMk cId="2857973167" sldId="265"/>
        </pc:sldMkLst>
      </pc:sldChg>
      <pc:sldChg chg="del">
        <pc:chgData name="Patrick Merritt" userId="b92c223c-8880-48c6-9b0c-d25ee1bca468" providerId="ADAL" clId="{F20C7CCD-F387-4FDD-B084-D7B6D2439E2F}" dt="2024-09-26T08:52:19.693" v="20" actId="47"/>
        <pc:sldMkLst>
          <pc:docMk/>
          <pc:sldMk cId="416306400" sldId="266"/>
        </pc:sldMkLst>
      </pc:sldChg>
      <pc:sldChg chg="modSp new mod">
        <pc:chgData name="Patrick Merritt" userId="b92c223c-8880-48c6-9b0c-d25ee1bca468" providerId="ADAL" clId="{F20C7CCD-F387-4FDD-B084-D7B6D2439E2F}" dt="2024-09-26T09:34:56.335" v="3073" actId="20577"/>
        <pc:sldMkLst>
          <pc:docMk/>
          <pc:sldMk cId="457442609" sldId="266"/>
        </pc:sldMkLst>
        <pc:spChg chg="mod">
          <ac:chgData name="Patrick Merritt" userId="b92c223c-8880-48c6-9b0c-d25ee1bca468" providerId="ADAL" clId="{F20C7CCD-F387-4FDD-B084-D7B6D2439E2F}" dt="2024-09-26T09:25:10.707" v="2810" actId="5793"/>
          <ac:spMkLst>
            <pc:docMk/>
            <pc:sldMk cId="457442609" sldId="266"/>
            <ac:spMk id="2" creationId="{8EFFA3D5-0F8D-C29A-241D-9B3218B4D146}"/>
          </ac:spMkLst>
        </pc:spChg>
        <pc:spChg chg="mod">
          <ac:chgData name="Patrick Merritt" userId="b92c223c-8880-48c6-9b0c-d25ee1bca468" providerId="ADAL" clId="{F20C7CCD-F387-4FDD-B084-D7B6D2439E2F}" dt="2024-09-26T09:34:56.335" v="3073" actId="20577"/>
          <ac:spMkLst>
            <pc:docMk/>
            <pc:sldMk cId="457442609" sldId="266"/>
            <ac:spMk id="3" creationId="{C0AF8F25-194F-10E0-9666-7E6FBC9BBC14}"/>
          </ac:spMkLst>
        </pc:spChg>
      </pc:sldChg>
      <pc:sldChg chg="del">
        <pc:chgData name="Patrick Merritt" userId="b92c223c-8880-48c6-9b0c-d25ee1bca468" providerId="ADAL" clId="{F20C7CCD-F387-4FDD-B084-D7B6D2439E2F}" dt="2024-09-26T08:52:19.693" v="20" actId="47"/>
        <pc:sldMkLst>
          <pc:docMk/>
          <pc:sldMk cId="2812103937" sldId="267"/>
        </pc:sldMkLst>
      </pc:sldChg>
      <pc:sldChg chg="modSp new mod">
        <pc:chgData name="Patrick Merritt" userId="b92c223c-8880-48c6-9b0c-d25ee1bca468" providerId="ADAL" clId="{F20C7CCD-F387-4FDD-B084-D7B6D2439E2F}" dt="2024-09-26T09:38:44.554" v="3586" actId="20577"/>
        <pc:sldMkLst>
          <pc:docMk/>
          <pc:sldMk cId="4261240213" sldId="267"/>
        </pc:sldMkLst>
        <pc:spChg chg="mod">
          <ac:chgData name="Patrick Merritt" userId="b92c223c-8880-48c6-9b0c-d25ee1bca468" providerId="ADAL" clId="{F20C7CCD-F387-4FDD-B084-D7B6D2439E2F}" dt="2024-09-26T09:35:22.266" v="3091" actId="20577"/>
          <ac:spMkLst>
            <pc:docMk/>
            <pc:sldMk cId="4261240213" sldId="267"/>
            <ac:spMk id="2" creationId="{6E3A1DD4-DAA6-4D3E-6752-9A202FCD8E98}"/>
          </ac:spMkLst>
        </pc:spChg>
        <pc:spChg chg="mod">
          <ac:chgData name="Patrick Merritt" userId="b92c223c-8880-48c6-9b0c-d25ee1bca468" providerId="ADAL" clId="{F20C7CCD-F387-4FDD-B084-D7B6D2439E2F}" dt="2024-09-26T09:38:44.554" v="3586" actId="20577"/>
          <ac:spMkLst>
            <pc:docMk/>
            <pc:sldMk cId="4261240213" sldId="267"/>
            <ac:spMk id="3" creationId="{FA6A48ED-84F9-6764-5502-5CA8803E39F8}"/>
          </ac:spMkLst>
        </pc:spChg>
      </pc:sldChg>
      <pc:sldChg chg="modSp new mod">
        <pc:chgData name="Patrick Merritt" userId="b92c223c-8880-48c6-9b0c-d25ee1bca468" providerId="ADAL" clId="{F20C7CCD-F387-4FDD-B084-D7B6D2439E2F}" dt="2024-09-26T09:45:23.100" v="4290" actId="5793"/>
        <pc:sldMkLst>
          <pc:docMk/>
          <pc:sldMk cId="1756813002" sldId="268"/>
        </pc:sldMkLst>
        <pc:spChg chg="mod">
          <ac:chgData name="Patrick Merritt" userId="b92c223c-8880-48c6-9b0c-d25ee1bca468" providerId="ADAL" clId="{F20C7CCD-F387-4FDD-B084-D7B6D2439E2F}" dt="2024-09-26T09:38:57.118" v="3603" actId="20577"/>
          <ac:spMkLst>
            <pc:docMk/>
            <pc:sldMk cId="1756813002" sldId="268"/>
            <ac:spMk id="2" creationId="{6176310C-BC17-04F9-CC8D-FD135DEA31AA}"/>
          </ac:spMkLst>
        </pc:spChg>
        <pc:spChg chg="mod">
          <ac:chgData name="Patrick Merritt" userId="b92c223c-8880-48c6-9b0c-d25ee1bca468" providerId="ADAL" clId="{F20C7CCD-F387-4FDD-B084-D7B6D2439E2F}" dt="2024-09-26T09:45:23.100" v="4290" actId="5793"/>
          <ac:spMkLst>
            <pc:docMk/>
            <pc:sldMk cId="1756813002" sldId="268"/>
            <ac:spMk id="3" creationId="{39B53F93-C175-E0DC-2C69-95CCFA868806}"/>
          </ac:spMkLst>
        </pc:spChg>
      </pc:sldChg>
      <pc:sldChg chg="del">
        <pc:chgData name="Patrick Merritt" userId="b92c223c-8880-48c6-9b0c-d25ee1bca468" providerId="ADAL" clId="{F20C7CCD-F387-4FDD-B084-D7B6D2439E2F}" dt="2024-09-26T08:52:19.693" v="20" actId="47"/>
        <pc:sldMkLst>
          <pc:docMk/>
          <pc:sldMk cId="3230562751" sldId="268"/>
        </pc:sldMkLst>
      </pc:sldChg>
      <pc:sldChg chg="addSp delSp modSp new del mod modClrScheme modAnim chgLayout">
        <pc:chgData name="Patrick Merritt" userId="b92c223c-8880-48c6-9b0c-d25ee1bca468" providerId="ADAL" clId="{F20C7CCD-F387-4FDD-B084-D7B6D2439E2F}" dt="2024-09-26T09:52:03.527" v="4336" actId="47"/>
        <pc:sldMkLst>
          <pc:docMk/>
          <pc:sldMk cId="14368617" sldId="269"/>
        </pc:sldMkLst>
        <pc:spChg chg="del">
          <ac:chgData name="Patrick Merritt" userId="b92c223c-8880-48c6-9b0c-d25ee1bca468" providerId="ADAL" clId="{F20C7CCD-F387-4FDD-B084-D7B6D2439E2F}" dt="2024-09-26T09:45:29.886" v="4292" actId="700"/>
          <ac:spMkLst>
            <pc:docMk/>
            <pc:sldMk cId="14368617" sldId="269"/>
            <ac:spMk id="2" creationId="{EAF43FD1-4C91-6630-1972-0455BD9FBCF6}"/>
          </ac:spMkLst>
        </pc:spChg>
        <pc:spChg chg="del">
          <ac:chgData name="Patrick Merritt" userId="b92c223c-8880-48c6-9b0c-d25ee1bca468" providerId="ADAL" clId="{F20C7CCD-F387-4FDD-B084-D7B6D2439E2F}" dt="2024-09-26T09:45:29.886" v="4292" actId="700"/>
          <ac:spMkLst>
            <pc:docMk/>
            <pc:sldMk cId="14368617" sldId="269"/>
            <ac:spMk id="3" creationId="{EB5AC094-02C4-54BC-D4D9-5307D1D13106}"/>
          </ac:spMkLst>
        </pc:spChg>
        <pc:spChg chg="add del">
          <ac:chgData name="Patrick Merritt" userId="b92c223c-8880-48c6-9b0c-d25ee1bca468" providerId="ADAL" clId="{F20C7CCD-F387-4FDD-B084-D7B6D2439E2F}" dt="2024-09-26T09:45:32.147" v="4294" actId="22"/>
          <ac:spMkLst>
            <pc:docMk/>
            <pc:sldMk cId="14368617" sldId="269"/>
            <ac:spMk id="5" creationId="{F3D75F85-503B-5573-5424-8EC8E1F28E0E}"/>
          </ac:spMkLst>
        </pc:spChg>
        <pc:picChg chg="add mod">
          <ac:chgData name="Patrick Merritt" userId="b92c223c-8880-48c6-9b0c-d25ee1bca468" providerId="ADAL" clId="{F20C7CCD-F387-4FDD-B084-D7B6D2439E2F}" dt="2024-09-26T09:46:18.398" v="4296"/>
          <ac:picMkLst>
            <pc:docMk/>
            <pc:sldMk cId="14368617" sldId="269"/>
            <ac:picMk id="6" creationId="{5AA03A3F-A294-BF5A-7C03-41DAB5D320E5}"/>
          </ac:picMkLst>
        </pc:picChg>
        <pc:picChg chg="add mod">
          <ac:chgData name="Patrick Merritt" userId="b92c223c-8880-48c6-9b0c-d25ee1bca468" providerId="ADAL" clId="{F20C7CCD-F387-4FDD-B084-D7B6D2439E2F}" dt="2024-09-26T09:47:46.792" v="4298"/>
          <ac:picMkLst>
            <pc:docMk/>
            <pc:sldMk cId="14368617" sldId="269"/>
            <ac:picMk id="7" creationId="{7EC547D4-2BB5-4DDE-302C-DD9A9D18456F}"/>
          </ac:picMkLst>
        </pc:picChg>
      </pc:sldChg>
      <pc:sldChg chg="del">
        <pc:chgData name="Patrick Merritt" userId="b92c223c-8880-48c6-9b0c-d25ee1bca468" providerId="ADAL" clId="{F20C7CCD-F387-4FDD-B084-D7B6D2439E2F}" dt="2024-09-26T08:52:19.693" v="20" actId="47"/>
        <pc:sldMkLst>
          <pc:docMk/>
          <pc:sldMk cId="1644957450" sldId="269"/>
        </pc:sldMkLst>
      </pc:sldChg>
      <pc:sldChg chg="addSp modSp new mod modClrScheme chgLayout">
        <pc:chgData name="Patrick Merritt" userId="b92c223c-8880-48c6-9b0c-d25ee1bca468" providerId="ADAL" clId="{F20C7CCD-F387-4FDD-B084-D7B6D2439E2F}" dt="2024-09-26T10:06:02.450" v="4806" actId="20577"/>
        <pc:sldMkLst>
          <pc:docMk/>
          <pc:sldMk cId="539388752" sldId="270"/>
        </pc:sldMkLst>
        <pc:spChg chg="add mod">
          <ac:chgData name="Patrick Merritt" userId="b92c223c-8880-48c6-9b0c-d25ee1bca468" providerId="ADAL" clId="{F20C7CCD-F387-4FDD-B084-D7B6D2439E2F}" dt="2024-09-26T10:06:02.450" v="4806" actId="20577"/>
          <ac:spMkLst>
            <pc:docMk/>
            <pc:sldMk cId="539388752" sldId="270"/>
            <ac:spMk id="2" creationId="{0A105CF0-6E21-0857-328C-70FE36B88BAD}"/>
          </ac:spMkLst>
        </pc:spChg>
        <pc:spChg chg="add mod">
          <ac:chgData name="Patrick Merritt" userId="b92c223c-8880-48c6-9b0c-d25ee1bca468" providerId="ADAL" clId="{F20C7CCD-F387-4FDD-B084-D7B6D2439E2F}" dt="2024-09-26T10:05:56.283" v="4792" actId="20577"/>
          <ac:spMkLst>
            <pc:docMk/>
            <pc:sldMk cId="539388752" sldId="270"/>
            <ac:spMk id="3" creationId="{47D2CD85-6F20-A00F-989D-630CC4D714DD}"/>
          </ac:spMkLst>
        </pc:spChg>
      </pc:sldChg>
      <pc:sldChg chg="del">
        <pc:chgData name="Patrick Merritt" userId="b92c223c-8880-48c6-9b0c-d25ee1bca468" providerId="ADAL" clId="{F20C7CCD-F387-4FDD-B084-D7B6D2439E2F}" dt="2024-09-26T08:52:19.693" v="20" actId="47"/>
        <pc:sldMkLst>
          <pc:docMk/>
          <pc:sldMk cId="2490433693" sldId="270"/>
        </pc:sldMkLst>
      </pc:sldChg>
      <pc:sldChg chg="addSp delSp modSp new mod modClrScheme delAnim modAnim chgLayout">
        <pc:chgData name="Patrick Merritt" userId="b92c223c-8880-48c6-9b0c-d25ee1bca468" providerId="ADAL" clId="{F20C7CCD-F387-4FDD-B084-D7B6D2439E2F}" dt="2024-09-26T10:02:19.426" v="4761"/>
        <pc:sldMkLst>
          <pc:docMk/>
          <pc:sldMk cId="201316364" sldId="271"/>
        </pc:sldMkLst>
        <pc:spChg chg="del mod">
          <ac:chgData name="Patrick Merritt" userId="b92c223c-8880-48c6-9b0c-d25ee1bca468" providerId="ADAL" clId="{F20C7CCD-F387-4FDD-B084-D7B6D2439E2F}" dt="2024-09-26T10:01:42.736" v="4756" actId="478"/>
          <ac:spMkLst>
            <pc:docMk/>
            <pc:sldMk cId="201316364" sldId="271"/>
            <ac:spMk id="2" creationId="{FD70E9F9-DC0B-B80D-DB49-8B8D00233BBE}"/>
          </ac:spMkLst>
        </pc:spChg>
        <pc:spChg chg="add del mod">
          <ac:chgData name="Patrick Merritt" userId="b92c223c-8880-48c6-9b0c-d25ee1bca468" providerId="ADAL" clId="{F20C7CCD-F387-4FDD-B084-D7B6D2439E2F}" dt="2024-09-26T10:01:45.473" v="4758" actId="700"/>
          <ac:spMkLst>
            <pc:docMk/>
            <pc:sldMk cId="201316364" sldId="271"/>
            <ac:spMk id="5" creationId="{DBD0C33B-6015-21DC-FF85-BB0DB338EAEF}"/>
          </ac:spMkLst>
        </pc:spChg>
        <pc:spChg chg="add del">
          <ac:chgData name="Patrick Merritt" userId="b92c223c-8880-48c6-9b0c-d25ee1bca468" providerId="ADAL" clId="{F20C7CCD-F387-4FDD-B084-D7B6D2439E2F}" dt="2024-09-26T10:01:47.561" v="4760" actId="22"/>
          <ac:spMkLst>
            <pc:docMk/>
            <pc:sldMk cId="201316364" sldId="271"/>
            <ac:spMk id="7" creationId="{875CDC18-6638-3FFC-B4C7-FA0BD95A4790}"/>
          </ac:spMkLst>
        </pc:spChg>
        <pc:picChg chg="add del mod">
          <ac:chgData name="Patrick Merritt" userId="b92c223c-8880-48c6-9b0c-d25ee1bca468" providerId="ADAL" clId="{F20C7CCD-F387-4FDD-B084-D7B6D2439E2F}" dt="2024-09-26T10:01:40.865" v="4755" actId="478"/>
          <ac:picMkLst>
            <pc:docMk/>
            <pc:sldMk cId="201316364" sldId="271"/>
            <ac:picMk id="3" creationId="{A2F72072-C09E-F55A-36C0-E07125DFD194}"/>
          </ac:picMkLst>
        </pc:picChg>
        <pc:picChg chg="add mod">
          <ac:chgData name="Patrick Merritt" userId="b92c223c-8880-48c6-9b0c-d25ee1bca468" providerId="ADAL" clId="{F20C7CCD-F387-4FDD-B084-D7B6D2439E2F}" dt="2024-09-26T10:02:19.426" v="4761"/>
          <ac:picMkLst>
            <pc:docMk/>
            <pc:sldMk cId="201316364" sldId="271"/>
            <ac:picMk id="8" creationId="{A0102B04-17D5-5A79-F3A6-25D3A7EC61E2}"/>
          </ac:picMkLst>
        </pc:picChg>
      </pc:sldChg>
      <pc:sldChg chg="del">
        <pc:chgData name="Patrick Merritt" userId="b92c223c-8880-48c6-9b0c-d25ee1bca468" providerId="ADAL" clId="{F20C7CCD-F387-4FDD-B084-D7B6D2439E2F}" dt="2024-09-26T08:52:19.693" v="20" actId="47"/>
        <pc:sldMkLst>
          <pc:docMk/>
          <pc:sldMk cId="2518663768" sldId="271"/>
        </pc:sldMkLst>
      </pc:sldChg>
      <pc:sldChg chg="addSp delSp modSp new mod modAnim">
        <pc:chgData name="Patrick Merritt" userId="b92c223c-8880-48c6-9b0c-d25ee1bca468" providerId="ADAL" clId="{F20C7CCD-F387-4FDD-B084-D7B6D2439E2F}" dt="2024-09-26T10:04:23.409" v="4765"/>
        <pc:sldMkLst>
          <pc:docMk/>
          <pc:sldMk cId="3712171492" sldId="272"/>
        </pc:sldMkLst>
        <pc:spChg chg="add del">
          <ac:chgData name="Patrick Merritt" userId="b92c223c-8880-48c6-9b0c-d25ee1bca468" providerId="ADAL" clId="{F20C7CCD-F387-4FDD-B084-D7B6D2439E2F}" dt="2024-09-26T10:04:13.222" v="4764" actId="22"/>
          <ac:spMkLst>
            <pc:docMk/>
            <pc:sldMk cId="3712171492" sldId="272"/>
            <ac:spMk id="3" creationId="{116155F6-8153-836D-EAB2-0F9565E4CE8B}"/>
          </ac:spMkLst>
        </pc:spChg>
        <pc:picChg chg="add mod">
          <ac:chgData name="Patrick Merritt" userId="b92c223c-8880-48c6-9b0c-d25ee1bca468" providerId="ADAL" clId="{F20C7CCD-F387-4FDD-B084-D7B6D2439E2F}" dt="2024-09-26T10:04:23.409" v="4765"/>
          <ac:picMkLst>
            <pc:docMk/>
            <pc:sldMk cId="3712171492" sldId="272"/>
            <ac:picMk id="4" creationId="{1EAEF6E2-1A0D-F4FD-7FCA-4AE6D1B0D46D}"/>
          </ac:picMkLst>
        </pc:picChg>
      </pc:sldChg>
      <pc:sldChg chg="addSp delSp modSp new mod modClrScheme modAnim chgLayout">
        <pc:chgData name="Patrick Merritt" userId="b92c223c-8880-48c6-9b0c-d25ee1bca468" providerId="ADAL" clId="{F20C7CCD-F387-4FDD-B084-D7B6D2439E2F}" dt="2024-09-26T10:45:33.240" v="4811"/>
        <pc:sldMkLst>
          <pc:docMk/>
          <pc:sldMk cId="437497965" sldId="273"/>
        </pc:sldMkLst>
        <pc:spChg chg="del">
          <ac:chgData name="Patrick Merritt" userId="b92c223c-8880-48c6-9b0c-d25ee1bca468" providerId="ADAL" clId="{F20C7CCD-F387-4FDD-B084-D7B6D2439E2F}" dt="2024-09-26T10:45:03.510" v="4808" actId="700"/>
          <ac:spMkLst>
            <pc:docMk/>
            <pc:sldMk cId="437497965" sldId="273"/>
            <ac:spMk id="2" creationId="{EBCFDF1F-E3FA-1BCB-93AC-FE91B73373A4}"/>
          </ac:spMkLst>
        </pc:spChg>
        <pc:spChg chg="del">
          <ac:chgData name="Patrick Merritt" userId="b92c223c-8880-48c6-9b0c-d25ee1bca468" providerId="ADAL" clId="{F20C7CCD-F387-4FDD-B084-D7B6D2439E2F}" dt="2024-09-26T10:45:03.510" v="4808" actId="700"/>
          <ac:spMkLst>
            <pc:docMk/>
            <pc:sldMk cId="437497965" sldId="273"/>
            <ac:spMk id="3" creationId="{06BAA5A3-9BF3-D7E2-FF33-4AA3CB0D91F9}"/>
          </ac:spMkLst>
        </pc:spChg>
        <pc:spChg chg="add del">
          <ac:chgData name="Patrick Merritt" userId="b92c223c-8880-48c6-9b0c-d25ee1bca468" providerId="ADAL" clId="{F20C7CCD-F387-4FDD-B084-D7B6D2439E2F}" dt="2024-09-26T10:45:05.625" v="4810" actId="22"/>
          <ac:spMkLst>
            <pc:docMk/>
            <pc:sldMk cId="437497965" sldId="273"/>
            <ac:spMk id="5" creationId="{AE0F4AB8-9091-E223-0691-F42A4DD8F51E}"/>
          </ac:spMkLst>
        </pc:spChg>
        <pc:picChg chg="add mod">
          <ac:chgData name="Patrick Merritt" userId="b92c223c-8880-48c6-9b0c-d25ee1bca468" providerId="ADAL" clId="{F20C7CCD-F387-4FDD-B084-D7B6D2439E2F}" dt="2024-09-26T10:45:33.240" v="4811"/>
          <ac:picMkLst>
            <pc:docMk/>
            <pc:sldMk cId="437497965" sldId="273"/>
            <ac:picMk id="6" creationId="{215A1949-001B-8E5D-E28B-39CEF4A03081}"/>
          </ac:picMkLst>
        </pc:picChg>
      </pc:sldChg>
      <pc:sldChg chg="addSp modSp new mod modClrScheme chgLayout">
        <pc:chgData name="Patrick Merritt" userId="b92c223c-8880-48c6-9b0c-d25ee1bca468" providerId="ADAL" clId="{F20C7CCD-F387-4FDD-B084-D7B6D2439E2F}" dt="2024-09-26T10:52:54.713" v="5059" actId="20577"/>
        <pc:sldMkLst>
          <pc:docMk/>
          <pc:sldMk cId="1156965970" sldId="274"/>
        </pc:sldMkLst>
        <pc:spChg chg="add mod">
          <ac:chgData name="Patrick Merritt" userId="b92c223c-8880-48c6-9b0c-d25ee1bca468" providerId="ADAL" clId="{F20C7CCD-F387-4FDD-B084-D7B6D2439E2F}" dt="2024-09-26T10:51:03.882" v="4827" actId="20577"/>
          <ac:spMkLst>
            <pc:docMk/>
            <pc:sldMk cId="1156965970" sldId="274"/>
            <ac:spMk id="2" creationId="{1D1CAFC1-A032-FC3B-9995-831B52F5020F}"/>
          </ac:spMkLst>
        </pc:spChg>
        <pc:spChg chg="add mod">
          <ac:chgData name="Patrick Merritt" userId="b92c223c-8880-48c6-9b0c-d25ee1bca468" providerId="ADAL" clId="{F20C7CCD-F387-4FDD-B084-D7B6D2439E2F}" dt="2024-09-26T10:52:54.713" v="5059" actId="20577"/>
          <ac:spMkLst>
            <pc:docMk/>
            <pc:sldMk cId="1156965970" sldId="274"/>
            <ac:spMk id="3" creationId="{7369C0B8-1436-5D23-92FA-09557B076BC8}"/>
          </ac:spMkLst>
        </pc:spChg>
      </pc:sldChg>
      <pc:sldChg chg="modSp new mod">
        <pc:chgData name="Patrick Merritt" userId="b92c223c-8880-48c6-9b0c-d25ee1bca468" providerId="ADAL" clId="{F20C7CCD-F387-4FDD-B084-D7B6D2439E2F}" dt="2024-09-26T10:58:05.060" v="5825" actId="20577"/>
        <pc:sldMkLst>
          <pc:docMk/>
          <pc:sldMk cId="3225259746" sldId="275"/>
        </pc:sldMkLst>
        <pc:spChg chg="mod">
          <ac:chgData name="Patrick Merritt" userId="b92c223c-8880-48c6-9b0c-d25ee1bca468" providerId="ADAL" clId="{F20C7CCD-F387-4FDD-B084-D7B6D2439E2F}" dt="2024-09-26T10:53:09.319" v="5081" actId="313"/>
          <ac:spMkLst>
            <pc:docMk/>
            <pc:sldMk cId="3225259746" sldId="275"/>
            <ac:spMk id="2" creationId="{2EEAF951-0255-A7CE-8609-130E685262B8}"/>
          </ac:spMkLst>
        </pc:spChg>
        <pc:spChg chg="mod">
          <ac:chgData name="Patrick Merritt" userId="b92c223c-8880-48c6-9b0c-d25ee1bca468" providerId="ADAL" clId="{F20C7CCD-F387-4FDD-B084-D7B6D2439E2F}" dt="2024-09-26T10:58:05.060" v="5825" actId="20577"/>
          <ac:spMkLst>
            <pc:docMk/>
            <pc:sldMk cId="3225259746" sldId="275"/>
            <ac:spMk id="3" creationId="{7B6D52B9-452D-C694-396E-68707D5C32FD}"/>
          </ac:spMkLst>
        </pc:spChg>
      </pc:sldChg>
      <pc:sldChg chg="addSp modSp new mod modClrScheme chgLayout">
        <pc:chgData name="Patrick Merritt" userId="b92c223c-8880-48c6-9b0c-d25ee1bca468" providerId="ADAL" clId="{F20C7CCD-F387-4FDD-B084-D7B6D2439E2F}" dt="2024-09-26T11:03:11.419" v="6167" actId="20577"/>
        <pc:sldMkLst>
          <pc:docMk/>
          <pc:sldMk cId="681636710" sldId="276"/>
        </pc:sldMkLst>
        <pc:spChg chg="mod ord">
          <ac:chgData name="Patrick Merritt" userId="b92c223c-8880-48c6-9b0c-d25ee1bca468" providerId="ADAL" clId="{F20C7CCD-F387-4FDD-B084-D7B6D2439E2F}" dt="2024-09-26T10:59:47.140" v="5996" actId="700"/>
          <ac:spMkLst>
            <pc:docMk/>
            <pc:sldMk cId="681636710" sldId="276"/>
            <ac:spMk id="2" creationId="{4513F0CD-F07D-F860-002E-A250B6CD6049}"/>
          </ac:spMkLst>
        </pc:spChg>
        <pc:spChg chg="mod ord">
          <ac:chgData name="Patrick Merritt" userId="b92c223c-8880-48c6-9b0c-d25ee1bca468" providerId="ADAL" clId="{F20C7CCD-F387-4FDD-B084-D7B6D2439E2F}" dt="2024-09-26T11:03:11.419" v="6167" actId="20577"/>
          <ac:spMkLst>
            <pc:docMk/>
            <pc:sldMk cId="681636710" sldId="276"/>
            <ac:spMk id="3" creationId="{6438B985-8BA1-725C-408C-730F1FDFD02C}"/>
          </ac:spMkLst>
        </pc:spChg>
        <pc:spChg chg="add mod ord">
          <ac:chgData name="Patrick Merritt" userId="b92c223c-8880-48c6-9b0c-d25ee1bca468" providerId="ADAL" clId="{F20C7CCD-F387-4FDD-B084-D7B6D2439E2F}" dt="2024-09-26T10:59:47.140" v="5996" actId="700"/>
          <ac:spMkLst>
            <pc:docMk/>
            <pc:sldMk cId="681636710" sldId="276"/>
            <ac:spMk id="4" creationId="{A79AEE56-BA39-3470-769E-8DD81F59C31F}"/>
          </ac:spMkLst>
        </pc:spChg>
      </pc:sldChg>
      <pc:sldChg chg="modSp new mod">
        <pc:chgData name="Patrick Merritt" userId="b92c223c-8880-48c6-9b0c-d25ee1bca468" providerId="ADAL" clId="{F20C7CCD-F387-4FDD-B084-D7B6D2439E2F}" dt="2024-09-26T11:05:49.067" v="6504" actId="20577"/>
        <pc:sldMkLst>
          <pc:docMk/>
          <pc:sldMk cId="3746882016" sldId="277"/>
        </pc:sldMkLst>
        <pc:spChg chg="mod">
          <ac:chgData name="Patrick Merritt" userId="b92c223c-8880-48c6-9b0c-d25ee1bca468" providerId="ADAL" clId="{F20C7CCD-F387-4FDD-B084-D7B6D2439E2F}" dt="2024-09-26T11:04:14.683" v="6208" actId="20577"/>
          <ac:spMkLst>
            <pc:docMk/>
            <pc:sldMk cId="3746882016" sldId="277"/>
            <ac:spMk id="2" creationId="{4F335EA8-D291-2DC0-4BC0-857995843260}"/>
          </ac:spMkLst>
        </pc:spChg>
        <pc:spChg chg="mod">
          <ac:chgData name="Patrick Merritt" userId="b92c223c-8880-48c6-9b0c-d25ee1bca468" providerId="ADAL" clId="{F20C7CCD-F387-4FDD-B084-D7B6D2439E2F}" dt="2024-09-26T11:05:49.067" v="6504" actId="20577"/>
          <ac:spMkLst>
            <pc:docMk/>
            <pc:sldMk cId="3746882016" sldId="277"/>
            <ac:spMk id="3" creationId="{F237CC23-9689-EA30-FA42-A24AE17865DF}"/>
          </ac:spMkLst>
        </pc:spChg>
      </pc:sldChg>
      <pc:sldChg chg="modSp new mod">
        <pc:chgData name="Patrick Merritt" userId="b92c223c-8880-48c6-9b0c-d25ee1bca468" providerId="ADAL" clId="{F20C7CCD-F387-4FDD-B084-D7B6D2439E2F}" dt="2024-09-26T11:07:42.323" v="6731" actId="20577"/>
        <pc:sldMkLst>
          <pc:docMk/>
          <pc:sldMk cId="4167471716" sldId="278"/>
        </pc:sldMkLst>
        <pc:spChg chg="mod">
          <ac:chgData name="Patrick Merritt" userId="b92c223c-8880-48c6-9b0c-d25ee1bca468" providerId="ADAL" clId="{F20C7CCD-F387-4FDD-B084-D7B6D2439E2F}" dt="2024-09-26T11:06:23.956" v="6541" actId="20577"/>
          <ac:spMkLst>
            <pc:docMk/>
            <pc:sldMk cId="4167471716" sldId="278"/>
            <ac:spMk id="2" creationId="{6AD12ECD-20D2-11B6-76F2-8C387E634D93}"/>
          </ac:spMkLst>
        </pc:spChg>
        <pc:spChg chg="mod">
          <ac:chgData name="Patrick Merritt" userId="b92c223c-8880-48c6-9b0c-d25ee1bca468" providerId="ADAL" clId="{F20C7CCD-F387-4FDD-B084-D7B6D2439E2F}" dt="2024-09-26T11:07:42.323" v="6731" actId="20577"/>
          <ac:spMkLst>
            <pc:docMk/>
            <pc:sldMk cId="4167471716" sldId="278"/>
            <ac:spMk id="3" creationId="{FBF4395D-FE5F-687C-82A3-49327D5FEF35}"/>
          </ac:spMkLst>
        </pc:spChg>
      </pc:sldChg>
      <pc:sldChg chg="modSp new mod">
        <pc:chgData name="Patrick Merritt" userId="b92c223c-8880-48c6-9b0c-d25ee1bca468" providerId="ADAL" clId="{F20C7CCD-F387-4FDD-B084-D7B6D2439E2F}" dt="2024-09-26T11:09:24.377" v="7038" actId="20577"/>
        <pc:sldMkLst>
          <pc:docMk/>
          <pc:sldMk cId="816486468" sldId="279"/>
        </pc:sldMkLst>
        <pc:spChg chg="mod">
          <ac:chgData name="Patrick Merritt" userId="b92c223c-8880-48c6-9b0c-d25ee1bca468" providerId="ADAL" clId="{F20C7CCD-F387-4FDD-B084-D7B6D2439E2F}" dt="2024-09-26T11:07:51.051" v="6746" actId="20577"/>
          <ac:spMkLst>
            <pc:docMk/>
            <pc:sldMk cId="816486468" sldId="279"/>
            <ac:spMk id="2" creationId="{40AAF295-EE67-6E3D-DCBB-C51E3754D321}"/>
          </ac:spMkLst>
        </pc:spChg>
        <pc:spChg chg="mod">
          <ac:chgData name="Patrick Merritt" userId="b92c223c-8880-48c6-9b0c-d25ee1bca468" providerId="ADAL" clId="{F20C7CCD-F387-4FDD-B084-D7B6D2439E2F}" dt="2024-09-26T11:09:24.377" v="7038" actId="20577"/>
          <ac:spMkLst>
            <pc:docMk/>
            <pc:sldMk cId="816486468" sldId="279"/>
            <ac:spMk id="3" creationId="{F1C7275B-127D-E626-51CB-91C91A63B321}"/>
          </ac:spMkLst>
        </pc:spChg>
      </pc:sldChg>
      <pc:sldChg chg="modSp new mod">
        <pc:chgData name="Patrick Merritt" userId="b92c223c-8880-48c6-9b0c-d25ee1bca468" providerId="ADAL" clId="{F20C7CCD-F387-4FDD-B084-D7B6D2439E2F}" dt="2024-09-26T11:11:31.024" v="7330" actId="20577"/>
        <pc:sldMkLst>
          <pc:docMk/>
          <pc:sldMk cId="3162056694" sldId="280"/>
        </pc:sldMkLst>
        <pc:spChg chg="mod">
          <ac:chgData name="Patrick Merritt" userId="b92c223c-8880-48c6-9b0c-d25ee1bca468" providerId="ADAL" clId="{F20C7CCD-F387-4FDD-B084-D7B6D2439E2F}" dt="2024-09-26T11:09:48.699" v="7046" actId="20577"/>
          <ac:spMkLst>
            <pc:docMk/>
            <pc:sldMk cId="3162056694" sldId="280"/>
            <ac:spMk id="2" creationId="{A6EA873E-4A0C-10C0-F9B4-CDC3543C2B17}"/>
          </ac:spMkLst>
        </pc:spChg>
        <pc:spChg chg="mod">
          <ac:chgData name="Patrick Merritt" userId="b92c223c-8880-48c6-9b0c-d25ee1bca468" providerId="ADAL" clId="{F20C7CCD-F387-4FDD-B084-D7B6D2439E2F}" dt="2024-09-26T11:11:31.024" v="7330" actId="20577"/>
          <ac:spMkLst>
            <pc:docMk/>
            <pc:sldMk cId="3162056694" sldId="280"/>
            <ac:spMk id="3" creationId="{3940CDE1-6CE4-D698-9061-82BDCB0031CA}"/>
          </ac:spMkLst>
        </pc:spChg>
      </pc:sldChg>
      <pc:sldChg chg="modSp new mod">
        <pc:chgData name="Patrick Merritt" userId="b92c223c-8880-48c6-9b0c-d25ee1bca468" providerId="ADAL" clId="{F20C7CCD-F387-4FDD-B084-D7B6D2439E2F}" dt="2024-09-26T11:12:54.778" v="7575" actId="20577"/>
        <pc:sldMkLst>
          <pc:docMk/>
          <pc:sldMk cId="2330940955" sldId="281"/>
        </pc:sldMkLst>
        <pc:spChg chg="mod">
          <ac:chgData name="Patrick Merritt" userId="b92c223c-8880-48c6-9b0c-d25ee1bca468" providerId="ADAL" clId="{F20C7CCD-F387-4FDD-B084-D7B6D2439E2F}" dt="2024-09-26T11:11:49.370" v="7337" actId="20577"/>
          <ac:spMkLst>
            <pc:docMk/>
            <pc:sldMk cId="2330940955" sldId="281"/>
            <ac:spMk id="2" creationId="{00539D3E-8763-19ED-2278-CF648B54C6B6}"/>
          </ac:spMkLst>
        </pc:spChg>
        <pc:spChg chg="mod">
          <ac:chgData name="Patrick Merritt" userId="b92c223c-8880-48c6-9b0c-d25ee1bca468" providerId="ADAL" clId="{F20C7CCD-F387-4FDD-B084-D7B6D2439E2F}" dt="2024-09-26T11:12:54.778" v="7575" actId="20577"/>
          <ac:spMkLst>
            <pc:docMk/>
            <pc:sldMk cId="2330940955" sldId="281"/>
            <ac:spMk id="3" creationId="{F34EA549-E351-8DB9-AAE3-F234A5A23DF7}"/>
          </ac:spMkLst>
        </pc:spChg>
      </pc:sldChg>
      <pc:sldChg chg="modSp new mod">
        <pc:chgData name="Patrick Merritt" userId="b92c223c-8880-48c6-9b0c-d25ee1bca468" providerId="ADAL" clId="{F20C7CCD-F387-4FDD-B084-D7B6D2439E2F}" dt="2024-09-26T11:14:38.218" v="7956" actId="20577"/>
        <pc:sldMkLst>
          <pc:docMk/>
          <pc:sldMk cId="2190977619" sldId="282"/>
        </pc:sldMkLst>
        <pc:spChg chg="mod">
          <ac:chgData name="Patrick Merritt" userId="b92c223c-8880-48c6-9b0c-d25ee1bca468" providerId="ADAL" clId="{F20C7CCD-F387-4FDD-B084-D7B6D2439E2F}" dt="2024-09-26T11:13:01.658" v="7593" actId="20577"/>
          <ac:spMkLst>
            <pc:docMk/>
            <pc:sldMk cId="2190977619" sldId="282"/>
            <ac:spMk id="2" creationId="{D35BE412-54BA-1DD7-1AD3-51AD27A926DD}"/>
          </ac:spMkLst>
        </pc:spChg>
        <pc:spChg chg="mod">
          <ac:chgData name="Patrick Merritt" userId="b92c223c-8880-48c6-9b0c-d25ee1bca468" providerId="ADAL" clId="{F20C7CCD-F387-4FDD-B084-D7B6D2439E2F}" dt="2024-09-26T11:14:38.218" v="7956" actId="20577"/>
          <ac:spMkLst>
            <pc:docMk/>
            <pc:sldMk cId="2190977619" sldId="282"/>
            <ac:spMk id="3" creationId="{DC73C9A3-E168-6124-FF17-9EA5827AF689}"/>
          </ac:spMkLst>
        </pc:spChg>
      </pc:sldChg>
      <pc:sldChg chg="modSp new mod">
        <pc:chgData name="Patrick Merritt" userId="b92c223c-8880-48c6-9b0c-d25ee1bca468" providerId="ADAL" clId="{F20C7CCD-F387-4FDD-B084-D7B6D2439E2F}" dt="2024-09-26T11:17:24.337" v="8369" actId="33524"/>
        <pc:sldMkLst>
          <pc:docMk/>
          <pc:sldMk cId="115782311" sldId="283"/>
        </pc:sldMkLst>
        <pc:spChg chg="mod">
          <ac:chgData name="Patrick Merritt" userId="b92c223c-8880-48c6-9b0c-d25ee1bca468" providerId="ADAL" clId="{F20C7CCD-F387-4FDD-B084-D7B6D2439E2F}" dt="2024-09-26T11:14:49.842" v="7974" actId="20577"/>
          <ac:spMkLst>
            <pc:docMk/>
            <pc:sldMk cId="115782311" sldId="283"/>
            <ac:spMk id="2" creationId="{C90AA098-64D0-5799-B3D2-16C64A2BE6D6}"/>
          </ac:spMkLst>
        </pc:spChg>
        <pc:spChg chg="mod">
          <ac:chgData name="Patrick Merritt" userId="b92c223c-8880-48c6-9b0c-d25ee1bca468" providerId="ADAL" clId="{F20C7CCD-F387-4FDD-B084-D7B6D2439E2F}" dt="2024-09-26T11:17:24.337" v="8369" actId="33524"/>
          <ac:spMkLst>
            <pc:docMk/>
            <pc:sldMk cId="115782311" sldId="283"/>
            <ac:spMk id="3" creationId="{36E5BA25-7E9F-FAF6-17F9-AD7A682A8BDA}"/>
          </ac:spMkLst>
        </pc:spChg>
      </pc:sldChg>
      <pc:sldChg chg="modSp new mod">
        <pc:chgData name="Patrick Merritt" userId="b92c223c-8880-48c6-9b0c-d25ee1bca468" providerId="ADAL" clId="{F20C7CCD-F387-4FDD-B084-D7B6D2439E2F}" dt="2024-09-26T11:18:43.138" v="8623" actId="20577"/>
        <pc:sldMkLst>
          <pc:docMk/>
          <pc:sldMk cId="1699937664" sldId="284"/>
        </pc:sldMkLst>
        <pc:spChg chg="mod">
          <ac:chgData name="Patrick Merritt" userId="b92c223c-8880-48c6-9b0c-d25ee1bca468" providerId="ADAL" clId="{F20C7CCD-F387-4FDD-B084-D7B6D2439E2F}" dt="2024-09-26T11:17:33.874" v="8379" actId="20577"/>
          <ac:spMkLst>
            <pc:docMk/>
            <pc:sldMk cId="1699937664" sldId="284"/>
            <ac:spMk id="2" creationId="{83368494-EA98-293E-FA6F-A9027A8D4215}"/>
          </ac:spMkLst>
        </pc:spChg>
        <pc:spChg chg="mod">
          <ac:chgData name="Patrick Merritt" userId="b92c223c-8880-48c6-9b0c-d25ee1bca468" providerId="ADAL" clId="{F20C7CCD-F387-4FDD-B084-D7B6D2439E2F}" dt="2024-09-26T11:18:43.138" v="8623" actId="20577"/>
          <ac:spMkLst>
            <pc:docMk/>
            <pc:sldMk cId="1699937664" sldId="284"/>
            <ac:spMk id="3" creationId="{50141AA5-1DCC-812B-3381-F54A089E2358}"/>
          </ac:spMkLst>
        </pc:spChg>
      </pc:sldChg>
      <pc:sldChg chg="modSp new mod">
        <pc:chgData name="Patrick Merritt" userId="b92c223c-8880-48c6-9b0c-d25ee1bca468" providerId="ADAL" clId="{F20C7CCD-F387-4FDD-B084-D7B6D2439E2F}" dt="2024-09-26T11:20:45.545" v="8924" actId="20577"/>
        <pc:sldMkLst>
          <pc:docMk/>
          <pc:sldMk cId="288533857" sldId="285"/>
        </pc:sldMkLst>
        <pc:spChg chg="mod">
          <ac:chgData name="Patrick Merritt" userId="b92c223c-8880-48c6-9b0c-d25ee1bca468" providerId="ADAL" clId="{F20C7CCD-F387-4FDD-B084-D7B6D2439E2F}" dt="2024-09-26T11:19:06.297" v="8637" actId="20577"/>
          <ac:spMkLst>
            <pc:docMk/>
            <pc:sldMk cId="288533857" sldId="285"/>
            <ac:spMk id="2" creationId="{2B30B07B-E0B4-B8D9-7437-58084E7CB8AD}"/>
          </ac:spMkLst>
        </pc:spChg>
        <pc:spChg chg="mod">
          <ac:chgData name="Patrick Merritt" userId="b92c223c-8880-48c6-9b0c-d25ee1bca468" providerId="ADAL" clId="{F20C7CCD-F387-4FDD-B084-D7B6D2439E2F}" dt="2024-09-26T11:20:45.545" v="8924" actId="20577"/>
          <ac:spMkLst>
            <pc:docMk/>
            <pc:sldMk cId="288533857" sldId="285"/>
            <ac:spMk id="3" creationId="{1B75F84B-ECCC-12FC-5D5C-51FF286F3E2C}"/>
          </ac:spMkLst>
        </pc:spChg>
      </pc:sldChg>
      <pc:sldChg chg="modSp new mod">
        <pc:chgData name="Patrick Merritt" userId="b92c223c-8880-48c6-9b0c-d25ee1bca468" providerId="ADAL" clId="{F20C7CCD-F387-4FDD-B084-D7B6D2439E2F}" dt="2024-09-26T11:22:03.513" v="9122" actId="20577"/>
        <pc:sldMkLst>
          <pc:docMk/>
          <pc:sldMk cId="2387649602" sldId="286"/>
        </pc:sldMkLst>
        <pc:spChg chg="mod">
          <ac:chgData name="Patrick Merritt" userId="b92c223c-8880-48c6-9b0c-d25ee1bca468" providerId="ADAL" clId="{F20C7CCD-F387-4FDD-B084-D7B6D2439E2F}" dt="2024-09-26T11:21:05.345" v="8957" actId="20577"/>
          <ac:spMkLst>
            <pc:docMk/>
            <pc:sldMk cId="2387649602" sldId="286"/>
            <ac:spMk id="2" creationId="{A983DDFF-9098-3398-34BD-CC0CE4A727D7}"/>
          </ac:spMkLst>
        </pc:spChg>
        <pc:spChg chg="mod">
          <ac:chgData name="Patrick Merritt" userId="b92c223c-8880-48c6-9b0c-d25ee1bca468" providerId="ADAL" clId="{F20C7CCD-F387-4FDD-B084-D7B6D2439E2F}" dt="2024-09-26T11:22:03.513" v="9122" actId="20577"/>
          <ac:spMkLst>
            <pc:docMk/>
            <pc:sldMk cId="2387649602" sldId="286"/>
            <ac:spMk id="3" creationId="{FBEB9B0D-9B49-57A5-4ADF-DFD85EAF943E}"/>
          </ac:spMkLst>
        </pc:spChg>
      </pc:sldChg>
      <pc:sldChg chg="del">
        <pc:chgData name="Patrick Merritt" userId="b92c223c-8880-48c6-9b0c-d25ee1bca468" providerId="ADAL" clId="{F20C7CCD-F387-4FDD-B084-D7B6D2439E2F}" dt="2024-09-26T08:52:19.693" v="20" actId="47"/>
        <pc:sldMkLst>
          <pc:docMk/>
          <pc:sldMk cId="1307113388" sldId="324"/>
        </pc:sldMkLst>
      </pc:sldChg>
      <pc:sldChg chg="del">
        <pc:chgData name="Patrick Merritt" userId="b92c223c-8880-48c6-9b0c-d25ee1bca468" providerId="ADAL" clId="{F20C7CCD-F387-4FDD-B084-D7B6D2439E2F}" dt="2024-09-26T08:52:19.693" v="20" actId="47"/>
        <pc:sldMkLst>
          <pc:docMk/>
          <pc:sldMk cId="3662487895" sldId="325"/>
        </pc:sldMkLst>
      </pc:sldChg>
      <pc:sldChg chg="del">
        <pc:chgData name="Patrick Merritt" userId="b92c223c-8880-48c6-9b0c-d25ee1bca468" providerId="ADAL" clId="{F20C7CCD-F387-4FDD-B084-D7B6D2439E2F}" dt="2024-09-26T08:52:19.693" v="20" actId="47"/>
        <pc:sldMkLst>
          <pc:docMk/>
          <pc:sldMk cId="1955289497" sldId="326"/>
        </pc:sldMkLst>
      </pc:sldChg>
      <pc:sldChg chg="del">
        <pc:chgData name="Patrick Merritt" userId="b92c223c-8880-48c6-9b0c-d25ee1bca468" providerId="ADAL" clId="{F20C7CCD-F387-4FDD-B084-D7B6D2439E2F}" dt="2024-09-26T08:52:19.693" v="20" actId="47"/>
        <pc:sldMkLst>
          <pc:docMk/>
          <pc:sldMk cId="3707838747" sldId="327"/>
        </pc:sldMkLst>
      </pc:sldChg>
      <pc:sldChg chg="del">
        <pc:chgData name="Patrick Merritt" userId="b92c223c-8880-48c6-9b0c-d25ee1bca468" providerId="ADAL" clId="{F20C7CCD-F387-4FDD-B084-D7B6D2439E2F}" dt="2024-09-26T08:52:19.693" v="20" actId="47"/>
        <pc:sldMkLst>
          <pc:docMk/>
          <pc:sldMk cId="724421886" sldId="328"/>
        </pc:sldMkLst>
      </pc:sldChg>
      <pc:sldChg chg="del">
        <pc:chgData name="Patrick Merritt" userId="b92c223c-8880-48c6-9b0c-d25ee1bca468" providerId="ADAL" clId="{F20C7CCD-F387-4FDD-B084-D7B6D2439E2F}" dt="2024-09-26T08:52:19.693" v="20" actId="47"/>
        <pc:sldMkLst>
          <pc:docMk/>
          <pc:sldMk cId="3709438690" sldId="329"/>
        </pc:sldMkLst>
      </pc:sldChg>
      <pc:sldChg chg="del">
        <pc:chgData name="Patrick Merritt" userId="b92c223c-8880-48c6-9b0c-d25ee1bca468" providerId="ADAL" clId="{F20C7CCD-F387-4FDD-B084-D7B6D2439E2F}" dt="2024-09-26T08:52:19.693" v="20" actId="47"/>
        <pc:sldMkLst>
          <pc:docMk/>
          <pc:sldMk cId="1422887737" sldId="330"/>
        </pc:sldMkLst>
      </pc:sldChg>
      <pc:sldChg chg="del">
        <pc:chgData name="Patrick Merritt" userId="b92c223c-8880-48c6-9b0c-d25ee1bca468" providerId="ADAL" clId="{F20C7CCD-F387-4FDD-B084-D7B6D2439E2F}" dt="2024-09-26T08:52:19.693" v="20" actId="47"/>
        <pc:sldMkLst>
          <pc:docMk/>
          <pc:sldMk cId="2422338787" sldId="331"/>
        </pc:sldMkLst>
      </pc:sldChg>
      <pc:sldChg chg="del">
        <pc:chgData name="Patrick Merritt" userId="b92c223c-8880-48c6-9b0c-d25ee1bca468" providerId="ADAL" clId="{F20C7CCD-F387-4FDD-B084-D7B6D2439E2F}" dt="2024-09-26T08:52:19.693" v="20" actId="47"/>
        <pc:sldMkLst>
          <pc:docMk/>
          <pc:sldMk cId="2927313181" sldId="332"/>
        </pc:sldMkLst>
      </pc:sldChg>
      <pc:sldChg chg="del">
        <pc:chgData name="Patrick Merritt" userId="b92c223c-8880-48c6-9b0c-d25ee1bca468" providerId="ADAL" clId="{F20C7CCD-F387-4FDD-B084-D7B6D2439E2F}" dt="2024-09-26T08:52:19.693" v="20" actId="47"/>
        <pc:sldMkLst>
          <pc:docMk/>
          <pc:sldMk cId="2575478432" sldId="333"/>
        </pc:sldMkLst>
      </pc:sldChg>
      <pc:sldChg chg="del">
        <pc:chgData name="Patrick Merritt" userId="b92c223c-8880-48c6-9b0c-d25ee1bca468" providerId="ADAL" clId="{F20C7CCD-F387-4FDD-B084-D7B6D2439E2F}" dt="2024-09-26T08:52:19.693" v="20" actId="47"/>
        <pc:sldMkLst>
          <pc:docMk/>
          <pc:sldMk cId="787939706" sldId="334"/>
        </pc:sldMkLst>
      </pc:sldChg>
      <pc:sldChg chg="del">
        <pc:chgData name="Patrick Merritt" userId="b92c223c-8880-48c6-9b0c-d25ee1bca468" providerId="ADAL" clId="{F20C7CCD-F387-4FDD-B084-D7B6D2439E2F}" dt="2024-09-26T08:52:19.693" v="20" actId="47"/>
        <pc:sldMkLst>
          <pc:docMk/>
          <pc:sldMk cId="3875669439" sldId="335"/>
        </pc:sldMkLst>
      </pc:sldChg>
      <pc:sldChg chg="del">
        <pc:chgData name="Patrick Merritt" userId="b92c223c-8880-48c6-9b0c-d25ee1bca468" providerId="ADAL" clId="{F20C7CCD-F387-4FDD-B084-D7B6D2439E2F}" dt="2024-09-26T08:52:19.693" v="20" actId="47"/>
        <pc:sldMkLst>
          <pc:docMk/>
          <pc:sldMk cId="2651853090" sldId="336"/>
        </pc:sldMkLst>
      </pc:sldChg>
      <pc:sldChg chg="del">
        <pc:chgData name="Patrick Merritt" userId="b92c223c-8880-48c6-9b0c-d25ee1bca468" providerId="ADAL" clId="{F20C7CCD-F387-4FDD-B084-D7B6D2439E2F}" dt="2024-09-26T08:52:19.693" v="20" actId="47"/>
        <pc:sldMkLst>
          <pc:docMk/>
          <pc:sldMk cId="731809977" sldId="337"/>
        </pc:sldMkLst>
      </pc:sldChg>
      <pc:sldChg chg="del">
        <pc:chgData name="Patrick Merritt" userId="b92c223c-8880-48c6-9b0c-d25ee1bca468" providerId="ADAL" clId="{F20C7CCD-F387-4FDD-B084-D7B6D2439E2F}" dt="2024-09-26T08:52:19.693" v="20" actId="47"/>
        <pc:sldMkLst>
          <pc:docMk/>
          <pc:sldMk cId="2564796546" sldId="338"/>
        </pc:sldMkLst>
      </pc:sldChg>
      <pc:sldChg chg="del">
        <pc:chgData name="Patrick Merritt" userId="b92c223c-8880-48c6-9b0c-d25ee1bca468" providerId="ADAL" clId="{F20C7CCD-F387-4FDD-B084-D7B6D2439E2F}" dt="2024-09-26T08:52:19.693" v="20" actId="47"/>
        <pc:sldMkLst>
          <pc:docMk/>
          <pc:sldMk cId="4105099718" sldId="339"/>
        </pc:sldMkLst>
      </pc:sldChg>
      <pc:sldChg chg="del">
        <pc:chgData name="Patrick Merritt" userId="b92c223c-8880-48c6-9b0c-d25ee1bca468" providerId="ADAL" clId="{F20C7CCD-F387-4FDD-B084-D7B6D2439E2F}" dt="2024-09-26T08:52:19.693" v="20" actId="47"/>
        <pc:sldMkLst>
          <pc:docMk/>
          <pc:sldMk cId="4065160579" sldId="340"/>
        </pc:sldMkLst>
      </pc:sldChg>
      <pc:sldChg chg="del">
        <pc:chgData name="Patrick Merritt" userId="b92c223c-8880-48c6-9b0c-d25ee1bca468" providerId="ADAL" clId="{F20C7CCD-F387-4FDD-B084-D7B6D2439E2F}" dt="2024-09-26T08:52:19.693" v="20" actId="47"/>
        <pc:sldMkLst>
          <pc:docMk/>
          <pc:sldMk cId="1113094226" sldId="341"/>
        </pc:sldMkLst>
      </pc:sldChg>
      <pc:sldChg chg="del">
        <pc:chgData name="Patrick Merritt" userId="b92c223c-8880-48c6-9b0c-d25ee1bca468" providerId="ADAL" clId="{F20C7CCD-F387-4FDD-B084-D7B6D2439E2F}" dt="2024-09-26T08:52:19.693" v="20" actId="47"/>
        <pc:sldMkLst>
          <pc:docMk/>
          <pc:sldMk cId="1979081947" sldId="342"/>
        </pc:sldMkLst>
      </pc:sldChg>
    </pc:docChg>
  </pc:docChgLst>
  <pc:docChgLst>
    <pc:chgData name="Patrick Merritt" userId="b92c223c-8880-48c6-9b0c-d25ee1bca468" providerId="ADAL" clId="{F1BB5505-4C9A-4EC7-86DE-41EFD854B8F8}"/>
    <pc:docChg chg="undo custSel addSld delSld modSld sldOrd">
      <pc:chgData name="Patrick Merritt" userId="b92c223c-8880-48c6-9b0c-d25ee1bca468" providerId="ADAL" clId="{F1BB5505-4C9A-4EC7-86DE-41EFD854B8F8}" dt="2024-09-15T13:33:16.033" v="3886" actId="20577"/>
      <pc:docMkLst>
        <pc:docMk/>
      </pc:docMkLst>
      <pc:sldChg chg="modSp mod">
        <pc:chgData name="Patrick Merritt" userId="b92c223c-8880-48c6-9b0c-d25ee1bca468" providerId="ADAL" clId="{F1BB5505-4C9A-4EC7-86DE-41EFD854B8F8}" dt="2024-09-15T12:29:35.242" v="836" actId="20577"/>
        <pc:sldMkLst>
          <pc:docMk/>
          <pc:sldMk cId="357346659" sldId="256"/>
        </pc:sldMkLst>
        <pc:spChg chg="mod">
          <ac:chgData name="Patrick Merritt" userId="b92c223c-8880-48c6-9b0c-d25ee1bca468" providerId="ADAL" clId="{F1BB5505-4C9A-4EC7-86DE-41EFD854B8F8}" dt="2024-09-15T12:17:29.201" v="1" actId="20577"/>
          <ac:spMkLst>
            <pc:docMk/>
            <pc:sldMk cId="357346659" sldId="256"/>
            <ac:spMk id="2" creationId="{B2975A7C-D54D-05E0-876F-826FC221EA09}"/>
          </ac:spMkLst>
        </pc:spChg>
        <pc:spChg chg="mod">
          <ac:chgData name="Patrick Merritt" userId="b92c223c-8880-48c6-9b0c-d25ee1bca468" providerId="ADAL" clId="{F1BB5505-4C9A-4EC7-86DE-41EFD854B8F8}" dt="2024-09-15T12:29:35.242" v="836" actId="20577"/>
          <ac:spMkLst>
            <pc:docMk/>
            <pc:sldMk cId="357346659" sldId="256"/>
            <ac:spMk id="3" creationId="{36870642-29A2-1695-40D0-B1CAC0942C8E}"/>
          </ac:spMkLst>
        </pc:spChg>
      </pc:sldChg>
      <pc:sldChg chg="addSp delSp modSp new mod modClrScheme chgLayout">
        <pc:chgData name="Patrick Merritt" userId="b92c223c-8880-48c6-9b0c-d25ee1bca468" providerId="ADAL" clId="{F1BB5505-4C9A-4EC7-86DE-41EFD854B8F8}" dt="2024-09-15T12:19:02.193" v="71" actId="20577"/>
        <pc:sldMkLst>
          <pc:docMk/>
          <pc:sldMk cId="46242323" sldId="258"/>
        </pc:sldMkLst>
        <pc:spChg chg="mod ord">
          <ac:chgData name="Patrick Merritt" userId="b92c223c-8880-48c6-9b0c-d25ee1bca468" providerId="ADAL" clId="{F1BB5505-4C9A-4EC7-86DE-41EFD854B8F8}" dt="2024-09-15T12:18:45.876" v="29" actId="20577"/>
          <ac:spMkLst>
            <pc:docMk/>
            <pc:sldMk cId="46242323" sldId="258"/>
            <ac:spMk id="2" creationId="{3B7A188A-3D82-E7A7-7E78-7AD73274654D}"/>
          </ac:spMkLst>
        </pc:spChg>
        <pc:spChg chg="del mod ord">
          <ac:chgData name="Patrick Merritt" userId="b92c223c-8880-48c6-9b0c-d25ee1bca468" providerId="ADAL" clId="{F1BB5505-4C9A-4EC7-86DE-41EFD854B8F8}" dt="2024-09-15T12:18:30.210" v="14" actId="700"/>
          <ac:spMkLst>
            <pc:docMk/>
            <pc:sldMk cId="46242323" sldId="258"/>
            <ac:spMk id="3" creationId="{B12DC34A-0918-1918-57C2-A0DDDDB0BD51}"/>
          </ac:spMkLst>
        </pc:spChg>
        <pc:spChg chg="add del mod ord">
          <ac:chgData name="Patrick Merritt" userId="b92c223c-8880-48c6-9b0c-d25ee1bca468" providerId="ADAL" clId="{F1BB5505-4C9A-4EC7-86DE-41EFD854B8F8}" dt="2024-09-15T12:18:33.077" v="16" actId="700"/>
          <ac:spMkLst>
            <pc:docMk/>
            <pc:sldMk cId="46242323" sldId="258"/>
            <ac:spMk id="4" creationId="{AF384EF3-9DEF-8218-221C-BC037D3DD05F}"/>
          </ac:spMkLst>
        </pc:spChg>
        <pc:spChg chg="add mod ord">
          <ac:chgData name="Patrick Merritt" userId="b92c223c-8880-48c6-9b0c-d25ee1bca468" providerId="ADAL" clId="{F1BB5505-4C9A-4EC7-86DE-41EFD854B8F8}" dt="2024-09-15T12:19:02.193" v="71" actId="20577"/>
          <ac:spMkLst>
            <pc:docMk/>
            <pc:sldMk cId="46242323" sldId="258"/>
            <ac:spMk id="5" creationId="{91B99073-39E8-5935-B7CA-900A5CAD3208}"/>
          </ac:spMkLst>
        </pc:spChg>
      </pc:sldChg>
      <pc:sldChg chg="del">
        <pc:chgData name="Patrick Merritt" userId="b92c223c-8880-48c6-9b0c-d25ee1bca468" providerId="ADAL" clId="{F1BB5505-4C9A-4EC7-86DE-41EFD854B8F8}" dt="2024-09-15T12:17:34.513" v="2" actId="47"/>
        <pc:sldMkLst>
          <pc:docMk/>
          <pc:sldMk cId="2081798048" sldId="258"/>
        </pc:sldMkLst>
      </pc:sldChg>
      <pc:sldChg chg="del">
        <pc:chgData name="Patrick Merritt" userId="b92c223c-8880-48c6-9b0c-d25ee1bca468" providerId="ADAL" clId="{F1BB5505-4C9A-4EC7-86DE-41EFD854B8F8}" dt="2024-09-15T12:17:34.513" v="2" actId="47"/>
        <pc:sldMkLst>
          <pc:docMk/>
          <pc:sldMk cId="2643284777" sldId="259"/>
        </pc:sldMkLst>
      </pc:sldChg>
      <pc:sldChg chg="modSp new mod">
        <pc:chgData name="Patrick Merritt" userId="b92c223c-8880-48c6-9b0c-d25ee1bca468" providerId="ADAL" clId="{F1BB5505-4C9A-4EC7-86DE-41EFD854B8F8}" dt="2024-09-15T12:21:41.042" v="409" actId="20577"/>
        <pc:sldMkLst>
          <pc:docMk/>
          <pc:sldMk cId="2648245939" sldId="259"/>
        </pc:sldMkLst>
        <pc:spChg chg="mod">
          <ac:chgData name="Patrick Merritt" userId="b92c223c-8880-48c6-9b0c-d25ee1bca468" providerId="ADAL" clId="{F1BB5505-4C9A-4EC7-86DE-41EFD854B8F8}" dt="2024-09-15T12:19:12.305" v="93" actId="20577"/>
          <ac:spMkLst>
            <pc:docMk/>
            <pc:sldMk cId="2648245939" sldId="259"/>
            <ac:spMk id="2" creationId="{034AFB55-C0FB-C440-475C-E0531DE8B97C}"/>
          </ac:spMkLst>
        </pc:spChg>
        <pc:spChg chg="mod">
          <ac:chgData name="Patrick Merritt" userId="b92c223c-8880-48c6-9b0c-d25ee1bca468" providerId="ADAL" clId="{F1BB5505-4C9A-4EC7-86DE-41EFD854B8F8}" dt="2024-09-15T12:21:41.042" v="409" actId="20577"/>
          <ac:spMkLst>
            <pc:docMk/>
            <pc:sldMk cId="2648245939" sldId="259"/>
            <ac:spMk id="3" creationId="{75D5C000-20C7-4DB4-3BE4-06661D2BFC90}"/>
          </ac:spMkLst>
        </pc:spChg>
      </pc:sldChg>
      <pc:sldChg chg="addSp delSp modSp new mod modClrScheme chgLayout">
        <pc:chgData name="Patrick Merritt" userId="b92c223c-8880-48c6-9b0c-d25ee1bca468" providerId="ADAL" clId="{F1BB5505-4C9A-4EC7-86DE-41EFD854B8F8}" dt="2024-09-15T12:28:57.078" v="764" actId="20577"/>
        <pc:sldMkLst>
          <pc:docMk/>
          <pc:sldMk cId="388867105" sldId="260"/>
        </pc:sldMkLst>
        <pc:spChg chg="mod ord">
          <ac:chgData name="Patrick Merritt" userId="b92c223c-8880-48c6-9b0c-d25ee1bca468" providerId="ADAL" clId="{F1BB5505-4C9A-4EC7-86DE-41EFD854B8F8}" dt="2024-09-15T12:27:52.321" v="695" actId="700"/>
          <ac:spMkLst>
            <pc:docMk/>
            <pc:sldMk cId="388867105" sldId="260"/>
            <ac:spMk id="2" creationId="{AF1B95A7-E070-1882-B207-04EA2AF2A2A9}"/>
          </ac:spMkLst>
        </pc:spChg>
        <pc:spChg chg="mod ord">
          <ac:chgData name="Patrick Merritt" userId="b92c223c-8880-48c6-9b0c-d25ee1bca468" providerId="ADAL" clId="{F1BB5505-4C9A-4EC7-86DE-41EFD854B8F8}" dt="2024-09-15T12:28:57.078" v="764" actId="20577"/>
          <ac:spMkLst>
            <pc:docMk/>
            <pc:sldMk cId="388867105" sldId="260"/>
            <ac:spMk id="3" creationId="{EFCBEBF7-3249-2AD6-9C07-52D024AF8C97}"/>
          </ac:spMkLst>
        </pc:spChg>
        <pc:spChg chg="add del mod ord">
          <ac:chgData name="Patrick Merritt" userId="b92c223c-8880-48c6-9b0c-d25ee1bca468" providerId="ADAL" clId="{F1BB5505-4C9A-4EC7-86DE-41EFD854B8F8}" dt="2024-09-15T12:27:53.916" v="696" actId="22"/>
          <ac:spMkLst>
            <pc:docMk/>
            <pc:sldMk cId="388867105" sldId="260"/>
            <ac:spMk id="4" creationId="{B13E6AF8-525F-1DAE-E717-6FA0F4009164}"/>
          </ac:spMkLst>
        </pc:spChg>
        <pc:spChg chg="add del mod">
          <ac:chgData name="Patrick Merritt" userId="b92c223c-8880-48c6-9b0c-d25ee1bca468" providerId="ADAL" clId="{F1BB5505-4C9A-4EC7-86DE-41EFD854B8F8}" dt="2024-09-15T12:28:17.214" v="698" actId="22"/>
          <ac:spMkLst>
            <pc:docMk/>
            <pc:sldMk cId="388867105" sldId="260"/>
            <ac:spMk id="8" creationId="{A7449662-C192-46FD-CD7B-8D47727B9321}"/>
          </ac:spMkLst>
        </pc:spChg>
        <pc:picChg chg="add del mod ord">
          <ac:chgData name="Patrick Merritt" userId="b92c223c-8880-48c6-9b0c-d25ee1bca468" providerId="ADAL" clId="{F1BB5505-4C9A-4EC7-86DE-41EFD854B8F8}" dt="2024-09-15T12:28:15.516" v="697" actId="478"/>
          <ac:picMkLst>
            <pc:docMk/>
            <pc:sldMk cId="388867105" sldId="260"/>
            <ac:picMk id="6" creationId="{E29A2352-4CEF-D1EA-17DD-0BA26558AF1E}"/>
          </ac:picMkLst>
        </pc:picChg>
        <pc:picChg chg="add mod ord">
          <ac:chgData name="Patrick Merritt" userId="b92c223c-8880-48c6-9b0c-d25ee1bca468" providerId="ADAL" clId="{F1BB5505-4C9A-4EC7-86DE-41EFD854B8F8}" dt="2024-09-15T12:28:17.214" v="698" actId="22"/>
          <ac:picMkLst>
            <pc:docMk/>
            <pc:sldMk cId="388867105" sldId="260"/>
            <ac:picMk id="10" creationId="{9A1A9CD4-165B-A38D-A505-B0E892851A3B}"/>
          </ac:picMkLst>
        </pc:picChg>
      </pc:sldChg>
      <pc:sldChg chg="del">
        <pc:chgData name="Patrick Merritt" userId="b92c223c-8880-48c6-9b0c-d25ee1bca468" providerId="ADAL" clId="{F1BB5505-4C9A-4EC7-86DE-41EFD854B8F8}" dt="2024-09-15T12:17:34.513" v="2" actId="47"/>
        <pc:sldMkLst>
          <pc:docMk/>
          <pc:sldMk cId="2153999841" sldId="260"/>
        </pc:sldMkLst>
      </pc:sldChg>
      <pc:sldChg chg="addSp delSp modSp new mod modClrScheme chgLayout">
        <pc:chgData name="Patrick Merritt" userId="b92c223c-8880-48c6-9b0c-d25ee1bca468" providerId="ADAL" clId="{F1BB5505-4C9A-4EC7-86DE-41EFD854B8F8}" dt="2024-09-15T12:34:39.083" v="1096" actId="20577"/>
        <pc:sldMkLst>
          <pc:docMk/>
          <pc:sldMk cId="260157542" sldId="261"/>
        </pc:sldMkLst>
        <pc:spChg chg="del mod ord">
          <ac:chgData name="Patrick Merritt" userId="b92c223c-8880-48c6-9b0c-d25ee1bca468" providerId="ADAL" clId="{F1BB5505-4C9A-4EC7-86DE-41EFD854B8F8}" dt="2024-09-15T12:29:42.182" v="837" actId="700"/>
          <ac:spMkLst>
            <pc:docMk/>
            <pc:sldMk cId="260157542" sldId="261"/>
            <ac:spMk id="2" creationId="{A1DCA342-8DCD-AC2D-CB77-269073CCE873}"/>
          </ac:spMkLst>
        </pc:spChg>
        <pc:spChg chg="del mod ord">
          <ac:chgData name="Patrick Merritt" userId="b92c223c-8880-48c6-9b0c-d25ee1bca468" providerId="ADAL" clId="{F1BB5505-4C9A-4EC7-86DE-41EFD854B8F8}" dt="2024-09-15T12:29:42.182" v="837" actId="700"/>
          <ac:spMkLst>
            <pc:docMk/>
            <pc:sldMk cId="260157542" sldId="261"/>
            <ac:spMk id="3" creationId="{AAB7ED1A-F58E-938C-FA2F-F5651F190572}"/>
          </ac:spMkLst>
        </pc:spChg>
        <pc:spChg chg="del">
          <ac:chgData name="Patrick Merritt" userId="b92c223c-8880-48c6-9b0c-d25ee1bca468" providerId="ADAL" clId="{F1BB5505-4C9A-4EC7-86DE-41EFD854B8F8}" dt="2024-09-15T12:29:42.182" v="837" actId="700"/>
          <ac:spMkLst>
            <pc:docMk/>
            <pc:sldMk cId="260157542" sldId="261"/>
            <ac:spMk id="4" creationId="{6365254C-9289-8910-BE11-C2C93AE292F3}"/>
          </ac:spMkLst>
        </pc:spChg>
        <pc:spChg chg="add del mod ord">
          <ac:chgData name="Patrick Merritt" userId="b92c223c-8880-48c6-9b0c-d25ee1bca468" providerId="ADAL" clId="{F1BB5505-4C9A-4EC7-86DE-41EFD854B8F8}" dt="2024-09-15T12:29:48.127" v="839" actId="700"/>
          <ac:spMkLst>
            <pc:docMk/>
            <pc:sldMk cId="260157542" sldId="261"/>
            <ac:spMk id="5" creationId="{F6F9273B-E90A-4FF8-B679-EABB5EC15F35}"/>
          </ac:spMkLst>
        </pc:spChg>
        <pc:spChg chg="add del mod ord">
          <ac:chgData name="Patrick Merritt" userId="b92c223c-8880-48c6-9b0c-d25ee1bca468" providerId="ADAL" clId="{F1BB5505-4C9A-4EC7-86DE-41EFD854B8F8}" dt="2024-09-15T12:29:48.127" v="839" actId="700"/>
          <ac:spMkLst>
            <pc:docMk/>
            <pc:sldMk cId="260157542" sldId="261"/>
            <ac:spMk id="6" creationId="{F0A68CBD-7C85-9282-B863-CD0ABE62459B}"/>
          </ac:spMkLst>
        </pc:spChg>
        <pc:spChg chg="add mod ord">
          <ac:chgData name="Patrick Merritt" userId="b92c223c-8880-48c6-9b0c-d25ee1bca468" providerId="ADAL" clId="{F1BB5505-4C9A-4EC7-86DE-41EFD854B8F8}" dt="2024-09-15T12:30:43.206" v="875" actId="20577"/>
          <ac:spMkLst>
            <pc:docMk/>
            <pc:sldMk cId="260157542" sldId="261"/>
            <ac:spMk id="8" creationId="{F3339F18-A735-6150-6708-74AF60DE9927}"/>
          </ac:spMkLst>
        </pc:spChg>
        <pc:spChg chg="add del mod ord">
          <ac:chgData name="Patrick Merritt" userId="b92c223c-8880-48c6-9b0c-d25ee1bca468" providerId="ADAL" clId="{F1BB5505-4C9A-4EC7-86DE-41EFD854B8F8}" dt="2024-09-15T12:30:51.490" v="878"/>
          <ac:spMkLst>
            <pc:docMk/>
            <pc:sldMk cId="260157542" sldId="261"/>
            <ac:spMk id="9" creationId="{4091BC5F-4CC2-21CC-6F99-8A406239B47C}"/>
          </ac:spMkLst>
        </pc:spChg>
        <pc:spChg chg="add mod ord">
          <ac:chgData name="Patrick Merritt" userId="b92c223c-8880-48c6-9b0c-d25ee1bca468" providerId="ADAL" clId="{F1BB5505-4C9A-4EC7-86DE-41EFD854B8F8}" dt="2024-09-15T12:34:39.083" v="1096" actId="20577"/>
          <ac:spMkLst>
            <pc:docMk/>
            <pc:sldMk cId="260157542" sldId="261"/>
            <ac:spMk id="10" creationId="{DF83124E-03E2-F184-439E-CBF04B15EBE4}"/>
          </ac:spMkLst>
        </pc:spChg>
        <pc:picChg chg="add del mod">
          <ac:chgData name="Patrick Merritt" userId="b92c223c-8880-48c6-9b0c-d25ee1bca468" providerId="ADAL" clId="{F1BB5505-4C9A-4EC7-86DE-41EFD854B8F8}" dt="2024-09-15T12:30:50.130" v="877" actId="478"/>
          <ac:picMkLst>
            <pc:docMk/>
            <pc:sldMk cId="260157542" sldId="261"/>
            <ac:picMk id="7" creationId="{9202323E-33BC-D066-37EF-ADE41839210B}"/>
          </ac:picMkLst>
        </pc:picChg>
        <pc:picChg chg="add mod">
          <ac:chgData name="Patrick Merritt" userId="b92c223c-8880-48c6-9b0c-d25ee1bca468" providerId="ADAL" clId="{F1BB5505-4C9A-4EC7-86DE-41EFD854B8F8}" dt="2024-09-15T12:30:57.890" v="879" actId="14100"/>
          <ac:picMkLst>
            <pc:docMk/>
            <pc:sldMk cId="260157542" sldId="261"/>
            <ac:picMk id="11" creationId="{B24C2702-E440-F744-9C9B-32CE20A4B62D}"/>
          </ac:picMkLst>
        </pc:picChg>
      </pc:sldChg>
      <pc:sldChg chg="del">
        <pc:chgData name="Patrick Merritt" userId="b92c223c-8880-48c6-9b0c-d25ee1bca468" providerId="ADAL" clId="{F1BB5505-4C9A-4EC7-86DE-41EFD854B8F8}" dt="2024-09-15T12:17:34.513" v="2" actId="47"/>
        <pc:sldMkLst>
          <pc:docMk/>
          <pc:sldMk cId="1521548385" sldId="261"/>
        </pc:sldMkLst>
      </pc:sldChg>
      <pc:sldChg chg="modSp new mod">
        <pc:chgData name="Patrick Merritt" userId="b92c223c-8880-48c6-9b0c-d25ee1bca468" providerId="ADAL" clId="{F1BB5505-4C9A-4EC7-86DE-41EFD854B8F8}" dt="2024-09-15T12:36:38.706" v="1448" actId="20577"/>
        <pc:sldMkLst>
          <pc:docMk/>
          <pc:sldMk cId="1089327717" sldId="262"/>
        </pc:sldMkLst>
        <pc:spChg chg="mod">
          <ac:chgData name="Patrick Merritt" userId="b92c223c-8880-48c6-9b0c-d25ee1bca468" providerId="ADAL" clId="{F1BB5505-4C9A-4EC7-86DE-41EFD854B8F8}" dt="2024-09-15T12:34:56.638" v="1120" actId="20577"/>
          <ac:spMkLst>
            <pc:docMk/>
            <pc:sldMk cId="1089327717" sldId="262"/>
            <ac:spMk id="2" creationId="{2F761396-238D-5CE7-B8F9-559F122C7CCD}"/>
          </ac:spMkLst>
        </pc:spChg>
        <pc:spChg chg="mod">
          <ac:chgData name="Patrick Merritt" userId="b92c223c-8880-48c6-9b0c-d25ee1bca468" providerId="ADAL" clId="{F1BB5505-4C9A-4EC7-86DE-41EFD854B8F8}" dt="2024-09-15T12:36:38.706" v="1448" actId="20577"/>
          <ac:spMkLst>
            <pc:docMk/>
            <pc:sldMk cId="1089327717" sldId="262"/>
            <ac:spMk id="3" creationId="{0E145DD7-F6CA-40D4-37B7-A04D2E7A289D}"/>
          </ac:spMkLst>
        </pc:spChg>
      </pc:sldChg>
      <pc:sldChg chg="new del ord">
        <pc:chgData name="Patrick Merritt" userId="b92c223c-8880-48c6-9b0c-d25ee1bca468" providerId="ADAL" clId="{F1BB5505-4C9A-4EC7-86DE-41EFD854B8F8}" dt="2024-09-15T12:30:17.631" v="844" actId="47"/>
        <pc:sldMkLst>
          <pc:docMk/>
          <pc:sldMk cId="2414345814" sldId="262"/>
        </pc:sldMkLst>
      </pc:sldChg>
      <pc:sldChg chg="del">
        <pc:chgData name="Patrick Merritt" userId="b92c223c-8880-48c6-9b0c-d25ee1bca468" providerId="ADAL" clId="{F1BB5505-4C9A-4EC7-86DE-41EFD854B8F8}" dt="2024-09-15T12:17:34.513" v="2" actId="47"/>
        <pc:sldMkLst>
          <pc:docMk/>
          <pc:sldMk cId="3642388207" sldId="262"/>
        </pc:sldMkLst>
      </pc:sldChg>
      <pc:sldChg chg="del">
        <pc:chgData name="Patrick Merritt" userId="b92c223c-8880-48c6-9b0c-d25ee1bca468" providerId="ADAL" clId="{F1BB5505-4C9A-4EC7-86DE-41EFD854B8F8}" dt="2024-09-15T12:17:34.513" v="2" actId="47"/>
        <pc:sldMkLst>
          <pc:docMk/>
          <pc:sldMk cId="1902923686" sldId="263"/>
        </pc:sldMkLst>
      </pc:sldChg>
      <pc:sldChg chg="modSp new mod">
        <pc:chgData name="Patrick Merritt" userId="b92c223c-8880-48c6-9b0c-d25ee1bca468" providerId="ADAL" clId="{F1BB5505-4C9A-4EC7-86DE-41EFD854B8F8}" dt="2024-09-15T12:37:12.778" v="1533" actId="20577"/>
        <pc:sldMkLst>
          <pc:docMk/>
          <pc:sldMk cId="4018784516" sldId="263"/>
        </pc:sldMkLst>
        <pc:spChg chg="mod">
          <ac:chgData name="Patrick Merritt" userId="b92c223c-8880-48c6-9b0c-d25ee1bca468" providerId="ADAL" clId="{F1BB5505-4C9A-4EC7-86DE-41EFD854B8F8}" dt="2024-09-15T12:36:53.457" v="1488" actId="20577"/>
          <ac:spMkLst>
            <pc:docMk/>
            <pc:sldMk cId="4018784516" sldId="263"/>
            <ac:spMk id="2" creationId="{03DB392C-410E-5B3B-362D-3A73101C9521}"/>
          </ac:spMkLst>
        </pc:spChg>
        <pc:spChg chg="mod">
          <ac:chgData name="Patrick Merritt" userId="b92c223c-8880-48c6-9b0c-d25ee1bca468" providerId="ADAL" clId="{F1BB5505-4C9A-4EC7-86DE-41EFD854B8F8}" dt="2024-09-15T12:37:12.778" v="1533" actId="20577"/>
          <ac:spMkLst>
            <pc:docMk/>
            <pc:sldMk cId="4018784516" sldId="263"/>
            <ac:spMk id="3" creationId="{4C1991AA-0D7D-5F9C-25F9-F5223C81FCEF}"/>
          </ac:spMkLst>
        </pc:spChg>
      </pc:sldChg>
      <pc:sldChg chg="del">
        <pc:chgData name="Patrick Merritt" userId="b92c223c-8880-48c6-9b0c-d25ee1bca468" providerId="ADAL" clId="{F1BB5505-4C9A-4EC7-86DE-41EFD854B8F8}" dt="2024-09-15T12:17:34.513" v="2" actId="47"/>
        <pc:sldMkLst>
          <pc:docMk/>
          <pc:sldMk cId="1632783477" sldId="264"/>
        </pc:sldMkLst>
      </pc:sldChg>
      <pc:sldChg chg="modSp add mod">
        <pc:chgData name="Patrick Merritt" userId="b92c223c-8880-48c6-9b0c-d25ee1bca468" providerId="ADAL" clId="{F1BB5505-4C9A-4EC7-86DE-41EFD854B8F8}" dt="2024-09-15T12:37:39.059" v="1547" actId="207"/>
        <pc:sldMkLst>
          <pc:docMk/>
          <pc:sldMk cId="2446147249" sldId="264"/>
        </pc:sldMkLst>
        <pc:spChg chg="mod">
          <ac:chgData name="Patrick Merritt" userId="b92c223c-8880-48c6-9b0c-d25ee1bca468" providerId="ADAL" clId="{F1BB5505-4C9A-4EC7-86DE-41EFD854B8F8}" dt="2024-09-15T12:37:39.059" v="1547" actId="207"/>
          <ac:spMkLst>
            <pc:docMk/>
            <pc:sldMk cId="2446147249" sldId="264"/>
            <ac:spMk id="3" creationId="{4C1991AA-0D7D-5F9C-25F9-F5223C81FCEF}"/>
          </ac:spMkLst>
        </pc:spChg>
      </pc:sldChg>
      <pc:sldChg chg="modSp add mod">
        <pc:chgData name="Patrick Merritt" userId="b92c223c-8880-48c6-9b0c-d25ee1bca468" providerId="ADAL" clId="{F1BB5505-4C9A-4EC7-86DE-41EFD854B8F8}" dt="2024-09-15T12:39:57.138" v="2018" actId="20577"/>
        <pc:sldMkLst>
          <pc:docMk/>
          <pc:sldMk cId="2857973167" sldId="265"/>
        </pc:sldMkLst>
        <pc:spChg chg="mod">
          <ac:chgData name="Patrick Merritt" userId="b92c223c-8880-48c6-9b0c-d25ee1bca468" providerId="ADAL" clId="{F1BB5505-4C9A-4EC7-86DE-41EFD854B8F8}" dt="2024-09-15T12:39:57.138" v="2018" actId="20577"/>
          <ac:spMkLst>
            <pc:docMk/>
            <pc:sldMk cId="2857973167" sldId="265"/>
            <ac:spMk id="3" creationId="{4C1991AA-0D7D-5F9C-25F9-F5223C81FCEF}"/>
          </ac:spMkLst>
        </pc:spChg>
      </pc:sldChg>
      <pc:sldChg chg="del">
        <pc:chgData name="Patrick Merritt" userId="b92c223c-8880-48c6-9b0c-d25ee1bca468" providerId="ADAL" clId="{F1BB5505-4C9A-4EC7-86DE-41EFD854B8F8}" dt="2024-09-15T12:17:34.513" v="2" actId="47"/>
        <pc:sldMkLst>
          <pc:docMk/>
          <pc:sldMk cId="3115540011" sldId="265"/>
        </pc:sldMkLst>
      </pc:sldChg>
      <pc:sldChg chg="new del">
        <pc:chgData name="Patrick Merritt" userId="b92c223c-8880-48c6-9b0c-d25ee1bca468" providerId="ADAL" clId="{F1BB5505-4C9A-4EC7-86DE-41EFD854B8F8}" dt="2024-09-15T12:37:44.166" v="1549" actId="47"/>
        <pc:sldMkLst>
          <pc:docMk/>
          <pc:sldMk cId="3463496588" sldId="265"/>
        </pc:sldMkLst>
      </pc:sldChg>
      <pc:sldChg chg="new del">
        <pc:chgData name="Patrick Merritt" userId="b92c223c-8880-48c6-9b0c-d25ee1bca468" providerId="ADAL" clId="{F1BB5505-4C9A-4EC7-86DE-41EFD854B8F8}" dt="2024-09-15T12:37:47.944" v="1551" actId="47"/>
        <pc:sldMkLst>
          <pc:docMk/>
          <pc:sldMk cId="3512387394" sldId="265"/>
        </pc:sldMkLst>
      </pc:sldChg>
      <pc:sldChg chg="addSp delSp modSp new mod ord modClrScheme chgLayout">
        <pc:chgData name="Patrick Merritt" userId="b92c223c-8880-48c6-9b0c-d25ee1bca468" providerId="ADAL" clId="{F1BB5505-4C9A-4EC7-86DE-41EFD854B8F8}" dt="2024-09-15T12:41:30.085" v="2026" actId="1076"/>
        <pc:sldMkLst>
          <pc:docMk/>
          <pc:sldMk cId="416306400" sldId="266"/>
        </pc:sldMkLst>
        <pc:spChg chg="del">
          <ac:chgData name="Patrick Merritt" userId="b92c223c-8880-48c6-9b0c-d25ee1bca468" providerId="ADAL" clId="{F1BB5505-4C9A-4EC7-86DE-41EFD854B8F8}" dt="2024-09-15T12:41:12.919" v="2022" actId="700"/>
          <ac:spMkLst>
            <pc:docMk/>
            <pc:sldMk cId="416306400" sldId="266"/>
            <ac:spMk id="2" creationId="{23AB4E8B-3501-F552-5124-2ECADAC4B8C8}"/>
          </ac:spMkLst>
        </pc:spChg>
        <pc:spChg chg="del">
          <ac:chgData name="Patrick Merritt" userId="b92c223c-8880-48c6-9b0c-d25ee1bca468" providerId="ADAL" clId="{F1BB5505-4C9A-4EC7-86DE-41EFD854B8F8}" dt="2024-09-15T12:41:12.919" v="2022" actId="700"/>
          <ac:spMkLst>
            <pc:docMk/>
            <pc:sldMk cId="416306400" sldId="266"/>
            <ac:spMk id="3" creationId="{DFDAB126-FC7A-2459-880A-CAB05433F71E}"/>
          </ac:spMkLst>
        </pc:spChg>
        <pc:spChg chg="del">
          <ac:chgData name="Patrick Merritt" userId="b92c223c-8880-48c6-9b0c-d25ee1bca468" providerId="ADAL" clId="{F1BB5505-4C9A-4EC7-86DE-41EFD854B8F8}" dt="2024-09-15T12:41:12.919" v="2022" actId="700"/>
          <ac:spMkLst>
            <pc:docMk/>
            <pc:sldMk cId="416306400" sldId="266"/>
            <ac:spMk id="4" creationId="{A7C9371B-4038-8555-5768-A2B5A9D79797}"/>
          </ac:spMkLst>
        </pc:spChg>
        <pc:picChg chg="add mod">
          <ac:chgData name="Patrick Merritt" userId="b92c223c-8880-48c6-9b0c-d25ee1bca468" providerId="ADAL" clId="{F1BB5505-4C9A-4EC7-86DE-41EFD854B8F8}" dt="2024-09-15T12:41:30.085" v="2026" actId="1076"/>
          <ac:picMkLst>
            <pc:docMk/>
            <pc:sldMk cId="416306400" sldId="266"/>
            <ac:picMk id="5" creationId="{0554AC85-3124-A0B0-3414-3FDEBB8675F6}"/>
          </ac:picMkLst>
        </pc:picChg>
      </pc:sldChg>
      <pc:sldChg chg="del">
        <pc:chgData name="Patrick Merritt" userId="b92c223c-8880-48c6-9b0c-d25ee1bca468" providerId="ADAL" clId="{F1BB5505-4C9A-4EC7-86DE-41EFD854B8F8}" dt="2024-09-15T12:17:34.513" v="2" actId="47"/>
        <pc:sldMkLst>
          <pc:docMk/>
          <pc:sldMk cId="651173371" sldId="266"/>
        </pc:sldMkLst>
      </pc:sldChg>
      <pc:sldChg chg="del">
        <pc:chgData name="Patrick Merritt" userId="b92c223c-8880-48c6-9b0c-d25ee1bca468" providerId="ADAL" clId="{F1BB5505-4C9A-4EC7-86DE-41EFD854B8F8}" dt="2024-09-15T12:17:34.513" v="2" actId="47"/>
        <pc:sldMkLst>
          <pc:docMk/>
          <pc:sldMk cId="1942241606" sldId="267"/>
        </pc:sldMkLst>
      </pc:sldChg>
      <pc:sldChg chg="addSp modSp new">
        <pc:chgData name="Patrick Merritt" userId="b92c223c-8880-48c6-9b0c-d25ee1bca468" providerId="ADAL" clId="{F1BB5505-4C9A-4EC7-86DE-41EFD854B8F8}" dt="2024-09-15T12:42:00.920" v="2031" actId="1076"/>
        <pc:sldMkLst>
          <pc:docMk/>
          <pc:sldMk cId="2812103937" sldId="267"/>
        </pc:sldMkLst>
        <pc:picChg chg="add mod">
          <ac:chgData name="Patrick Merritt" userId="b92c223c-8880-48c6-9b0c-d25ee1bca468" providerId="ADAL" clId="{F1BB5505-4C9A-4EC7-86DE-41EFD854B8F8}" dt="2024-09-15T12:42:00.920" v="2031" actId="1076"/>
          <ac:picMkLst>
            <pc:docMk/>
            <pc:sldMk cId="2812103937" sldId="267"/>
            <ac:picMk id="2" creationId="{AE4FF14E-FCC2-1A3F-1268-74EFCDFE3387}"/>
          </ac:picMkLst>
        </pc:picChg>
      </pc:sldChg>
      <pc:sldChg chg="addSp modSp new">
        <pc:chgData name="Patrick Merritt" userId="b92c223c-8880-48c6-9b0c-d25ee1bca468" providerId="ADAL" clId="{F1BB5505-4C9A-4EC7-86DE-41EFD854B8F8}" dt="2024-09-15T12:42:44.744" v="2036" actId="1076"/>
        <pc:sldMkLst>
          <pc:docMk/>
          <pc:sldMk cId="3230562751" sldId="268"/>
        </pc:sldMkLst>
        <pc:picChg chg="add mod">
          <ac:chgData name="Patrick Merritt" userId="b92c223c-8880-48c6-9b0c-d25ee1bca468" providerId="ADAL" clId="{F1BB5505-4C9A-4EC7-86DE-41EFD854B8F8}" dt="2024-09-15T12:42:44.744" v="2036" actId="1076"/>
          <ac:picMkLst>
            <pc:docMk/>
            <pc:sldMk cId="3230562751" sldId="268"/>
            <ac:picMk id="2" creationId="{F25DBF7F-E3B0-B71A-0B94-26A7875A6CCB}"/>
          </ac:picMkLst>
        </pc:picChg>
      </pc:sldChg>
      <pc:sldChg chg="del">
        <pc:chgData name="Patrick Merritt" userId="b92c223c-8880-48c6-9b0c-d25ee1bca468" providerId="ADAL" clId="{F1BB5505-4C9A-4EC7-86DE-41EFD854B8F8}" dt="2024-09-15T12:17:34.513" v="2" actId="47"/>
        <pc:sldMkLst>
          <pc:docMk/>
          <pc:sldMk cId="3950319171" sldId="268"/>
        </pc:sldMkLst>
      </pc:sldChg>
      <pc:sldChg chg="del">
        <pc:chgData name="Patrick Merritt" userId="b92c223c-8880-48c6-9b0c-d25ee1bca468" providerId="ADAL" clId="{F1BB5505-4C9A-4EC7-86DE-41EFD854B8F8}" dt="2024-09-15T12:17:34.513" v="2" actId="47"/>
        <pc:sldMkLst>
          <pc:docMk/>
          <pc:sldMk cId="1372205005" sldId="269"/>
        </pc:sldMkLst>
      </pc:sldChg>
      <pc:sldChg chg="addSp modSp new">
        <pc:chgData name="Patrick Merritt" userId="b92c223c-8880-48c6-9b0c-d25ee1bca468" providerId="ADAL" clId="{F1BB5505-4C9A-4EC7-86DE-41EFD854B8F8}" dt="2024-09-15T12:43:13.905" v="2041" actId="1076"/>
        <pc:sldMkLst>
          <pc:docMk/>
          <pc:sldMk cId="1644957450" sldId="269"/>
        </pc:sldMkLst>
        <pc:picChg chg="add mod">
          <ac:chgData name="Patrick Merritt" userId="b92c223c-8880-48c6-9b0c-d25ee1bca468" providerId="ADAL" clId="{F1BB5505-4C9A-4EC7-86DE-41EFD854B8F8}" dt="2024-09-15T12:43:13.905" v="2041" actId="1076"/>
          <ac:picMkLst>
            <pc:docMk/>
            <pc:sldMk cId="1644957450" sldId="269"/>
            <ac:picMk id="2" creationId="{18966211-8FFB-87AD-B870-4A889A9F51CD}"/>
          </ac:picMkLst>
        </pc:picChg>
      </pc:sldChg>
      <pc:sldChg chg="addSp modSp new">
        <pc:chgData name="Patrick Merritt" userId="b92c223c-8880-48c6-9b0c-d25ee1bca468" providerId="ADAL" clId="{F1BB5505-4C9A-4EC7-86DE-41EFD854B8F8}" dt="2024-09-15T12:44:18.495" v="2043"/>
        <pc:sldMkLst>
          <pc:docMk/>
          <pc:sldMk cId="2490433693" sldId="270"/>
        </pc:sldMkLst>
        <pc:picChg chg="add mod">
          <ac:chgData name="Patrick Merritt" userId="b92c223c-8880-48c6-9b0c-d25ee1bca468" providerId="ADAL" clId="{F1BB5505-4C9A-4EC7-86DE-41EFD854B8F8}" dt="2024-09-15T12:44:18.495" v="2043"/>
          <ac:picMkLst>
            <pc:docMk/>
            <pc:sldMk cId="2490433693" sldId="270"/>
            <ac:picMk id="2" creationId="{FBCFB835-62EA-309D-E19F-3FC49F7C6359}"/>
          </ac:picMkLst>
        </pc:picChg>
      </pc:sldChg>
      <pc:sldChg chg="del">
        <pc:chgData name="Patrick Merritt" userId="b92c223c-8880-48c6-9b0c-d25ee1bca468" providerId="ADAL" clId="{F1BB5505-4C9A-4EC7-86DE-41EFD854B8F8}" dt="2024-09-15T12:17:34.513" v="2" actId="47"/>
        <pc:sldMkLst>
          <pc:docMk/>
          <pc:sldMk cId="3808613249" sldId="270"/>
        </pc:sldMkLst>
      </pc:sldChg>
      <pc:sldChg chg="del">
        <pc:chgData name="Patrick Merritt" userId="b92c223c-8880-48c6-9b0c-d25ee1bca468" providerId="ADAL" clId="{F1BB5505-4C9A-4EC7-86DE-41EFD854B8F8}" dt="2024-09-15T12:17:34.513" v="2" actId="47"/>
        <pc:sldMkLst>
          <pc:docMk/>
          <pc:sldMk cId="708840307" sldId="271"/>
        </pc:sldMkLst>
      </pc:sldChg>
      <pc:sldChg chg="addSp modSp new">
        <pc:chgData name="Patrick Merritt" userId="b92c223c-8880-48c6-9b0c-d25ee1bca468" providerId="ADAL" clId="{F1BB5505-4C9A-4EC7-86DE-41EFD854B8F8}" dt="2024-09-15T12:44:27.031" v="2045"/>
        <pc:sldMkLst>
          <pc:docMk/>
          <pc:sldMk cId="2518663768" sldId="271"/>
        </pc:sldMkLst>
        <pc:picChg chg="add mod">
          <ac:chgData name="Patrick Merritt" userId="b92c223c-8880-48c6-9b0c-d25ee1bca468" providerId="ADAL" clId="{F1BB5505-4C9A-4EC7-86DE-41EFD854B8F8}" dt="2024-09-15T12:44:27.031" v="2045"/>
          <ac:picMkLst>
            <pc:docMk/>
            <pc:sldMk cId="2518663768" sldId="271"/>
            <ac:picMk id="2" creationId="{0958A7B5-EA29-924D-6277-AF70EF5AAD5B}"/>
          </ac:picMkLst>
        </pc:picChg>
      </pc:sldChg>
      <pc:sldChg chg="del">
        <pc:chgData name="Patrick Merritt" userId="b92c223c-8880-48c6-9b0c-d25ee1bca468" providerId="ADAL" clId="{F1BB5505-4C9A-4EC7-86DE-41EFD854B8F8}" dt="2024-09-15T12:17:34.513" v="2" actId="47"/>
        <pc:sldMkLst>
          <pc:docMk/>
          <pc:sldMk cId="948560593" sldId="272"/>
        </pc:sldMkLst>
      </pc:sldChg>
      <pc:sldChg chg="new del">
        <pc:chgData name="Patrick Merritt" userId="b92c223c-8880-48c6-9b0c-d25ee1bca468" providerId="ADAL" clId="{F1BB5505-4C9A-4EC7-86DE-41EFD854B8F8}" dt="2024-09-15T12:44:46.158" v="2048" actId="47"/>
        <pc:sldMkLst>
          <pc:docMk/>
          <pc:sldMk cId="2470043693" sldId="272"/>
        </pc:sldMkLst>
      </pc:sldChg>
      <pc:sldChg chg="del">
        <pc:chgData name="Patrick Merritt" userId="b92c223c-8880-48c6-9b0c-d25ee1bca468" providerId="ADAL" clId="{F1BB5505-4C9A-4EC7-86DE-41EFD854B8F8}" dt="2024-09-15T12:17:34.513" v="2" actId="47"/>
        <pc:sldMkLst>
          <pc:docMk/>
          <pc:sldMk cId="158568247" sldId="273"/>
        </pc:sldMkLst>
      </pc:sldChg>
      <pc:sldChg chg="del">
        <pc:chgData name="Patrick Merritt" userId="b92c223c-8880-48c6-9b0c-d25ee1bca468" providerId="ADAL" clId="{F1BB5505-4C9A-4EC7-86DE-41EFD854B8F8}" dt="2024-09-15T12:17:34.513" v="2" actId="47"/>
        <pc:sldMkLst>
          <pc:docMk/>
          <pc:sldMk cId="2753529972" sldId="274"/>
        </pc:sldMkLst>
      </pc:sldChg>
      <pc:sldChg chg="del">
        <pc:chgData name="Patrick Merritt" userId="b92c223c-8880-48c6-9b0c-d25ee1bca468" providerId="ADAL" clId="{F1BB5505-4C9A-4EC7-86DE-41EFD854B8F8}" dt="2024-09-15T12:17:34.513" v="2" actId="47"/>
        <pc:sldMkLst>
          <pc:docMk/>
          <pc:sldMk cId="473278988" sldId="275"/>
        </pc:sldMkLst>
      </pc:sldChg>
      <pc:sldChg chg="del">
        <pc:chgData name="Patrick Merritt" userId="b92c223c-8880-48c6-9b0c-d25ee1bca468" providerId="ADAL" clId="{F1BB5505-4C9A-4EC7-86DE-41EFD854B8F8}" dt="2024-09-15T12:17:34.513" v="2" actId="47"/>
        <pc:sldMkLst>
          <pc:docMk/>
          <pc:sldMk cId="2887096211" sldId="276"/>
        </pc:sldMkLst>
      </pc:sldChg>
      <pc:sldChg chg="del">
        <pc:chgData name="Patrick Merritt" userId="b92c223c-8880-48c6-9b0c-d25ee1bca468" providerId="ADAL" clId="{F1BB5505-4C9A-4EC7-86DE-41EFD854B8F8}" dt="2024-09-15T12:17:34.513" v="2" actId="47"/>
        <pc:sldMkLst>
          <pc:docMk/>
          <pc:sldMk cId="2421416547" sldId="277"/>
        </pc:sldMkLst>
      </pc:sldChg>
      <pc:sldChg chg="del">
        <pc:chgData name="Patrick Merritt" userId="b92c223c-8880-48c6-9b0c-d25ee1bca468" providerId="ADAL" clId="{F1BB5505-4C9A-4EC7-86DE-41EFD854B8F8}" dt="2024-09-15T12:17:34.513" v="2" actId="47"/>
        <pc:sldMkLst>
          <pc:docMk/>
          <pc:sldMk cId="1371180618" sldId="278"/>
        </pc:sldMkLst>
      </pc:sldChg>
      <pc:sldChg chg="del">
        <pc:chgData name="Patrick Merritt" userId="b92c223c-8880-48c6-9b0c-d25ee1bca468" providerId="ADAL" clId="{F1BB5505-4C9A-4EC7-86DE-41EFD854B8F8}" dt="2024-09-15T12:17:34.513" v="2" actId="47"/>
        <pc:sldMkLst>
          <pc:docMk/>
          <pc:sldMk cId="2381582549" sldId="280"/>
        </pc:sldMkLst>
      </pc:sldChg>
      <pc:sldChg chg="del">
        <pc:chgData name="Patrick Merritt" userId="b92c223c-8880-48c6-9b0c-d25ee1bca468" providerId="ADAL" clId="{F1BB5505-4C9A-4EC7-86DE-41EFD854B8F8}" dt="2024-09-15T12:17:34.513" v="2" actId="47"/>
        <pc:sldMkLst>
          <pc:docMk/>
          <pc:sldMk cId="2676798621" sldId="281"/>
        </pc:sldMkLst>
      </pc:sldChg>
      <pc:sldChg chg="del">
        <pc:chgData name="Patrick Merritt" userId="b92c223c-8880-48c6-9b0c-d25ee1bca468" providerId="ADAL" clId="{F1BB5505-4C9A-4EC7-86DE-41EFD854B8F8}" dt="2024-09-15T12:17:34.513" v="2" actId="47"/>
        <pc:sldMkLst>
          <pc:docMk/>
          <pc:sldMk cId="2236418525" sldId="283"/>
        </pc:sldMkLst>
      </pc:sldChg>
      <pc:sldChg chg="del">
        <pc:chgData name="Patrick Merritt" userId="b92c223c-8880-48c6-9b0c-d25ee1bca468" providerId="ADAL" clId="{F1BB5505-4C9A-4EC7-86DE-41EFD854B8F8}" dt="2024-09-15T12:17:34.513" v="2" actId="47"/>
        <pc:sldMkLst>
          <pc:docMk/>
          <pc:sldMk cId="3186834786" sldId="284"/>
        </pc:sldMkLst>
      </pc:sldChg>
      <pc:sldChg chg="del">
        <pc:chgData name="Patrick Merritt" userId="b92c223c-8880-48c6-9b0c-d25ee1bca468" providerId="ADAL" clId="{F1BB5505-4C9A-4EC7-86DE-41EFD854B8F8}" dt="2024-09-15T12:17:34.513" v="2" actId="47"/>
        <pc:sldMkLst>
          <pc:docMk/>
          <pc:sldMk cId="1741208071" sldId="286"/>
        </pc:sldMkLst>
      </pc:sldChg>
      <pc:sldChg chg="del">
        <pc:chgData name="Patrick Merritt" userId="b92c223c-8880-48c6-9b0c-d25ee1bca468" providerId="ADAL" clId="{F1BB5505-4C9A-4EC7-86DE-41EFD854B8F8}" dt="2024-09-15T12:17:34.513" v="2" actId="47"/>
        <pc:sldMkLst>
          <pc:docMk/>
          <pc:sldMk cId="3800465981" sldId="287"/>
        </pc:sldMkLst>
      </pc:sldChg>
      <pc:sldChg chg="del">
        <pc:chgData name="Patrick Merritt" userId="b92c223c-8880-48c6-9b0c-d25ee1bca468" providerId="ADAL" clId="{F1BB5505-4C9A-4EC7-86DE-41EFD854B8F8}" dt="2024-09-15T12:17:34.513" v="2" actId="47"/>
        <pc:sldMkLst>
          <pc:docMk/>
          <pc:sldMk cId="1002173286" sldId="288"/>
        </pc:sldMkLst>
      </pc:sldChg>
      <pc:sldChg chg="add setBg">
        <pc:chgData name="Patrick Merritt" userId="b92c223c-8880-48c6-9b0c-d25ee1bca468" providerId="ADAL" clId="{F1BB5505-4C9A-4EC7-86DE-41EFD854B8F8}" dt="2024-09-15T12:44:44.314" v="2047"/>
        <pc:sldMkLst>
          <pc:docMk/>
          <pc:sldMk cId="1307113388" sldId="324"/>
        </pc:sldMkLst>
      </pc:sldChg>
      <pc:sldChg chg="add setBg">
        <pc:chgData name="Patrick Merritt" userId="b92c223c-8880-48c6-9b0c-d25ee1bca468" providerId="ADAL" clId="{F1BB5505-4C9A-4EC7-86DE-41EFD854B8F8}" dt="2024-09-15T12:44:44.314" v="2047"/>
        <pc:sldMkLst>
          <pc:docMk/>
          <pc:sldMk cId="3662487895" sldId="325"/>
        </pc:sldMkLst>
      </pc:sldChg>
      <pc:sldChg chg="modSp new mod">
        <pc:chgData name="Patrick Merritt" userId="b92c223c-8880-48c6-9b0c-d25ee1bca468" providerId="ADAL" clId="{F1BB5505-4C9A-4EC7-86DE-41EFD854B8F8}" dt="2024-09-15T12:53:47.045" v="2310" actId="313"/>
        <pc:sldMkLst>
          <pc:docMk/>
          <pc:sldMk cId="1955289497" sldId="326"/>
        </pc:sldMkLst>
        <pc:spChg chg="mod">
          <ac:chgData name="Patrick Merritt" userId="b92c223c-8880-48c6-9b0c-d25ee1bca468" providerId="ADAL" clId="{F1BB5505-4C9A-4EC7-86DE-41EFD854B8F8}" dt="2024-09-15T12:45:14.190" v="2077" actId="20577"/>
          <ac:spMkLst>
            <pc:docMk/>
            <pc:sldMk cId="1955289497" sldId="326"/>
            <ac:spMk id="2" creationId="{0206A76C-85F9-F2C7-4BCD-DF7D3DE25079}"/>
          </ac:spMkLst>
        </pc:spChg>
        <pc:spChg chg="mod">
          <ac:chgData name="Patrick Merritt" userId="b92c223c-8880-48c6-9b0c-d25ee1bca468" providerId="ADAL" clId="{F1BB5505-4C9A-4EC7-86DE-41EFD854B8F8}" dt="2024-09-15T12:53:47.045" v="2310" actId="313"/>
          <ac:spMkLst>
            <pc:docMk/>
            <pc:sldMk cId="1955289497" sldId="326"/>
            <ac:spMk id="3" creationId="{BCAA7579-2E30-6E20-32A8-E3008FEA5AC4}"/>
          </ac:spMkLst>
        </pc:spChg>
      </pc:sldChg>
      <pc:sldChg chg="addSp delSp modSp new mod modClrScheme modAnim chgLayout">
        <pc:chgData name="Patrick Merritt" userId="b92c223c-8880-48c6-9b0c-d25ee1bca468" providerId="ADAL" clId="{F1BB5505-4C9A-4EC7-86DE-41EFD854B8F8}" dt="2024-09-15T12:53:35.667" v="2309"/>
        <pc:sldMkLst>
          <pc:docMk/>
          <pc:sldMk cId="3707838747" sldId="327"/>
        </pc:sldMkLst>
        <pc:spChg chg="mod ord">
          <ac:chgData name="Patrick Merritt" userId="b92c223c-8880-48c6-9b0c-d25ee1bca468" providerId="ADAL" clId="{F1BB5505-4C9A-4EC7-86DE-41EFD854B8F8}" dt="2024-09-15T12:48:23.073" v="2276" actId="700"/>
          <ac:spMkLst>
            <pc:docMk/>
            <pc:sldMk cId="3707838747" sldId="327"/>
            <ac:spMk id="2" creationId="{32D949F5-643E-A77F-C8CD-973602D56DF5}"/>
          </ac:spMkLst>
        </pc:spChg>
        <pc:spChg chg="del mod ord">
          <ac:chgData name="Patrick Merritt" userId="b92c223c-8880-48c6-9b0c-d25ee1bca468" providerId="ADAL" clId="{F1BB5505-4C9A-4EC7-86DE-41EFD854B8F8}" dt="2024-09-15T12:48:19.457" v="2275" actId="700"/>
          <ac:spMkLst>
            <pc:docMk/>
            <pc:sldMk cId="3707838747" sldId="327"/>
            <ac:spMk id="3" creationId="{84B06267-5C2F-859D-FFC3-A1B2F8C5EDD0}"/>
          </ac:spMkLst>
        </pc:spChg>
        <pc:spChg chg="del">
          <ac:chgData name="Patrick Merritt" userId="b92c223c-8880-48c6-9b0c-d25ee1bca468" providerId="ADAL" clId="{F1BB5505-4C9A-4EC7-86DE-41EFD854B8F8}" dt="2024-09-15T12:48:19.457" v="2275" actId="700"/>
          <ac:spMkLst>
            <pc:docMk/>
            <pc:sldMk cId="3707838747" sldId="327"/>
            <ac:spMk id="4" creationId="{1B8E7FCA-1638-EE6F-8AAF-18C00A6FAFEB}"/>
          </ac:spMkLst>
        </pc:spChg>
        <pc:spChg chg="add del mod ord">
          <ac:chgData name="Patrick Merritt" userId="b92c223c-8880-48c6-9b0c-d25ee1bca468" providerId="ADAL" clId="{F1BB5505-4C9A-4EC7-86DE-41EFD854B8F8}" dt="2024-09-15T12:48:23.073" v="2276" actId="700"/>
          <ac:spMkLst>
            <pc:docMk/>
            <pc:sldMk cId="3707838747" sldId="327"/>
            <ac:spMk id="5" creationId="{7EACE4CC-D875-D207-9DCC-E72048FE8CA8}"/>
          </ac:spMkLst>
        </pc:spChg>
        <pc:spChg chg="add">
          <ac:chgData name="Patrick Merritt" userId="b92c223c-8880-48c6-9b0c-d25ee1bca468" providerId="ADAL" clId="{F1BB5505-4C9A-4EC7-86DE-41EFD854B8F8}" dt="2024-09-15T12:50:21.400" v="2289"/>
          <ac:spMkLst>
            <pc:docMk/>
            <pc:sldMk cId="3707838747" sldId="327"/>
            <ac:spMk id="6" creationId="{1B4472EA-A6AA-C07A-0645-8AF560FC158B}"/>
          </ac:spMkLst>
        </pc:spChg>
        <pc:spChg chg="add">
          <ac:chgData name="Patrick Merritt" userId="b92c223c-8880-48c6-9b0c-d25ee1bca468" providerId="ADAL" clId="{F1BB5505-4C9A-4EC7-86DE-41EFD854B8F8}" dt="2024-09-15T12:50:36.351" v="2290"/>
          <ac:spMkLst>
            <pc:docMk/>
            <pc:sldMk cId="3707838747" sldId="327"/>
            <ac:spMk id="7" creationId="{27634F7D-1A2C-BB0D-59AA-732E91FA40E4}"/>
          </ac:spMkLst>
        </pc:spChg>
        <pc:picChg chg="add mod">
          <ac:chgData name="Patrick Merritt" userId="b92c223c-8880-48c6-9b0c-d25ee1bca468" providerId="ADAL" clId="{F1BB5505-4C9A-4EC7-86DE-41EFD854B8F8}" dt="2024-09-15T12:51:25.571" v="2293" actId="14100"/>
          <ac:picMkLst>
            <pc:docMk/>
            <pc:sldMk cId="3707838747" sldId="327"/>
            <ac:picMk id="1026" creationId="{F39CBB81-40EE-E54E-F904-93E0AF2A10F8}"/>
          </ac:picMkLst>
        </pc:picChg>
        <pc:picChg chg="add mod">
          <ac:chgData name="Patrick Merritt" userId="b92c223c-8880-48c6-9b0c-d25ee1bca468" providerId="ADAL" clId="{F1BB5505-4C9A-4EC7-86DE-41EFD854B8F8}" dt="2024-09-15T12:49:18.812" v="2285" actId="1076"/>
          <ac:picMkLst>
            <pc:docMk/>
            <pc:sldMk cId="3707838747" sldId="327"/>
            <ac:picMk id="1028" creationId="{4DC411B9-BFE4-A82B-FFC4-2B540BBECB6E}"/>
          </ac:picMkLst>
        </pc:picChg>
        <pc:picChg chg="add mod">
          <ac:chgData name="Patrick Merritt" userId="b92c223c-8880-48c6-9b0c-d25ee1bca468" providerId="ADAL" clId="{F1BB5505-4C9A-4EC7-86DE-41EFD854B8F8}" dt="2024-09-15T12:51:42.580" v="2296" actId="14100"/>
          <ac:picMkLst>
            <pc:docMk/>
            <pc:sldMk cId="3707838747" sldId="327"/>
            <ac:picMk id="1034" creationId="{F086B8C3-6A9C-F0D7-C7D4-D2105813E813}"/>
          </ac:picMkLst>
        </pc:picChg>
        <pc:picChg chg="add mod">
          <ac:chgData name="Patrick Merritt" userId="b92c223c-8880-48c6-9b0c-d25ee1bca468" providerId="ADAL" clId="{F1BB5505-4C9A-4EC7-86DE-41EFD854B8F8}" dt="2024-09-15T12:52:44.795" v="2302" actId="1076"/>
          <ac:picMkLst>
            <pc:docMk/>
            <pc:sldMk cId="3707838747" sldId="327"/>
            <ac:picMk id="1036" creationId="{328C97E0-A38A-79CF-5010-F785F1D99E57}"/>
          </ac:picMkLst>
        </pc:picChg>
        <pc:picChg chg="add mod">
          <ac:chgData name="Patrick Merritt" userId="b92c223c-8880-48c6-9b0c-d25ee1bca468" providerId="ADAL" clId="{F1BB5505-4C9A-4EC7-86DE-41EFD854B8F8}" dt="2024-09-15T12:53:29.838" v="2307" actId="1076"/>
          <ac:picMkLst>
            <pc:docMk/>
            <pc:sldMk cId="3707838747" sldId="327"/>
            <ac:picMk id="1038" creationId="{A6A26890-086B-D111-8550-5689B0DB680D}"/>
          </ac:picMkLst>
        </pc:picChg>
      </pc:sldChg>
      <pc:sldChg chg="addSp delSp modSp new mod">
        <pc:chgData name="Patrick Merritt" userId="b92c223c-8880-48c6-9b0c-d25ee1bca468" providerId="ADAL" clId="{F1BB5505-4C9A-4EC7-86DE-41EFD854B8F8}" dt="2024-09-15T12:55:02.458" v="2344" actId="207"/>
        <pc:sldMkLst>
          <pc:docMk/>
          <pc:sldMk cId="724421886" sldId="328"/>
        </pc:sldMkLst>
        <pc:spChg chg="mod">
          <ac:chgData name="Patrick Merritt" userId="b92c223c-8880-48c6-9b0c-d25ee1bca468" providerId="ADAL" clId="{F1BB5505-4C9A-4EC7-86DE-41EFD854B8F8}" dt="2024-09-15T12:54:06.892" v="2335" actId="20577"/>
          <ac:spMkLst>
            <pc:docMk/>
            <pc:sldMk cId="724421886" sldId="328"/>
            <ac:spMk id="2" creationId="{3C912E3B-2132-8F0E-B06D-86660B446305}"/>
          </ac:spMkLst>
        </pc:spChg>
        <pc:spChg chg="del">
          <ac:chgData name="Patrick Merritt" userId="b92c223c-8880-48c6-9b0c-d25ee1bca468" providerId="ADAL" clId="{F1BB5505-4C9A-4EC7-86DE-41EFD854B8F8}" dt="2024-09-15T12:54:27.280" v="2336" actId="22"/>
          <ac:spMkLst>
            <pc:docMk/>
            <pc:sldMk cId="724421886" sldId="328"/>
            <ac:spMk id="3" creationId="{2978F297-3C1C-5138-9A49-1CC0F869AC5D}"/>
          </ac:spMkLst>
        </pc:spChg>
        <pc:spChg chg="add mod">
          <ac:chgData name="Patrick Merritt" userId="b92c223c-8880-48c6-9b0c-d25ee1bca468" providerId="ADAL" clId="{F1BB5505-4C9A-4EC7-86DE-41EFD854B8F8}" dt="2024-09-15T12:55:02.458" v="2344" actId="207"/>
          <ac:spMkLst>
            <pc:docMk/>
            <pc:sldMk cId="724421886" sldId="328"/>
            <ac:spMk id="6" creationId="{CECEA5DF-7EFD-BE2F-2659-2DA592F9AFBE}"/>
          </ac:spMkLst>
        </pc:spChg>
        <pc:spChg chg="add mod">
          <ac:chgData name="Patrick Merritt" userId="b92c223c-8880-48c6-9b0c-d25ee1bca468" providerId="ADAL" clId="{F1BB5505-4C9A-4EC7-86DE-41EFD854B8F8}" dt="2024-09-15T12:55:02.458" v="2344" actId="207"/>
          <ac:spMkLst>
            <pc:docMk/>
            <pc:sldMk cId="724421886" sldId="328"/>
            <ac:spMk id="7" creationId="{9CFF2A3B-35EB-8B9B-9492-925276527A16}"/>
          </ac:spMkLst>
        </pc:spChg>
        <pc:spChg chg="add mod">
          <ac:chgData name="Patrick Merritt" userId="b92c223c-8880-48c6-9b0c-d25ee1bca468" providerId="ADAL" clId="{F1BB5505-4C9A-4EC7-86DE-41EFD854B8F8}" dt="2024-09-15T12:55:02.458" v="2344" actId="207"/>
          <ac:spMkLst>
            <pc:docMk/>
            <pc:sldMk cId="724421886" sldId="328"/>
            <ac:spMk id="8" creationId="{32B19C4E-E76A-B495-B2E9-A2913090964D}"/>
          </ac:spMkLst>
        </pc:spChg>
        <pc:picChg chg="add mod ord">
          <ac:chgData name="Patrick Merritt" userId="b92c223c-8880-48c6-9b0c-d25ee1bca468" providerId="ADAL" clId="{F1BB5505-4C9A-4EC7-86DE-41EFD854B8F8}" dt="2024-09-15T12:54:27.280" v="2336" actId="22"/>
          <ac:picMkLst>
            <pc:docMk/>
            <pc:sldMk cId="724421886" sldId="328"/>
            <ac:picMk id="5" creationId="{9E4D9904-AB54-6FB2-0DD5-DF001E0BBB2D}"/>
          </ac:picMkLst>
        </pc:picChg>
      </pc:sldChg>
      <pc:sldChg chg="addSp delSp modSp new mod">
        <pc:chgData name="Patrick Merritt" userId="b92c223c-8880-48c6-9b0c-d25ee1bca468" providerId="ADAL" clId="{F1BB5505-4C9A-4EC7-86DE-41EFD854B8F8}" dt="2024-09-15T12:56:33.237" v="2395" actId="1076"/>
        <pc:sldMkLst>
          <pc:docMk/>
          <pc:sldMk cId="3709438690" sldId="329"/>
        </pc:sldMkLst>
        <pc:spChg chg="mod">
          <ac:chgData name="Patrick Merritt" userId="b92c223c-8880-48c6-9b0c-d25ee1bca468" providerId="ADAL" clId="{F1BB5505-4C9A-4EC7-86DE-41EFD854B8F8}" dt="2024-09-15T12:55:15.527" v="2384" actId="20577"/>
          <ac:spMkLst>
            <pc:docMk/>
            <pc:sldMk cId="3709438690" sldId="329"/>
            <ac:spMk id="2" creationId="{DD96A8F6-8BA6-15EE-CF1B-7470E8B6FAFC}"/>
          </ac:spMkLst>
        </pc:spChg>
        <pc:spChg chg="del">
          <ac:chgData name="Patrick Merritt" userId="b92c223c-8880-48c6-9b0c-d25ee1bca468" providerId="ADAL" clId="{F1BB5505-4C9A-4EC7-86DE-41EFD854B8F8}" dt="2024-09-15T12:55:45.599" v="2385" actId="22"/>
          <ac:spMkLst>
            <pc:docMk/>
            <pc:sldMk cId="3709438690" sldId="329"/>
            <ac:spMk id="3" creationId="{E7CE6E2A-7702-0F3F-FB77-3F68B0DECB65}"/>
          </ac:spMkLst>
        </pc:spChg>
        <pc:spChg chg="add mod">
          <ac:chgData name="Patrick Merritt" userId="b92c223c-8880-48c6-9b0c-d25ee1bca468" providerId="ADAL" clId="{F1BB5505-4C9A-4EC7-86DE-41EFD854B8F8}" dt="2024-09-15T12:56:33.237" v="2395" actId="1076"/>
          <ac:spMkLst>
            <pc:docMk/>
            <pc:sldMk cId="3709438690" sldId="329"/>
            <ac:spMk id="6" creationId="{013288C7-B070-5C81-8D0D-B128490D0A73}"/>
          </ac:spMkLst>
        </pc:spChg>
        <pc:picChg chg="add mod ord">
          <ac:chgData name="Patrick Merritt" userId="b92c223c-8880-48c6-9b0c-d25ee1bca468" providerId="ADAL" clId="{F1BB5505-4C9A-4EC7-86DE-41EFD854B8F8}" dt="2024-09-15T12:55:45.599" v="2385" actId="22"/>
          <ac:picMkLst>
            <pc:docMk/>
            <pc:sldMk cId="3709438690" sldId="329"/>
            <ac:picMk id="5" creationId="{4ACC611A-BB3E-84DE-14D6-B70742D56658}"/>
          </ac:picMkLst>
        </pc:picChg>
      </pc:sldChg>
      <pc:sldChg chg="addSp delSp modSp new mod">
        <pc:chgData name="Patrick Merritt" userId="b92c223c-8880-48c6-9b0c-d25ee1bca468" providerId="ADAL" clId="{F1BB5505-4C9A-4EC7-86DE-41EFD854B8F8}" dt="2024-09-15T12:56:47.370" v="2421" actId="20577"/>
        <pc:sldMkLst>
          <pc:docMk/>
          <pc:sldMk cId="1422887737" sldId="330"/>
        </pc:sldMkLst>
        <pc:spChg chg="mod">
          <ac:chgData name="Patrick Merritt" userId="b92c223c-8880-48c6-9b0c-d25ee1bca468" providerId="ADAL" clId="{F1BB5505-4C9A-4EC7-86DE-41EFD854B8F8}" dt="2024-09-15T12:56:47.370" v="2421" actId="20577"/>
          <ac:spMkLst>
            <pc:docMk/>
            <pc:sldMk cId="1422887737" sldId="330"/>
            <ac:spMk id="2" creationId="{65033494-5617-F21F-DAAD-D847940CC5C6}"/>
          </ac:spMkLst>
        </pc:spChg>
        <pc:spChg chg="del">
          <ac:chgData name="Patrick Merritt" userId="b92c223c-8880-48c6-9b0c-d25ee1bca468" providerId="ADAL" clId="{F1BB5505-4C9A-4EC7-86DE-41EFD854B8F8}" dt="2024-09-15T12:56:23.452" v="2390" actId="22"/>
          <ac:spMkLst>
            <pc:docMk/>
            <pc:sldMk cId="1422887737" sldId="330"/>
            <ac:spMk id="3" creationId="{9EAFF968-14E8-9220-6DBA-1E3CA77003BD}"/>
          </ac:spMkLst>
        </pc:spChg>
        <pc:spChg chg="add mod">
          <ac:chgData name="Patrick Merritt" userId="b92c223c-8880-48c6-9b0c-d25ee1bca468" providerId="ADAL" clId="{F1BB5505-4C9A-4EC7-86DE-41EFD854B8F8}" dt="2024-09-15T12:56:35.865" v="2396"/>
          <ac:spMkLst>
            <pc:docMk/>
            <pc:sldMk cId="1422887737" sldId="330"/>
            <ac:spMk id="6" creationId="{441C4204-A932-57A4-B011-995A4D19E740}"/>
          </ac:spMkLst>
        </pc:spChg>
        <pc:picChg chg="add mod ord">
          <ac:chgData name="Patrick Merritt" userId="b92c223c-8880-48c6-9b0c-d25ee1bca468" providerId="ADAL" clId="{F1BB5505-4C9A-4EC7-86DE-41EFD854B8F8}" dt="2024-09-15T12:56:23.452" v="2390" actId="22"/>
          <ac:picMkLst>
            <pc:docMk/>
            <pc:sldMk cId="1422887737" sldId="330"/>
            <ac:picMk id="5" creationId="{5BFF7F28-F449-CB59-78C2-515E71100098}"/>
          </ac:picMkLst>
        </pc:picChg>
      </pc:sldChg>
      <pc:sldChg chg="addSp delSp modSp new mod">
        <pc:chgData name="Patrick Merritt" userId="b92c223c-8880-48c6-9b0c-d25ee1bca468" providerId="ADAL" clId="{F1BB5505-4C9A-4EC7-86DE-41EFD854B8F8}" dt="2024-09-15T12:58:05.443" v="2436" actId="22"/>
        <pc:sldMkLst>
          <pc:docMk/>
          <pc:sldMk cId="2422338787" sldId="331"/>
        </pc:sldMkLst>
        <pc:spChg chg="mod">
          <ac:chgData name="Patrick Merritt" userId="b92c223c-8880-48c6-9b0c-d25ee1bca468" providerId="ADAL" clId="{F1BB5505-4C9A-4EC7-86DE-41EFD854B8F8}" dt="2024-09-15T12:57:54.859" v="2433" actId="20577"/>
          <ac:spMkLst>
            <pc:docMk/>
            <pc:sldMk cId="2422338787" sldId="331"/>
            <ac:spMk id="2" creationId="{FD69EE1E-372C-EA71-5294-B729BBF42840}"/>
          </ac:spMkLst>
        </pc:spChg>
        <pc:spChg chg="del">
          <ac:chgData name="Patrick Merritt" userId="b92c223c-8880-48c6-9b0c-d25ee1bca468" providerId="ADAL" clId="{F1BB5505-4C9A-4EC7-86DE-41EFD854B8F8}" dt="2024-09-15T12:57:56.889" v="2434" actId="22"/>
          <ac:spMkLst>
            <pc:docMk/>
            <pc:sldMk cId="2422338787" sldId="331"/>
            <ac:spMk id="3" creationId="{60F65E76-9820-3D18-A233-F86620C080A8}"/>
          </ac:spMkLst>
        </pc:spChg>
        <pc:spChg chg="add del mod">
          <ac:chgData name="Patrick Merritt" userId="b92c223c-8880-48c6-9b0c-d25ee1bca468" providerId="ADAL" clId="{F1BB5505-4C9A-4EC7-86DE-41EFD854B8F8}" dt="2024-09-15T12:58:05.443" v="2436" actId="22"/>
          <ac:spMkLst>
            <pc:docMk/>
            <pc:sldMk cId="2422338787" sldId="331"/>
            <ac:spMk id="7" creationId="{590BF2EF-C302-A5AE-4B79-BCFD285D8B83}"/>
          </ac:spMkLst>
        </pc:spChg>
        <pc:picChg chg="add del mod ord">
          <ac:chgData name="Patrick Merritt" userId="b92c223c-8880-48c6-9b0c-d25ee1bca468" providerId="ADAL" clId="{F1BB5505-4C9A-4EC7-86DE-41EFD854B8F8}" dt="2024-09-15T12:58:00.471" v="2435" actId="478"/>
          <ac:picMkLst>
            <pc:docMk/>
            <pc:sldMk cId="2422338787" sldId="331"/>
            <ac:picMk id="5" creationId="{88498361-F10D-9BBA-E378-80E7D14600BB}"/>
          </ac:picMkLst>
        </pc:picChg>
        <pc:picChg chg="add mod ord">
          <ac:chgData name="Patrick Merritt" userId="b92c223c-8880-48c6-9b0c-d25ee1bca468" providerId="ADAL" clId="{F1BB5505-4C9A-4EC7-86DE-41EFD854B8F8}" dt="2024-09-15T12:58:05.443" v="2436" actId="22"/>
          <ac:picMkLst>
            <pc:docMk/>
            <pc:sldMk cId="2422338787" sldId="331"/>
            <ac:picMk id="9" creationId="{F8C0AC61-B493-5B62-B09A-52E76C58F75C}"/>
          </ac:picMkLst>
        </pc:picChg>
      </pc:sldChg>
      <pc:sldChg chg="addSp modSp add mod">
        <pc:chgData name="Patrick Merritt" userId="b92c223c-8880-48c6-9b0c-d25ee1bca468" providerId="ADAL" clId="{F1BB5505-4C9A-4EC7-86DE-41EFD854B8F8}" dt="2024-09-15T12:58:34.285" v="2455" actId="5793"/>
        <pc:sldMkLst>
          <pc:docMk/>
          <pc:sldMk cId="2927313181" sldId="332"/>
        </pc:sldMkLst>
        <pc:spChg chg="mod">
          <ac:chgData name="Patrick Merritt" userId="b92c223c-8880-48c6-9b0c-d25ee1bca468" providerId="ADAL" clId="{F1BB5505-4C9A-4EC7-86DE-41EFD854B8F8}" dt="2024-09-15T12:58:34.285" v="2455" actId="5793"/>
          <ac:spMkLst>
            <pc:docMk/>
            <pc:sldMk cId="2927313181" sldId="332"/>
            <ac:spMk id="2" creationId="{FD69EE1E-372C-EA71-5294-B729BBF42840}"/>
          </ac:spMkLst>
        </pc:spChg>
        <pc:spChg chg="add mod">
          <ac:chgData name="Patrick Merritt" userId="b92c223c-8880-48c6-9b0c-d25ee1bca468" providerId="ADAL" clId="{F1BB5505-4C9A-4EC7-86DE-41EFD854B8F8}" dt="2024-09-15T12:58:27.410" v="2441" actId="1076"/>
          <ac:spMkLst>
            <pc:docMk/>
            <pc:sldMk cId="2927313181" sldId="332"/>
            <ac:spMk id="3" creationId="{8E99AF2E-0984-5F79-849C-B894391CE775}"/>
          </ac:spMkLst>
        </pc:spChg>
      </pc:sldChg>
      <pc:sldChg chg="addSp delSp modSp new mod">
        <pc:chgData name="Patrick Merritt" userId="b92c223c-8880-48c6-9b0c-d25ee1bca468" providerId="ADAL" clId="{F1BB5505-4C9A-4EC7-86DE-41EFD854B8F8}" dt="2024-09-15T12:59:24.791" v="2475" actId="22"/>
        <pc:sldMkLst>
          <pc:docMk/>
          <pc:sldMk cId="2575478432" sldId="333"/>
        </pc:sldMkLst>
        <pc:spChg chg="mod">
          <ac:chgData name="Patrick Merritt" userId="b92c223c-8880-48c6-9b0c-d25ee1bca468" providerId="ADAL" clId="{F1BB5505-4C9A-4EC7-86DE-41EFD854B8F8}" dt="2024-09-15T12:58:47.337" v="2472" actId="20577"/>
          <ac:spMkLst>
            <pc:docMk/>
            <pc:sldMk cId="2575478432" sldId="333"/>
            <ac:spMk id="2" creationId="{463D5CB2-640A-6A2A-283B-257A8787E396}"/>
          </ac:spMkLst>
        </pc:spChg>
        <pc:spChg chg="add del">
          <ac:chgData name="Patrick Merritt" userId="b92c223c-8880-48c6-9b0c-d25ee1bca468" providerId="ADAL" clId="{F1BB5505-4C9A-4EC7-86DE-41EFD854B8F8}" dt="2024-09-15T12:59:24.791" v="2475" actId="22"/>
          <ac:spMkLst>
            <pc:docMk/>
            <pc:sldMk cId="2575478432" sldId="333"/>
            <ac:spMk id="3" creationId="{BC15F60B-FBD6-9FF8-82FD-1A37E1F31329}"/>
          </ac:spMkLst>
        </pc:spChg>
        <pc:picChg chg="add del mod ord">
          <ac:chgData name="Patrick Merritt" userId="b92c223c-8880-48c6-9b0c-d25ee1bca468" providerId="ADAL" clId="{F1BB5505-4C9A-4EC7-86DE-41EFD854B8F8}" dt="2024-09-15T12:59:19.864" v="2474" actId="22"/>
          <ac:picMkLst>
            <pc:docMk/>
            <pc:sldMk cId="2575478432" sldId="333"/>
            <ac:picMk id="5" creationId="{E044BB2B-0EA6-FF95-5843-E8EBA28E598E}"/>
          </ac:picMkLst>
        </pc:picChg>
        <pc:picChg chg="add mod ord">
          <ac:chgData name="Patrick Merritt" userId="b92c223c-8880-48c6-9b0c-d25ee1bca468" providerId="ADAL" clId="{F1BB5505-4C9A-4EC7-86DE-41EFD854B8F8}" dt="2024-09-15T12:59:24.791" v="2475" actId="22"/>
          <ac:picMkLst>
            <pc:docMk/>
            <pc:sldMk cId="2575478432" sldId="333"/>
            <ac:picMk id="7" creationId="{459279EE-7143-163C-D9E3-383F0480F5A2}"/>
          </ac:picMkLst>
        </pc:picChg>
      </pc:sldChg>
      <pc:sldChg chg="modSp new mod">
        <pc:chgData name="Patrick Merritt" userId="b92c223c-8880-48c6-9b0c-d25ee1bca468" providerId="ADAL" clId="{F1BB5505-4C9A-4EC7-86DE-41EFD854B8F8}" dt="2024-09-15T13:04:02.312" v="2910" actId="20577"/>
        <pc:sldMkLst>
          <pc:docMk/>
          <pc:sldMk cId="787939706" sldId="334"/>
        </pc:sldMkLst>
        <pc:spChg chg="mod">
          <ac:chgData name="Patrick Merritt" userId="b92c223c-8880-48c6-9b0c-d25ee1bca468" providerId="ADAL" clId="{F1BB5505-4C9A-4EC7-86DE-41EFD854B8F8}" dt="2024-09-15T12:59:59.660" v="2490" actId="20577"/>
          <ac:spMkLst>
            <pc:docMk/>
            <pc:sldMk cId="787939706" sldId="334"/>
            <ac:spMk id="2" creationId="{D495D22B-4BB0-0B94-39DB-4530ECFCB33F}"/>
          </ac:spMkLst>
        </pc:spChg>
        <pc:spChg chg="mod">
          <ac:chgData name="Patrick Merritt" userId="b92c223c-8880-48c6-9b0c-d25ee1bca468" providerId="ADAL" clId="{F1BB5505-4C9A-4EC7-86DE-41EFD854B8F8}" dt="2024-09-15T13:04:02.312" v="2910" actId="20577"/>
          <ac:spMkLst>
            <pc:docMk/>
            <pc:sldMk cId="787939706" sldId="334"/>
            <ac:spMk id="3" creationId="{D512CB23-B991-FD25-C889-9AF94A203531}"/>
          </ac:spMkLst>
        </pc:spChg>
      </pc:sldChg>
      <pc:sldChg chg="addSp delSp modSp new mod">
        <pc:chgData name="Patrick Merritt" userId="b92c223c-8880-48c6-9b0c-d25ee1bca468" providerId="ADAL" clId="{F1BB5505-4C9A-4EC7-86DE-41EFD854B8F8}" dt="2024-09-15T13:06:15.299" v="2944" actId="20577"/>
        <pc:sldMkLst>
          <pc:docMk/>
          <pc:sldMk cId="3875669439" sldId="335"/>
        </pc:sldMkLst>
        <pc:spChg chg="mod">
          <ac:chgData name="Patrick Merritt" userId="b92c223c-8880-48c6-9b0c-d25ee1bca468" providerId="ADAL" clId="{F1BB5505-4C9A-4EC7-86DE-41EFD854B8F8}" dt="2024-09-15T13:06:15.299" v="2944" actId="20577"/>
          <ac:spMkLst>
            <pc:docMk/>
            <pc:sldMk cId="3875669439" sldId="335"/>
            <ac:spMk id="2" creationId="{09CD603A-0870-2B2E-199D-76A424C6BDC2}"/>
          </ac:spMkLst>
        </pc:spChg>
        <pc:spChg chg="del">
          <ac:chgData name="Patrick Merritt" userId="b92c223c-8880-48c6-9b0c-d25ee1bca468" providerId="ADAL" clId="{F1BB5505-4C9A-4EC7-86DE-41EFD854B8F8}" dt="2024-09-15T13:05:51.391" v="2912" actId="22"/>
          <ac:spMkLst>
            <pc:docMk/>
            <pc:sldMk cId="3875669439" sldId="335"/>
            <ac:spMk id="3" creationId="{0DF383A2-D96B-0817-FCF7-5463470494BA}"/>
          </ac:spMkLst>
        </pc:spChg>
        <pc:spChg chg="add del mod">
          <ac:chgData name="Patrick Merritt" userId="b92c223c-8880-48c6-9b0c-d25ee1bca468" providerId="ADAL" clId="{F1BB5505-4C9A-4EC7-86DE-41EFD854B8F8}" dt="2024-09-15T13:06:04.569" v="2914" actId="22"/>
          <ac:spMkLst>
            <pc:docMk/>
            <pc:sldMk cId="3875669439" sldId="335"/>
            <ac:spMk id="7" creationId="{F2483493-104C-98B7-36FC-C772147C7EC8}"/>
          </ac:spMkLst>
        </pc:spChg>
        <pc:picChg chg="add del mod ord">
          <ac:chgData name="Patrick Merritt" userId="b92c223c-8880-48c6-9b0c-d25ee1bca468" providerId="ADAL" clId="{F1BB5505-4C9A-4EC7-86DE-41EFD854B8F8}" dt="2024-09-15T13:06:03.282" v="2913" actId="478"/>
          <ac:picMkLst>
            <pc:docMk/>
            <pc:sldMk cId="3875669439" sldId="335"/>
            <ac:picMk id="5" creationId="{9247D86D-C05A-745D-BDA1-875DD0A4474F}"/>
          </ac:picMkLst>
        </pc:picChg>
        <pc:picChg chg="add mod ord">
          <ac:chgData name="Patrick Merritt" userId="b92c223c-8880-48c6-9b0c-d25ee1bca468" providerId="ADAL" clId="{F1BB5505-4C9A-4EC7-86DE-41EFD854B8F8}" dt="2024-09-15T13:06:04.569" v="2914" actId="22"/>
          <ac:picMkLst>
            <pc:docMk/>
            <pc:sldMk cId="3875669439" sldId="335"/>
            <ac:picMk id="9" creationId="{EE72565A-F09E-4C79-06AA-1687F5818CC8}"/>
          </ac:picMkLst>
        </pc:picChg>
      </pc:sldChg>
      <pc:sldChg chg="addSp delSp modSp new mod chgLayout">
        <pc:chgData name="Patrick Merritt" userId="b92c223c-8880-48c6-9b0c-d25ee1bca468" providerId="ADAL" clId="{F1BB5505-4C9A-4EC7-86DE-41EFD854B8F8}" dt="2024-09-15T13:18:22.875" v="2974" actId="20577"/>
        <pc:sldMkLst>
          <pc:docMk/>
          <pc:sldMk cId="2651853090" sldId="336"/>
        </pc:sldMkLst>
        <pc:spChg chg="del">
          <ac:chgData name="Patrick Merritt" userId="b92c223c-8880-48c6-9b0c-d25ee1bca468" providerId="ADAL" clId="{F1BB5505-4C9A-4EC7-86DE-41EFD854B8F8}" dt="2024-09-15T13:18:06.224" v="2949" actId="478"/>
          <ac:spMkLst>
            <pc:docMk/>
            <pc:sldMk cId="2651853090" sldId="336"/>
            <ac:spMk id="2" creationId="{5B69BFA2-EC28-4C04-82DC-EA28996557C0}"/>
          </ac:spMkLst>
        </pc:spChg>
        <pc:spChg chg="add del">
          <ac:chgData name="Patrick Merritt" userId="b92c223c-8880-48c6-9b0c-d25ee1bca468" providerId="ADAL" clId="{F1BB5505-4C9A-4EC7-86DE-41EFD854B8F8}" dt="2024-09-15T13:17:55.268" v="2948" actId="22"/>
          <ac:spMkLst>
            <pc:docMk/>
            <pc:sldMk cId="2651853090" sldId="336"/>
            <ac:spMk id="3" creationId="{EEAF28C6-80EF-9E7D-5529-C2FB1CB62F41}"/>
          </ac:spMkLst>
        </pc:spChg>
        <pc:spChg chg="add del mod">
          <ac:chgData name="Patrick Merritt" userId="b92c223c-8880-48c6-9b0c-d25ee1bca468" providerId="ADAL" clId="{F1BB5505-4C9A-4EC7-86DE-41EFD854B8F8}" dt="2024-09-15T13:18:07.936" v="2950" actId="22"/>
          <ac:spMkLst>
            <pc:docMk/>
            <pc:sldMk cId="2651853090" sldId="336"/>
            <ac:spMk id="9" creationId="{B242EF11-DB2F-0E7D-FE8E-08006F2ACA60}"/>
          </ac:spMkLst>
        </pc:spChg>
        <pc:spChg chg="add mod ord">
          <ac:chgData name="Patrick Merritt" userId="b92c223c-8880-48c6-9b0c-d25ee1bca468" providerId="ADAL" clId="{F1BB5505-4C9A-4EC7-86DE-41EFD854B8F8}" dt="2024-09-15T13:18:22.875" v="2974" actId="20577"/>
          <ac:spMkLst>
            <pc:docMk/>
            <pc:sldMk cId="2651853090" sldId="336"/>
            <ac:spMk id="12" creationId="{A149835C-F33F-25F6-28F7-2A599645E813}"/>
          </ac:spMkLst>
        </pc:spChg>
        <pc:picChg chg="add del mod ord">
          <ac:chgData name="Patrick Merritt" userId="b92c223c-8880-48c6-9b0c-d25ee1bca468" providerId="ADAL" clId="{F1BB5505-4C9A-4EC7-86DE-41EFD854B8F8}" dt="2024-09-15T13:17:29.316" v="2947" actId="22"/>
          <ac:picMkLst>
            <pc:docMk/>
            <pc:sldMk cId="2651853090" sldId="336"/>
            <ac:picMk id="5" creationId="{A569C3C1-0BC6-048A-2F11-CA2924FADE3C}"/>
          </ac:picMkLst>
        </pc:picChg>
        <pc:picChg chg="add del mod ord">
          <ac:chgData name="Patrick Merritt" userId="b92c223c-8880-48c6-9b0c-d25ee1bca468" providerId="ADAL" clId="{F1BB5505-4C9A-4EC7-86DE-41EFD854B8F8}" dt="2024-09-15T13:18:06.224" v="2949" actId="478"/>
          <ac:picMkLst>
            <pc:docMk/>
            <pc:sldMk cId="2651853090" sldId="336"/>
            <ac:picMk id="7" creationId="{2B0EF67B-BE4E-8E9E-05D0-AD8FD1AEF647}"/>
          </ac:picMkLst>
        </pc:picChg>
        <pc:picChg chg="add mod ord">
          <ac:chgData name="Patrick Merritt" userId="b92c223c-8880-48c6-9b0c-d25ee1bca468" providerId="ADAL" clId="{F1BB5505-4C9A-4EC7-86DE-41EFD854B8F8}" dt="2024-09-15T13:18:14.464" v="2951" actId="700"/>
          <ac:picMkLst>
            <pc:docMk/>
            <pc:sldMk cId="2651853090" sldId="336"/>
            <ac:picMk id="11" creationId="{869E391C-275D-BBB2-EE6B-CFAD72F8344A}"/>
          </ac:picMkLst>
        </pc:picChg>
      </pc:sldChg>
      <pc:sldChg chg="addSp delSp modSp new mod">
        <pc:chgData name="Patrick Merritt" userId="b92c223c-8880-48c6-9b0c-d25ee1bca468" providerId="ADAL" clId="{F1BB5505-4C9A-4EC7-86DE-41EFD854B8F8}" dt="2024-09-15T13:21:46.026" v="3021" actId="20577"/>
        <pc:sldMkLst>
          <pc:docMk/>
          <pc:sldMk cId="731809977" sldId="337"/>
        </pc:sldMkLst>
        <pc:spChg chg="mod">
          <ac:chgData name="Patrick Merritt" userId="b92c223c-8880-48c6-9b0c-d25ee1bca468" providerId="ADAL" clId="{F1BB5505-4C9A-4EC7-86DE-41EFD854B8F8}" dt="2024-09-15T13:21:46.026" v="3021" actId="20577"/>
          <ac:spMkLst>
            <pc:docMk/>
            <pc:sldMk cId="731809977" sldId="337"/>
            <ac:spMk id="2" creationId="{F5CF856D-6DBF-8567-1AEC-C4D4998D0E39}"/>
          </ac:spMkLst>
        </pc:spChg>
        <pc:spChg chg="del">
          <ac:chgData name="Patrick Merritt" userId="b92c223c-8880-48c6-9b0c-d25ee1bca468" providerId="ADAL" clId="{F1BB5505-4C9A-4EC7-86DE-41EFD854B8F8}" dt="2024-09-15T13:21:30.838" v="2976" actId="22"/>
          <ac:spMkLst>
            <pc:docMk/>
            <pc:sldMk cId="731809977" sldId="337"/>
            <ac:spMk id="3" creationId="{A9E4E8F7-039F-8FE6-426D-11F79B0042D1}"/>
          </ac:spMkLst>
        </pc:spChg>
        <pc:picChg chg="add mod ord">
          <ac:chgData name="Patrick Merritt" userId="b92c223c-8880-48c6-9b0c-d25ee1bca468" providerId="ADAL" clId="{F1BB5505-4C9A-4EC7-86DE-41EFD854B8F8}" dt="2024-09-15T13:21:30.838" v="2976" actId="22"/>
          <ac:picMkLst>
            <pc:docMk/>
            <pc:sldMk cId="731809977" sldId="337"/>
            <ac:picMk id="5" creationId="{13FF8542-43D6-4796-8FCA-32CC661AF493}"/>
          </ac:picMkLst>
        </pc:picChg>
      </pc:sldChg>
      <pc:sldChg chg="modSp new mod">
        <pc:chgData name="Patrick Merritt" userId="b92c223c-8880-48c6-9b0c-d25ee1bca468" providerId="ADAL" clId="{F1BB5505-4C9A-4EC7-86DE-41EFD854B8F8}" dt="2024-09-15T13:23:56.706" v="3415" actId="20577"/>
        <pc:sldMkLst>
          <pc:docMk/>
          <pc:sldMk cId="2564796546" sldId="338"/>
        </pc:sldMkLst>
        <pc:spChg chg="mod">
          <ac:chgData name="Patrick Merritt" userId="b92c223c-8880-48c6-9b0c-d25ee1bca468" providerId="ADAL" clId="{F1BB5505-4C9A-4EC7-86DE-41EFD854B8F8}" dt="2024-09-15T13:22:24.799" v="3060" actId="20577"/>
          <ac:spMkLst>
            <pc:docMk/>
            <pc:sldMk cId="2564796546" sldId="338"/>
            <ac:spMk id="2" creationId="{435486B0-CAE5-1C13-D5F8-16602286EBEC}"/>
          </ac:spMkLst>
        </pc:spChg>
        <pc:spChg chg="mod">
          <ac:chgData name="Patrick Merritt" userId="b92c223c-8880-48c6-9b0c-d25ee1bca468" providerId="ADAL" clId="{F1BB5505-4C9A-4EC7-86DE-41EFD854B8F8}" dt="2024-09-15T13:23:56.706" v="3415" actId="20577"/>
          <ac:spMkLst>
            <pc:docMk/>
            <pc:sldMk cId="2564796546" sldId="338"/>
            <ac:spMk id="3" creationId="{4C49D337-BCB1-8A83-6F8E-BAB5FF3B59DA}"/>
          </ac:spMkLst>
        </pc:spChg>
      </pc:sldChg>
      <pc:sldChg chg="modSp new mod">
        <pc:chgData name="Patrick Merritt" userId="b92c223c-8880-48c6-9b0c-d25ee1bca468" providerId="ADAL" clId="{F1BB5505-4C9A-4EC7-86DE-41EFD854B8F8}" dt="2024-09-15T13:33:16.033" v="3886" actId="20577"/>
        <pc:sldMkLst>
          <pc:docMk/>
          <pc:sldMk cId="4105099718" sldId="339"/>
        </pc:sldMkLst>
        <pc:spChg chg="mod">
          <ac:chgData name="Patrick Merritt" userId="b92c223c-8880-48c6-9b0c-d25ee1bca468" providerId="ADAL" clId="{F1BB5505-4C9A-4EC7-86DE-41EFD854B8F8}" dt="2024-09-15T13:24:35.270" v="3431" actId="20577"/>
          <ac:spMkLst>
            <pc:docMk/>
            <pc:sldMk cId="4105099718" sldId="339"/>
            <ac:spMk id="2" creationId="{BC6947C5-8876-22DF-77DC-27ED4BC4C3CB}"/>
          </ac:spMkLst>
        </pc:spChg>
        <pc:spChg chg="mod">
          <ac:chgData name="Patrick Merritt" userId="b92c223c-8880-48c6-9b0c-d25ee1bca468" providerId="ADAL" clId="{F1BB5505-4C9A-4EC7-86DE-41EFD854B8F8}" dt="2024-09-15T13:33:16.033" v="3886" actId="20577"/>
          <ac:spMkLst>
            <pc:docMk/>
            <pc:sldMk cId="4105099718" sldId="339"/>
            <ac:spMk id="3" creationId="{95E74D8C-D57A-B49B-D1DB-5B2DD13DC027}"/>
          </ac:spMkLst>
        </pc:spChg>
      </pc:sldChg>
      <pc:sldChg chg="addSp delSp modSp new mod modClrScheme chgLayout">
        <pc:chgData name="Patrick Merritt" userId="b92c223c-8880-48c6-9b0c-d25ee1bca468" providerId="ADAL" clId="{F1BB5505-4C9A-4EC7-86DE-41EFD854B8F8}" dt="2024-09-15T13:29:21.936" v="3604" actId="20577"/>
        <pc:sldMkLst>
          <pc:docMk/>
          <pc:sldMk cId="4065160579" sldId="340"/>
        </pc:sldMkLst>
        <pc:spChg chg="mod ord">
          <ac:chgData name="Patrick Merritt" userId="b92c223c-8880-48c6-9b0c-d25ee1bca468" providerId="ADAL" clId="{F1BB5505-4C9A-4EC7-86DE-41EFD854B8F8}" dt="2024-09-15T13:28:19.172" v="3482" actId="27636"/>
          <ac:spMkLst>
            <pc:docMk/>
            <pc:sldMk cId="4065160579" sldId="340"/>
            <ac:spMk id="2" creationId="{FA000127-4C3A-B77A-D547-59B35E119492}"/>
          </ac:spMkLst>
        </pc:spChg>
        <pc:spChg chg="del mod ord">
          <ac:chgData name="Patrick Merritt" userId="b92c223c-8880-48c6-9b0c-d25ee1bca468" providerId="ADAL" clId="{F1BB5505-4C9A-4EC7-86DE-41EFD854B8F8}" dt="2024-09-15T13:28:19.145" v="3481" actId="700"/>
          <ac:spMkLst>
            <pc:docMk/>
            <pc:sldMk cId="4065160579" sldId="340"/>
            <ac:spMk id="3" creationId="{63C66A95-77A4-DCD6-DF92-BA8C99F9AAFA}"/>
          </ac:spMkLst>
        </pc:spChg>
        <pc:spChg chg="add del mod ord">
          <ac:chgData name="Patrick Merritt" userId="b92c223c-8880-48c6-9b0c-d25ee1bca468" providerId="ADAL" clId="{F1BB5505-4C9A-4EC7-86DE-41EFD854B8F8}" dt="2024-09-15T13:28:21.305" v="3483" actId="22"/>
          <ac:spMkLst>
            <pc:docMk/>
            <pc:sldMk cId="4065160579" sldId="340"/>
            <ac:spMk id="4" creationId="{B5509803-DA07-9386-C0CF-FD3F9DB5EECB}"/>
          </ac:spMkLst>
        </pc:spChg>
        <pc:spChg chg="add mod ord">
          <ac:chgData name="Patrick Merritt" userId="b92c223c-8880-48c6-9b0c-d25ee1bca468" providerId="ADAL" clId="{F1BB5505-4C9A-4EC7-86DE-41EFD854B8F8}" dt="2024-09-15T13:29:21.936" v="3604" actId="20577"/>
          <ac:spMkLst>
            <pc:docMk/>
            <pc:sldMk cId="4065160579" sldId="340"/>
            <ac:spMk id="5" creationId="{4E817BA1-EC8B-EA94-28AF-834EBA33E223}"/>
          </ac:spMkLst>
        </pc:spChg>
        <pc:picChg chg="add mod ord modCrop">
          <ac:chgData name="Patrick Merritt" userId="b92c223c-8880-48c6-9b0c-d25ee1bca468" providerId="ADAL" clId="{F1BB5505-4C9A-4EC7-86DE-41EFD854B8F8}" dt="2024-09-15T13:28:49.891" v="3490" actId="1076"/>
          <ac:picMkLst>
            <pc:docMk/>
            <pc:sldMk cId="4065160579" sldId="340"/>
            <ac:picMk id="7" creationId="{63B15A72-FFE9-437D-55BA-297D6176E242}"/>
          </ac:picMkLst>
        </pc:picChg>
      </pc:sldChg>
      <pc:sldChg chg="addSp modSp add mod">
        <pc:chgData name="Patrick Merritt" userId="b92c223c-8880-48c6-9b0c-d25ee1bca468" providerId="ADAL" clId="{F1BB5505-4C9A-4EC7-86DE-41EFD854B8F8}" dt="2024-09-15T13:31:25.600" v="3656" actId="5793"/>
        <pc:sldMkLst>
          <pc:docMk/>
          <pc:sldMk cId="1113094226" sldId="341"/>
        </pc:sldMkLst>
        <pc:spChg chg="add mod ord">
          <ac:chgData name="Patrick Merritt" userId="b92c223c-8880-48c6-9b0c-d25ee1bca468" providerId="ADAL" clId="{F1BB5505-4C9A-4EC7-86DE-41EFD854B8F8}" dt="2024-09-15T13:31:12.349" v="3636" actId="166"/>
          <ac:spMkLst>
            <pc:docMk/>
            <pc:sldMk cId="1113094226" sldId="341"/>
            <ac:spMk id="3" creationId="{70E1168B-1BDC-E444-F0A8-E0AA37E46A8D}"/>
          </ac:spMkLst>
        </pc:spChg>
        <pc:spChg chg="add mod ord">
          <ac:chgData name="Patrick Merritt" userId="b92c223c-8880-48c6-9b0c-d25ee1bca468" providerId="ADAL" clId="{F1BB5505-4C9A-4EC7-86DE-41EFD854B8F8}" dt="2024-09-15T13:31:12.349" v="3636" actId="166"/>
          <ac:spMkLst>
            <pc:docMk/>
            <pc:sldMk cId="1113094226" sldId="341"/>
            <ac:spMk id="4" creationId="{AFF005ED-7A88-9270-3DF5-1DBBBD4A9BCD}"/>
          </ac:spMkLst>
        </pc:spChg>
        <pc:spChg chg="mod">
          <ac:chgData name="Patrick Merritt" userId="b92c223c-8880-48c6-9b0c-d25ee1bca468" providerId="ADAL" clId="{F1BB5505-4C9A-4EC7-86DE-41EFD854B8F8}" dt="2024-09-15T13:31:25.600" v="3656" actId="5793"/>
          <ac:spMkLst>
            <pc:docMk/>
            <pc:sldMk cId="1113094226" sldId="341"/>
            <ac:spMk id="5" creationId="{4E817BA1-EC8B-EA94-28AF-834EBA33E223}"/>
          </ac:spMkLst>
        </pc:spChg>
        <pc:spChg chg="add mod ord">
          <ac:chgData name="Patrick Merritt" userId="b92c223c-8880-48c6-9b0c-d25ee1bca468" providerId="ADAL" clId="{F1BB5505-4C9A-4EC7-86DE-41EFD854B8F8}" dt="2024-09-15T13:31:12.349" v="3636" actId="166"/>
          <ac:spMkLst>
            <pc:docMk/>
            <pc:sldMk cId="1113094226" sldId="341"/>
            <ac:spMk id="6" creationId="{C018FCDD-F393-83E2-1A45-7390A382F21C}"/>
          </ac:spMkLst>
        </pc:spChg>
        <pc:spChg chg="add mod ord">
          <ac:chgData name="Patrick Merritt" userId="b92c223c-8880-48c6-9b0c-d25ee1bca468" providerId="ADAL" clId="{F1BB5505-4C9A-4EC7-86DE-41EFD854B8F8}" dt="2024-09-15T13:31:12.349" v="3636" actId="166"/>
          <ac:spMkLst>
            <pc:docMk/>
            <pc:sldMk cId="1113094226" sldId="341"/>
            <ac:spMk id="8" creationId="{09EFC4D1-A64A-6E39-6487-606A0D1C06C9}"/>
          </ac:spMkLst>
        </pc:spChg>
        <pc:cxnChg chg="add mod">
          <ac:chgData name="Patrick Merritt" userId="b92c223c-8880-48c6-9b0c-d25ee1bca468" providerId="ADAL" clId="{F1BB5505-4C9A-4EC7-86DE-41EFD854B8F8}" dt="2024-09-15T13:30:31.989" v="3624" actId="1582"/>
          <ac:cxnSpMkLst>
            <pc:docMk/>
            <pc:sldMk cId="1113094226" sldId="341"/>
            <ac:cxnSpMk id="10" creationId="{FF619B04-B36F-878C-6E6F-FFF5FD974892}"/>
          </ac:cxnSpMkLst>
        </pc:cxnChg>
        <pc:cxnChg chg="add mod">
          <ac:chgData name="Patrick Merritt" userId="b92c223c-8880-48c6-9b0c-d25ee1bca468" providerId="ADAL" clId="{F1BB5505-4C9A-4EC7-86DE-41EFD854B8F8}" dt="2024-09-15T13:30:39.926" v="3627" actId="14100"/>
          <ac:cxnSpMkLst>
            <pc:docMk/>
            <pc:sldMk cId="1113094226" sldId="341"/>
            <ac:cxnSpMk id="11" creationId="{C2523F83-9A5C-F6AA-876A-748F26821297}"/>
          </ac:cxnSpMkLst>
        </pc:cxnChg>
        <pc:cxnChg chg="add mod">
          <ac:chgData name="Patrick Merritt" userId="b92c223c-8880-48c6-9b0c-d25ee1bca468" providerId="ADAL" clId="{F1BB5505-4C9A-4EC7-86DE-41EFD854B8F8}" dt="2024-09-15T13:30:47.801" v="3630" actId="14100"/>
          <ac:cxnSpMkLst>
            <pc:docMk/>
            <pc:sldMk cId="1113094226" sldId="341"/>
            <ac:cxnSpMk id="13" creationId="{F41395EA-AEBB-91C2-BD85-F5EA06A3AC0E}"/>
          </ac:cxnSpMkLst>
        </pc:cxnChg>
        <pc:cxnChg chg="add mod">
          <ac:chgData name="Patrick Merritt" userId="b92c223c-8880-48c6-9b0c-d25ee1bca468" providerId="ADAL" clId="{F1BB5505-4C9A-4EC7-86DE-41EFD854B8F8}" dt="2024-09-15T13:31:06.034" v="3635" actId="14100"/>
          <ac:cxnSpMkLst>
            <pc:docMk/>
            <pc:sldMk cId="1113094226" sldId="341"/>
            <ac:cxnSpMk id="15" creationId="{07FD4D0B-3F19-B7C3-6F2D-CAFEE5001A11}"/>
          </ac:cxnSpMkLst>
        </pc:cxnChg>
      </pc:sldChg>
      <pc:sldChg chg="addSp modSp add mod">
        <pc:chgData name="Patrick Merritt" userId="b92c223c-8880-48c6-9b0c-d25ee1bca468" providerId="ADAL" clId="{F1BB5505-4C9A-4EC7-86DE-41EFD854B8F8}" dt="2024-09-15T13:32:06.550" v="3706" actId="20577"/>
        <pc:sldMkLst>
          <pc:docMk/>
          <pc:sldMk cId="1979081947" sldId="342"/>
        </pc:sldMkLst>
        <pc:spChg chg="mod">
          <ac:chgData name="Patrick Merritt" userId="b92c223c-8880-48c6-9b0c-d25ee1bca468" providerId="ADAL" clId="{F1BB5505-4C9A-4EC7-86DE-41EFD854B8F8}" dt="2024-09-15T13:32:06.550" v="3706" actId="20577"/>
          <ac:spMkLst>
            <pc:docMk/>
            <pc:sldMk cId="1979081947" sldId="342"/>
            <ac:spMk id="5" creationId="{4E817BA1-EC8B-EA94-28AF-834EBA33E223}"/>
          </ac:spMkLst>
        </pc:spChg>
        <pc:spChg chg="add mod">
          <ac:chgData name="Patrick Merritt" userId="b92c223c-8880-48c6-9b0c-d25ee1bca468" providerId="ADAL" clId="{F1BB5505-4C9A-4EC7-86DE-41EFD854B8F8}" dt="2024-09-15T13:31:52.258" v="3661" actId="207"/>
          <ac:spMkLst>
            <pc:docMk/>
            <pc:sldMk cId="1979081947" sldId="342"/>
            <ac:spMk id="9" creationId="{1C6F9FB6-9ED3-0381-0183-6D2C930223EE}"/>
          </ac:spMkLst>
        </pc:spChg>
      </pc:sldChg>
    </pc:docChg>
  </pc:docChgLst>
  <pc:docChgLst>
    <pc:chgData name="Patrick Merritt" userId="b92c223c-8880-48c6-9b0c-d25ee1bca468" providerId="ADAL" clId="{D384CEBE-BE98-4C3F-8F1E-6AD1F22AE020}"/>
    <pc:docChg chg="undo custSel addSld delSld modSld sldOrd">
      <pc:chgData name="Patrick Merritt" userId="b92c223c-8880-48c6-9b0c-d25ee1bca468" providerId="ADAL" clId="{D384CEBE-BE98-4C3F-8F1E-6AD1F22AE020}" dt="2023-12-14T12:18:09.058" v="6338" actId="207"/>
      <pc:docMkLst>
        <pc:docMk/>
      </pc:docMkLst>
      <pc:sldChg chg="modSp new mod">
        <pc:chgData name="Patrick Merritt" userId="b92c223c-8880-48c6-9b0c-d25ee1bca468" providerId="ADAL" clId="{D384CEBE-BE98-4C3F-8F1E-6AD1F22AE020}" dt="2023-12-14T10:14:26.650" v="107" actId="20577"/>
        <pc:sldMkLst>
          <pc:docMk/>
          <pc:sldMk cId="357346659" sldId="256"/>
        </pc:sldMkLst>
        <pc:spChg chg="mod">
          <ac:chgData name="Patrick Merritt" userId="b92c223c-8880-48c6-9b0c-d25ee1bca468" providerId="ADAL" clId="{D384CEBE-BE98-4C3F-8F1E-6AD1F22AE020}" dt="2023-12-14T10:13:34.319" v="41"/>
          <ac:spMkLst>
            <pc:docMk/>
            <pc:sldMk cId="357346659" sldId="256"/>
            <ac:spMk id="2" creationId="{B2975A7C-D54D-05E0-876F-826FC221EA09}"/>
          </ac:spMkLst>
        </pc:spChg>
        <pc:spChg chg="mod">
          <ac:chgData name="Patrick Merritt" userId="b92c223c-8880-48c6-9b0c-d25ee1bca468" providerId="ADAL" clId="{D384CEBE-BE98-4C3F-8F1E-6AD1F22AE020}" dt="2023-12-14T10:14:26.650" v="107" actId="20577"/>
          <ac:spMkLst>
            <pc:docMk/>
            <pc:sldMk cId="357346659" sldId="256"/>
            <ac:spMk id="3" creationId="{36870642-29A2-1695-40D0-B1CAC0942C8E}"/>
          </ac:spMkLst>
        </pc:spChg>
      </pc:sldChg>
      <pc:sldChg chg="del">
        <pc:chgData name="Patrick Merritt" userId="b92c223c-8880-48c6-9b0c-d25ee1bca468" providerId="ADAL" clId="{D384CEBE-BE98-4C3F-8F1E-6AD1F22AE020}" dt="2023-12-14T10:12:32.749" v="0" actId="47"/>
        <pc:sldMkLst>
          <pc:docMk/>
          <pc:sldMk cId="832481721" sldId="256"/>
        </pc:sldMkLst>
      </pc:sldChg>
      <pc:sldChg chg="del">
        <pc:chgData name="Patrick Merritt" userId="b92c223c-8880-48c6-9b0c-d25ee1bca468" providerId="ADAL" clId="{D384CEBE-BE98-4C3F-8F1E-6AD1F22AE020}" dt="2023-12-14T10:12:32.749" v="0" actId="47"/>
        <pc:sldMkLst>
          <pc:docMk/>
          <pc:sldMk cId="3598668132" sldId="257"/>
        </pc:sldMkLst>
      </pc:sldChg>
      <pc:sldChg chg="modSp new mod">
        <pc:chgData name="Patrick Merritt" userId="b92c223c-8880-48c6-9b0c-d25ee1bca468" providerId="ADAL" clId="{D384CEBE-BE98-4C3F-8F1E-6AD1F22AE020}" dt="2023-12-14T11:05:34.033" v="3710" actId="20577"/>
        <pc:sldMkLst>
          <pc:docMk/>
          <pc:sldMk cId="4090023474" sldId="257"/>
        </pc:sldMkLst>
        <pc:spChg chg="mod">
          <ac:chgData name="Patrick Merritt" userId="b92c223c-8880-48c6-9b0c-d25ee1bca468" providerId="ADAL" clId="{D384CEBE-BE98-4C3F-8F1E-6AD1F22AE020}" dt="2023-12-14T10:14:35.614" v="119" actId="20577"/>
          <ac:spMkLst>
            <pc:docMk/>
            <pc:sldMk cId="4090023474" sldId="257"/>
            <ac:spMk id="2" creationId="{0B53DDA9-BF2F-C31C-71F9-063B78F425E3}"/>
          </ac:spMkLst>
        </pc:spChg>
        <pc:spChg chg="mod">
          <ac:chgData name="Patrick Merritt" userId="b92c223c-8880-48c6-9b0c-d25ee1bca468" providerId="ADAL" clId="{D384CEBE-BE98-4C3F-8F1E-6AD1F22AE020}" dt="2023-12-14T11:05:34.033" v="3710" actId="20577"/>
          <ac:spMkLst>
            <pc:docMk/>
            <pc:sldMk cId="4090023474" sldId="257"/>
            <ac:spMk id="3" creationId="{285970D2-6382-ECA1-DC16-2F4F53037483}"/>
          </ac:spMkLst>
        </pc:spChg>
      </pc:sldChg>
      <pc:sldChg chg="addSp delSp modSp new mod modClrScheme chgLayout">
        <pc:chgData name="Patrick Merritt" userId="b92c223c-8880-48c6-9b0c-d25ee1bca468" providerId="ADAL" clId="{D384CEBE-BE98-4C3F-8F1E-6AD1F22AE020}" dt="2023-12-14T10:17:22.769" v="441" actId="20577"/>
        <pc:sldMkLst>
          <pc:docMk/>
          <pc:sldMk cId="2171259363" sldId="258"/>
        </pc:sldMkLst>
        <pc:spChg chg="del mod ord">
          <ac:chgData name="Patrick Merritt" userId="b92c223c-8880-48c6-9b0c-d25ee1bca468" providerId="ADAL" clId="{D384CEBE-BE98-4C3F-8F1E-6AD1F22AE020}" dt="2023-12-14T10:16:50.926" v="392" actId="700"/>
          <ac:spMkLst>
            <pc:docMk/>
            <pc:sldMk cId="2171259363" sldId="258"/>
            <ac:spMk id="2" creationId="{FE531333-4BFC-5370-2420-DF3DA36CBB03}"/>
          </ac:spMkLst>
        </pc:spChg>
        <pc:spChg chg="del mod ord">
          <ac:chgData name="Patrick Merritt" userId="b92c223c-8880-48c6-9b0c-d25ee1bca468" providerId="ADAL" clId="{D384CEBE-BE98-4C3F-8F1E-6AD1F22AE020}" dt="2023-12-14T10:16:50.926" v="392" actId="700"/>
          <ac:spMkLst>
            <pc:docMk/>
            <pc:sldMk cId="2171259363" sldId="258"/>
            <ac:spMk id="3" creationId="{0CB3F470-4B55-FEC9-CBA9-88B63B05085D}"/>
          </ac:spMkLst>
        </pc:spChg>
        <pc:spChg chg="add del mod ord">
          <ac:chgData name="Patrick Merritt" userId="b92c223c-8880-48c6-9b0c-d25ee1bca468" providerId="ADAL" clId="{D384CEBE-BE98-4C3F-8F1E-6AD1F22AE020}" dt="2023-12-14T10:16:52.720" v="393" actId="700"/>
          <ac:spMkLst>
            <pc:docMk/>
            <pc:sldMk cId="2171259363" sldId="258"/>
            <ac:spMk id="4" creationId="{25D38932-9D1C-7F7D-014E-E07D97789145}"/>
          </ac:spMkLst>
        </pc:spChg>
        <pc:spChg chg="add del mod ord">
          <ac:chgData name="Patrick Merritt" userId="b92c223c-8880-48c6-9b0c-d25ee1bca468" providerId="ADAL" clId="{D384CEBE-BE98-4C3F-8F1E-6AD1F22AE020}" dt="2023-12-14T10:16:52.720" v="393" actId="700"/>
          <ac:spMkLst>
            <pc:docMk/>
            <pc:sldMk cId="2171259363" sldId="258"/>
            <ac:spMk id="5" creationId="{81168E25-E760-A9E6-73EA-E299582EFE09}"/>
          </ac:spMkLst>
        </pc:spChg>
        <pc:spChg chg="add mod ord">
          <ac:chgData name="Patrick Merritt" userId="b92c223c-8880-48c6-9b0c-d25ee1bca468" providerId="ADAL" clId="{D384CEBE-BE98-4C3F-8F1E-6AD1F22AE020}" dt="2023-12-14T10:17:11.968" v="434" actId="313"/>
          <ac:spMkLst>
            <pc:docMk/>
            <pc:sldMk cId="2171259363" sldId="258"/>
            <ac:spMk id="6" creationId="{B71DB459-BB17-90F5-AA39-0AC1777BFC91}"/>
          </ac:spMkLst>
        </pc:spChg>
        <pc:spChg chg="add mod ord">
          <ac:chgData name="Patrick Merritt" userId="b92c223c-8880-48c6-9b0c-d25ee1bca468" providerId="ADAL" clId="{D384CEBE-BE98-4C3F-8F1E-6AD1F22AE020}" dt="2023-12-14T10:17:22.769" v="441" actId="20577"/>
          <ac:spMkLst>
            <pc:docMk/>
            <pc:sldMk cId="2171259363" sldId="258"/>
            <ac:spMk id="7" creationId="{CE6A46ED-770C-9175-2119-9465A91915AC}"/>
          </ac:spMkLst>
        </pc:spChg>
      </pc:sldChg>
      <pc:sldChg chg="del">
        <pc:chgData name="Patrick Merritt" userId="b92c223c-8880-48c6-9b0c-d25ee1bca468" providerId="ADAL" clId="{D384CEBE-BE98-4C3F-8F1E-6AD1F22AE020}" dt="2023-12-14T10:12:32.749" v="0" actId="47"/>
        <pc:sldMkLst>
          <pc:docMk/>
          <pc:sldMk cId="236903847" sldId="259"/>
        </pc:sldMkLst>
      </pc:sldChg>
      <pc:sldChg chg="addSp delSp modSp new mod modClrScheme chgLayout">
        <pc:chgData name="Patrick Merritt" userId="b92c223c-8880-48c6-9b0c-d25ee1bca468" providerId="ADAL" clId="{D384CEBE-BE98-4C3F-8F1E-6AD1F22AE020}" dt="2023-12-14T10:22:53.701" v="664" actId="20577"/>
        <pc:sldMkLst>
          <pc:docMk/>
          <pc:sldMk cId="2197901773" sldId="259"/>
        </pc:sldMkLst>
        <pc:spChg chg="del mod ord">
          <ac:chgData name="Patrick Merritt" userId="b92c223c-8880-48c6-9b0c-d25ee1bca468" providerId="ADAL" clId="{D384CEBE-BE98-4C3F-8F1E-6AD1F22AE020}" dt="2023-12-14T10:17:28.100" v="443" actId="700"/>
          <ac:spMkLst>
            <pc:docMk/>
            <pc:sldMk cId="2197901773" sldId="259"/>
            <ac:spMk id="2" creationId="{D83384FA-C15B-77AD-5819-FF2E3C6C4E96}"/>
          </ac:spMkLst>
        </pc:spChg>
        <pc:spChg chg="del mod ord">
          <ac:chgData name="Patrick Merritt" userId="b92c223c-8880-48c6-9b0c-d25ee1bca468" providerId="ADAL" clId="{D384CEBE-BE98-4C3F-8F1E-6AD1F22AE020}" dt="2023-12-14T10:17:28.100" v="443" actId="700"/>
          <ac:spMkLst>
            <pc:docMk/>
            <pc:sldMk cId="2197901773" sldId="259"/>
            <ac:spMk id="3" creationId="{D0EED519-BBCF-CD9A-A338-5EFB3F920771}"/>
          </ac:spMkLst>
        </pc:spChg>
        <pc:spChg chg="add mod ord">
          <ac:chgData name="Patrick Merritt" userId="b92c223c-8880-48c6-9b0c-d25ee1bca468" providerId="ADAL" clId="{D384CEBE-BE98-4C3F-8F1E-6AD1F22AE020}" dt="2023-12-14T10:18:40.467" v="459" actId="20577"/>
          <ac:spMkLst>
            <pc:docMk/>
            <pc:sldMk cId="2197901773" sldId="259"/>
            <ac:spMk id="4" creationId="{A4FB6190-5FAE-1F07-7C13-66E7E52004A9}"/>
          </ac:spMkLst>
        </pc:spChg>
        <pc:spChg chg="add mod ord">
          <ac:chgData name="Patrick Merritt" userId="b92c223c-8880-48c6-9b0c-d25ee1bca468" providerId="ADAL" clId="{D384CEBE-BE98-4C3F-8F1E-6AD1F22AE020}" dt="2023-12-14T10:22:53.701" v="664" actId="20577"/>
          <ac:spMkLst>
            <pc:docMk/>
            <pc:sldMk cId="2197901773" sldId="259"/>
            <ac:spMk id="5" creationId="{FA30A3B0-7219-0B0F-238E-FDFC1BC1DD6F}"/>
          </ac:spMkLst>
        </pc:spChg>
      </pc:sldChg>
      <pc:sldChg chg="modSp add mod">
        <pc:chgData name="Patrick Merritt" userId="b92c223c-8880-48c6-9b0c-d25ee1bca468" providerId="ADAL" clId="{D384CEBE-BE98-4C3F-8F1E-6AD1F22AE020}" dt="2023-12-14T10:24:11.050" v="867" actId="313"/>
        <pc:sldMkLst>
          <pc:docMk/>
          <pc:sldMk cId="3824764564" sldId="260"/>
        </pc:sldMkLst>
        <pc:spChg chg="mod">
          <ac:chgData name="Patrick Merritt" userId="b92c223c-8880-48c6-9b0c-d25ee1bca468" providerId="ADAL" clId="{D384CEBE-BE98-4C3F-8F1E-6AD1F22AE020}" dt="2023-12-14T10:24:11.050" v="867" actId="313"/>
          <ac:spMkLst>
            <pc:docMk/>
            <pc:sldMk cId="3824764564" sldId="260"/>
            <ac:spMk id="5" creationId="{FA30A3B0-7219-0B0F-238E-FDFC1BC1DD6F}"/>
          </ac:spMkLst>
        </pc:spChg>
      </pc:sldChg>
      <pc:sldChg chg="modSp new mod">
        <pc:chgData name="Patrick Merritt" userId="b92c223c-8880-48c6-9b0c-d25ee1bca468" providerId="ADAL" clId="{D384CEBE-BE98-4C3F-8F1E-6AD1F22AE020}" dt="2023-12-14T10:24:39.111" v="920" actId="5793"/>
        <pc:sldMkLst>
          <pc:docMk/>
          <pc:sldMk cId="1141273340" sldId="261"/>
        </pc:sldMkLst>
        <pc:spChg chg="mod">
          <ac:chgData name="Patrick Merritt" userId="b92c223c-8880-48c6-9b0c-d25ee1bca468" providerId="ADAL" clId="{D384CEBE-BE98-4C3F-8F1E-6AD1F22AE020}" dt="2023-12-14T10:24:31.234" v="885" actId="20577"/>
          <ac:spMkLst>
            <pc:docMk/>
            <pc:sldMk cId="1141273340" sldId="261"/>
            <ac:spMk id="2" creationId="{925EF96E-228D-D449-3DBA-70F7C6A4606E}"/>
          </ac:spMkLst>
        </pc:spChg>
        <pc:spChg chg="mod">
          <ac:chgData name="Patrick Merritt" userId="b92c223c-8880-48c6-9b0c-d25ee1bca468" providerId="ADAL" clId="{D384CEBE-BE98-4C3F-8F1E-6AD1F22AE020}" dt="2023-12-14T10:24:39.111" v="920" actId="5793"/>
          <ac:spMkLst>
            <pc:docMk/>
            <pc:sldMk cId="1141273340" sldId="261"/>
            <ac:spMk id="3" creationId="{DF879699-79BD-9BA2-BB64-310EF666C2E9}"/>
          </ac:spMkLst>
        </pc:spChg>
      </pc:sldChg>
      <pc:sldChg chg="del">
        <pc:chgData name="Patrick Merritt" userId="b92c223c-8880-48c6-9b0c-d25ee1bca468" providerId="ADAL" clId="{D384CEBE-BE98-4C3F-8F1E-6AD1F22AE020}" dt="2023-12-14T10:12:32.749" v="0" actId="47"/>
        <pc:sldMkLst>
          <pc:docMk/>
          <pc:sldMk cId="2179843640" sldId="261"/>
        </pc:sldMkLst>
      </pc:sldChg>
      <pc:sldChg chg="new del">
        <pc:chgData name="Patrick Merritt" userId="b92c223c-8880-48c6-9b0c-d25ee1bca468" providerId="ADAL" clId="{D384CEBE-BE98-4C3F-8F1E-6AD1F22AE020}" dt="2023-12-14T10:24:23.260" v="870" actId="47"/>
        <pc:sldMkLst>
          <pc:docMk/>
          <pc:sldMk cId="149360825" sldId="262"/>
        </pc:sldMkLst>
      </pc:sldChg>
      <pc:sldChg chg="del">
        <pc:chgData name="Patrick Merritt" userId="b92c223c-8880-48c6-9b0c-d25ee1bca468" providerId="ADAL" clId="{D384CEBE-BE98-4C3F-8F1E-6AD1F22AE020}" dt="2023-12-14T10:12:32.749" v="0" actId="47"/>
        <pc:sldMkLst>
          <pc:docMk/>
          <pc:sldMk cId="1171473882" sldId="262"/>
        </pc:sldMkLst>
      </pc:sldChg>
      <pc:sldChg chg="addSp delSp modSp new mod">
        <pc:chgData name="Patrick Merritt" userId="b92c223c-8880-48c6-9b0c-d25ee1bca468" providerId="ADAL" clId="{D384CEBE-BE98-4C3F-8F1E-6AD1F22AE020}" dt="2023-12-14T10:26:15.948" v="1048" actId="20577"/>
        <pc:sldMkLst>
          <pc:docMk/>
          <pc:sldMk cId="3866769334" sldId="262"/>
        </pc:sldMkLst>
        <pc:spChg chg="mod">
          <ac:chgData name="Patrick Merritt" userId="b92c223c-8880-48c6-9b0c-d25ee1bca468" providerId="ADAL" clId="{D384CEBE-BE98-4C3F-8F1E-6AD1F22AE020}" dt="2023-12-14T10:25:47.670" v="960" actId="5793"/>
          <ac:spMkLst>
            <pc:docMk/>
            <pc:sldMk cId="3866769334" sldId="262"/>
            <ac:spMk id="2" creationId="{792E2A1F-1CAB-3DEC-D291-2E4AB6BDC195}"/>
          </ac:spMkLst>
        </pc:spChg>
        <pc:spChg chg="mod">
          <ac:chgData name="Patrick Merritt" userId="b92c223c-8880-48c6-9b0c-d25ee1bca468" providerId="ADAL" clId="{D384CEBE-BE98-4C3F-8F1E-6AD1F22AE020}" dt="2023-12-14T10:26:15.948" v="1048" actId="20577"/>
          <ac:spMkLst>
            <pc:docMk/>
            <pc:sldMk cId="3866769334" sldId="262"/>
            <ac:spMk id="3" creationId="{49A7DD9D-1027-137C-0515-194C38738396}"/>
          </ac:spMkLst>
        </pc:spChg>
        <pc:spChg chg="add del">
          <ac:chgData name="Patrick Merritt" userId="b92c223c-8880-48c6-9b0c-d25ee1bca468" providerId="ADAL" clId="{D384CEBE-BE98-4C3F-8F1E-6AD1F22AE020}" dt="2023-12-14T10:25:14.887" v="925" actId="22"/>
          <ac:spMkLst>
            <pc:docMk/>
            <pc:sldMk cId="3866769334" sldId="262"/>
            <ac:spMk id="5" creationId="{B891C47C-D9D8-B8D8-518C-2DC61561A0E1}"/>
          </ac:spMkLst>
        </pc:spChg>
        <pc:picChg chg="add mod">
          <ac:chgData name="Patrick Merritt" userId="b92c223c-8880-48c6-9b0c-d25ee1bca468" providerId="ADAL" clId="{D384CEBE-BE98-4C3F-8F1E-6AD1F22AE020}" dt="2023-12-14T10:25:33.418" v="929" actId="1076"/>
          <ac:picMkLst>
            <pc:docMk/>
            <pc:sldMk cId="3866769334" sldId="262"/>
            <ac:picMk id="1026" creationId="{0634FC6A-CCA7-0512-AF8A-5E2EFF7F4C72}"/>
          </ac:picMkLst>
        </pc:picChg>
      </pc:sldChg>
      <pc:sldChg chg="modSp add mod">
        <pc:chgData name="Patrick Merritt" userId="b92c223c-8880-48c6-9b0c-d25ee1bca468" providerId="ADAL" clId="{D384CEBE-BE98-4C3F-8F1E-6AD1F22AE020}" dt="2023-12-14T10:28:59.611" v="1395" actId="313"/>
        <pc:sldMkLst>
          <pc:docMk/>
          <pc:sldMk cId="635429887" sldId="263"/>
        </pc:sldMkLst>
        <pc:spChg chg="mod">
          <ac:chgData name="Patrick Merritt" userId="b92c223c-8880-48c6-9b0c-d25ee1bca468" providerId="ADAL" clId="{D384CEBE-BE98-4C3F-8F1E-6AD1F22AE020}" dt="2023-12-14T10:28:59.611" v="1395" actId="313"/>
          <ac:spMkLst>
            <pc:docMk/>
            <pc:sldMk cId="635429887" sldId="263"/>
            <ac:spMk id="3" creationId="{49A7DD9D-1027-137C-0515-194C38738396}"/>
          </ac:spMkLst>
        </pc:spChg>
      </pc:sldChg>
      <pc:sldChg chg="del">
        <pc:chgData name="Patrick Merritt" userId="b92c223c-8880-48c6-9b0c-d25ee1bca468" providerId="ADAL" clId="{D384CEBE-BE98-4C3F-8F1E-6AD1F22AE020}" dt="2023-12-14T10:12:32.749" v="0" actId="47"/>
        <pc:sldMkLst>
          <pc:docMk/>
          <pc:sldMk cId="1437141227" sldId="264"/>
        </pc:sldMkLst>
      </pc:sldChg>
      <pc:sldChg chg="modSp add mod">
        <pc:chgData name="Patrick Merritt" userId="b92c223c-8880-48c6-9b0c-d25ee1bca468" providerId="ADAL" clId="{D384CEBE-BE98-4C3F-8F1E-6AD1F22AE020}" dt="2023-12-14T10:29:48.614" v="1491" actId="20577"/>
        <pc:sldMkLst>
          <pc:docMk/>
          <pc:sldMk cId="4124873510" sldId="264"/>
        </pc:sldMkLst>
        <pc:spChg chg="mod">
          <ac:chgData name="Patrick Merritt" userId="b92c223c-8880-48c6-9b0c-d25ee1bca468" providerId="ADAL" clId="{D384CEBE-BE98-4C3F-8F1E-6AD1F22AE020}" dt="2023-12-14T10:29:48.614" v="1491" actId="20577"/>
          <ac:spMkLst>
            <pc:docMk/>
            <pc:sldMk cId="4124873510" sldId="264"/>
            <ac:spMk id="3" creationId="{49A7DD9D-1027-137C-0515-194C38738396}"/>
          </ac:spMkLst>
        </pc:spChg>
      </pc:sldChg>
      <pc:sldChg chg="modSp new mod">
        <pc:chgData name="Patrick Merritt" userId="b92c223c-8880-48c6-9b0c-d25ee1bca468" providerId="ADAL" clId="{D384CEBE-BE98-4C3F-8F1E-6AD1F22AE020}" dt="2023-12-14T10:34:50.798" v="1832" actId="20577"/>
        <pc:sldMkLst>
          <pc:docMk/>
          <pc:sldMk cId="1324938249" sldId="265"/>
        </pc:sldMkLst>
        <pc:spChg chg="mod">
          <ac:chgData name="Patrick Merritt" userId="b92c223c-8880-48c6-9b0c-d25ee1bca468" providerId="ADAL" clId="{D384CEBE-BE98-4C3F-8F1E-6AD1F22AE020}" dt="2023-12-14T10:30:02.344" v="1512" actId="20577"/>
          <ac:spMkLst>
            <pc:docMk/>
            <pc:sldMk cId="1324938249" sldId="265"/>
            <ac:spMk id="2" creationId="{3FC073D5-3252-10F2-9385-C3CC1E590C3D}"/>
          </ac:spMkLst>
        </pc:spChg>
        <pc:spChg chg="mod">
          <ac:chgData name="Patrick Merritt" userId="b92c223c-8880-48c6-9b0c-d25ee1bca468" providerId="ADAL" clId="{D384CEBE-BE98-4C3F-8F1E-6AD1F22AE020}" dt="2023-12-14T10:34:50.798" v="1832" actId="20577"/>
          <ac:spMkLst>
            <pc:docMk/>
            <pc:sldMk cId="1324938249" sldId="265"/>
            <ac:spMk id="3" creationId="{FC6AE341-3306-BE0A-D180-B785CB76C66B}"/>
          </ac:spMkLst>
        </pc:spChg>
      </pc:sldChg>
      <pc:sldChg chg="del">
        <pc:chgData name="Patrick Merritt" userId="b92c223c-8880-48c6-9b0c-d25ee1bca468" providerId="ADAL" clId="{D384CEBE-BE98-4C3F-8F1E-6AD1F22AE020}" dt="2023-12-14T10:12:32.749" v="0" actId="47"/>
        <pc:sldMkLst>
          <pc:docMk/>
          <pc:sldMk cId="2109185629" sldId="265"/>
        </pc:sldMkLst>
      </pc:sldChg>
      <pc:sldChg chg="modSp new mod">
        <pc:chgData name="Patrick Merritt" userId="b92c223c-8880-48c6-9b0c-d25ee1bca468" providerId="ADAL" clId="{D384CEBE-BE98-4C3F-8F1E-6AD1F22AE020}" dt="2023-12-14T10:35:34.002" v="1934" actId="20577"/>
        <pc:sldMkLst>
          <pc:docMk/>
          <pc:sldMk cId="1897488428" sldId="266"/>
        </pc:sldMkLst>
        <pc:spChg chg="mod">
          <ac:chgData name="Patrick Merritt" userId="b92c223c-8880-48c6-9b0c-d25ee1bca468" providerId="ADAL" clId="{D384CEBE-BE98-4C3F-8F1E-6AD1F22AE020}" dt="2023-12-14T10:35:03.393" v="1856" actId="5793"/>
          <ac:spMkLst>
            <pc:docMk/>
            <pc:sldMk cId="1897488428" sldId="266"/>
            <ac:spMk id="2" creationId="{93AEC606-2C6B-427C-7521-A7A7D9785C90}"/>
          </ac:spMkLst>
        </pc:spChg>
        <pc:spChg chg="mod">
          <ac:chgData name="Patrick Merritt" userId="b92c223c-8880-48c6-9b0c-d25ee1bca468" providerId="ADAL" clId="{D384CEBE-BE98-4C3F-8F1E-6AD1F22AE020}" dt="2023-12-14T10:35:34.002" v="1934" actId="20577"/>
          <ac:spMkLst>
            <pc:docMk/>
            <pc:sldMk cId="1897488428" sldId="266"/>
            <ac:spMk id="3" creationId="{639BD930-1097-AB09-C8C5-2947559D5D86}"/>
          </ac:spMkLst>
        </pc:spChg>
      </pc:sldChg>
      <pc:sldChg chg="del">
        <pc:chgData name="Patrick Merritt" userId="b92c223c-8880-48c6-9b0c-d25ee1bca468" providerId="ADAL" clId="{D384CEBE-BE98-4C3F-8F1E-6AD1F22AE020}" dt="2023-12-14T10:12:32.749" v="0" actId="47"/>
        <pc:sldMkLst>
          <pc:docMk/>
          <pc:sldMk cId="2768969185" sldId="266"/>
        </pc:sldMkLst>
      </pc:sldChg>
      <pc:sldChg chg="addSp delSp modSp add mod">
        <pc:chgData name="Patrick Merritt" userId="b92c223c-8880-48c6-9b0c-d25ee1bca468" providerId="ADAL" clId="{D384CEBE-BE98-4C3F-8F1E-6AD1F22AE020}" dt="2023-12-14T10:39:47.341" v="2200" actId="5793"/>
        <pc:sldMkLst>
          <pc:docMk/>
          <pc:sldMk cId="3565984026" sldId="267"/>
        </pc:sldMkLst>
        <pc:spChg chg="mod">
          <ac:chgData name="Patrick Merritt" userId="b92c223c-8880-48c6-9b0c-d25ee1bca468" providerId="ADAL" clId="{D384CEBE-BE98-4C3F-8F1E-6AD1F22AE020}" dt="2023-12-14T10:39:47.341" v="2200" actId="5793"/>
          <ac:spMkLst>
            <pc:docMk/>
            <pc:sldMk cId="3565984026" sldId="267"/>
            <ac:spMk id="3" creationId="{639BD930-1097-AB09-C8C5-2947559D5D86}"/>
          </ac:spMkLst>
        </pc:spChg>
        <pc:spChg chg="add del">
          <ac:chgData name="Patrick Merritt" userId="b92c223c-8880-48c6-9b0c-d25ee1bca468" providerId="ADAL" clId="{D384CEBE-BE98-4C3F-8F1E-6AD1F22AE020}" dt="2023-12-14T10:38:14.162" v="2109"/>
          <ac:spMkLst>
            <pc:docMk/>
            <pc:sldMk cId="3565984026" sldId="267"/>
            <ac:spMk id="4" creationId="{6AFE3E56-1961-E5FE-55D6-D2792BB6B02C}"/>
          </ac:spMkLst>
        </pc:spChg>
        <pc:spChg chg="add del">
          <ac:chgData name="Patrick Merritt" userId="b92c223c-8880-48c6-9b0c-d25ee1bca468" providerId="ADAL" clId="{D384CEBE-BE98-4C3F-8F1E-6AD1F22AE020}" dt="2023-12-14T10:38:21.281" v="2111"/>
          <ac:spMkLst>
            <pc:docMk/>
            <pc:sldMk cId="3565984026" sldId="267"/>
            <ac:spMk id="5" creationId="{FDC2232F-9DC2-0E06-ABF6-158E14846EC2}"/>
          </ac:spMkLst>
        </pc:spChg>
        <pc:picChg chg="add mod">
          <ac:chgData name="Patrick Merritt" userId="b92c223c-8880-48c6-9b0c-d25ee1bca468" providerId="ADAL" clId="{D384CEBE-BE98-4C3F-8F1E-6AD1F22AE020}" dt="2023-12-14T10:37:48.383" v="2107" actId="1076"/>
          <ac:picMkLst>
            <pc:docMk/>
            <pc:sldMk cId="3565984026" sldId="267"/>
            <ac:picMk id="2050" creationId="{B67777EE-8C3E-1F2E-9305-D0F7512727F0}"/>
          </ac:picMkLst>
        </pc:picChg>
        <pc:picChg chg="add mod">
          <ac:chgData name="Patrick Merritt" userId="b92c223c-8880-48c6-9b0c-d25ee1bca468" providerId="ADAL" clId="{D384CEBE-BE98-4C3F-8F1E-6AD1F22AE020}" dt="2023-12-14T10:39:03.837" v="2114" actId="1076"/>
          <ac:picMkLst>
            <pc:docMk/>
            <pc:sldMk cId="3565984026" sldId="267"/>
            <ac:picMk id="2056" creationId="{730EB891-1518-280E-64EC-60211725ABBC}"/>
          </ac:picMkLst>
        </pc:picChg>
      </pc:sldChg>
      <pc:sldChg chg="del">
        <pc:chgData name="Patrick Merritt" userId="b92c223c-8880-48c6-9b0c-d25ee1bca468" providerId="ADAL" clId="{D384CEBE-BE98-4C3F-8F1E-6AD1F22AE020}" dt="2023-12-14T10:12:32.749" v="0" actId="47"/>
        <pc:sldMkLst>
          <pc:docMk/>
          <pc:sldMk cId="18231087" sldId="268"/>
        </pc:sldMkLst>
      </pc:sldChg>
      <pc:sldChg chg="addSp delSp modSp new mod modClrScheme chgLayout">
        <pc:chgData name="Patrick Merritt" userId="b92c223c-8880-48c6-9b0c-d25ee1bca468" providerId="ADAL" clId="{D384CEBE-BE98-4C3F-8F1E-6AD1F22AE020}" dt="2023-12-14T10:50:19.688" v="2512" actId="20577"/>
        <pc:sldMkLst>
          <pc:docMk/>
          <pc:sldMk cId="466469310" sldId="268"/>
        </pc:sldMkLst>
        <pc:spChg chg="del mod ord">
          <ac:chgData name="Patrick Merritt" userId="b92c223c-8880-48c6-9b0c-d25ee1bca468" providerId="ADAL" clId="{D384CEBE-BE98-4C3F-8F1E-6AD1F22AE020}" dt="2023-12-14T10:39:54.032" v="2202" actId="700"/>
          <ac:spMkLst>
            <pc:docMk/>
            <pc:sldMk cId="466469310" sldId="268"/>
            <ac:spMk id="2" creationId="{9CD0C719-2565-0B8B-23D0-1812BFEBF0F1}"/>
          </ac:spMkLst>
        </pc:spChg>
        <pc:spChg chg="del mod ord">
          <ac:chgData name="Patrick Merritt" userId="b92c223c-8880-48c6-9b0c-d25ee1bca468" providerId="ADAL" clId="{D384CEBE-BE98-4C3F-8F1E-6AD1F22AE020}" dt="2023-12-14T10:39:54.032" v="2202" actId="700"/>
          <ac:spMkLst>
            <pc:docMk/>
            <pc:sldMk cId="466469310" sldId="268"/>
            <ac:spMk id="3" creationId="{1B845BA1-9528-693E-C91A-2CD998B63D30}"/>
          </ac:spMkLst>
        </pc:spChg>
        <pc:spChg chg="add mod ord">
          <ac:chgData name="Patrick Merritt" userId="b92c223c-8880-48c6-9b0c-d25ee1bca468" providerId="ADAL" clId="{D384CEBE-BE98-4C3F-8F1E-6AD1F22AE020}" dt="2023-12-14T10:39:59.726" v="2216" actId="20577"/>
          <ac:spMkLst>
            <pc:docMk/>
            <pc:sldMk cId="466469310" sldId="268"/>
            <ac:spMk id="4" creationId="{BC27C275-FD8A-C19D-8034-F78E89D816DE}"/>
          </ac:spMkLst>
        </pc:spChg>
        <pc:spChg chg="add mod ord">
          <ac:chgData name="Patrick Merritt" userId="b92c223c-8880-48c6-9b0c-d25ee1bca468" providerId="ADAL" clId="{D384CEBE-BE98-4C3F-8F1E-6AD1F22AE020}" dt="2023-12-14T10:42:38.901" v="2385" actId="20577"/>
          <ac:spMkLst>
            <pc:docMk/>
            <pc:sldMk cId="466469310" sldId="268"/>
            <ac:spMk id="5" creationId="{27037F76-6A7A-CC73-EC79-1B7B90BEB253}"/>
          </ac:spMkLst>
        </pc:spChg>
        <pc:spChg chg="add mod ord">
          <ac:chgData name="Patrick Merritt" userId="b92c223c-8880-48c6-9b0c-d25ee1bca468" providerId="ADAL" clId="{D384CEBE-BE98-4C3F-8F1E-6AD1F22AE020}" dt="2023-12-14T10:50:19.688" v="2512" actId="20577"/>
          <ac:spMkLst>
            <pc:docMk/>
            <pc:sldMk cId="466469310" sldId="268"/>
            <ac:spMk id="6" creationId="{E8B157CA-4535-817B-4D52-95D5D9759159}"/>
          </ac:spMkLst>
        </pc:spChg>
      </pc:sldChg>
      <pc:sldChg chg="del">
        <pc:chgData name="Patrick Merritt" userId="b92c223c-8880-48c6-9b0c-d25ee1bca468" providerId="ADAL" clId="{D384CEBE-BE98-4C3F-8F1E-6AD1F22AE020}" dt="2023-12-14T10:12:32.749" v="0" actId="47"/>
        <pc:sldMkLst>
          <pc:docMk/>
          <pc:sldMk cId="1624497700" sldId="269"/>
        </pc:sldMkLst>
      </pc:sldChg>
      <pc:sldChg chg="addSp delSp modSp new mod modClrScheme chgLayout">
        <pc:chgData name="Patrick Merritt" userId="b92c223c-8880-48c6-9b0c-d25ee1bca468" providerId="ADAL" clId="{D384CEBE-BE98-4C3F-8F1E-6AD1F22AE020}" dt="2023-12-14T10:51:37.078" v="2612" actId="20577"/>
        <pc:sldMkLst>
          <pc:docMk/>
          <pc:sldMk cId="4277664154" sldId="269"/>
        </pc:sldMkLst>
        <pc:spChg chg="del mod ord">
          <ac:chgData name="Patrick Merritt" userId="b92c223c-8880-48c6-9b0c-d25ee1bca468" providerId="ADAL" clId="{D384CEBE-BE98-4C3F-8F1E-6AD1F22AE020}" dt="2023-12-14T10:51:17.715" v="2562" actId="700"/>
          <ac:spMkLst>
            <pc:docMk/>
            <pc:sldMk cId="4277664154" sldId="269"/>
            <ac:spMk id="2" creationId="{8F77AA00-F233-5FAF-A181-537C7EC581DC}"/>
          </ac:spMkLst>
        </pc:spChg>
        <pc:spChg chg="del mod ord">
          <ac:chgData name="Patrick Merritt" userId="b92c223c-8880-48c6-9b0c-d25ee1bca468" providerId="ADAL" clId="{D384CEBE-BE98-4C3F-8F1E-6AD1F22AE020}" dt="2023-12-14T10:51:17.715" v="2562" actId="700"/>
          <ac:spMkLst>
            <pc:docMk/>
            <pc:sldMk cId="4277664154" sldId="269"/>
            <ac:spMk id="3" creationId="{E666F27A-8AE0-BA79-29B4-6FCEB6BBBB3B}"/>
          </ac:spMkLst>
        </pc:spChg>
        <pc:spChg chg="add mod ord">
          <ac:chgData name="Patrick Merritt" userId="b92c223c-8880-48c6-9b0c-d25ee1bca468" providerId="ADAL" clId="{D384CEBE-BE98-4C3F-8F1E-6AD1F22AE020}" dt="2023-12-14T10:51:30.191" v="2589" actId="20577"/>
          <ac:spMkLst>
            <pc:docMk/>
            <pc:sldMk cId="4277664154" sldId="269"/>
            <ac:spMk id="4" creationId="{08A4CBA0-F02D-E967-F410-F368A85D32C7}"/>
          </ac:spMkLst>
        </pc:spChg>
        <pc:spChg chg="add mod ord">
          <ac:chgData name="Patrick Merritt" userId="b92c223c-8880-48c6-9b0c-d25ee1bca468" providerId="ADAL" clId="{D384CEBE-BE98-4C3F-8F1E-6AD1F22AE020}" dt="2023-12-14T10:51:37.078" v="2612" actId="20577"/>
          <ac:spMkLst>
            <pc:docMk/>
            <pc:sldMk cId="4277664154" sldId="269"/>
            <ac:spMk id="5" creationId="{5A0D1D9E-0982-DDDF-035F-C2C05B76739D}"/>
          </ac:spMkLst>
        </pc:spChg>
      </pc:sldChg>
      <pc:sldChg chg="del">
        <pc:chgData name="Patrick Merritt" userId="b92c223c-8880-48c6-9b0c-d25ee1bca468" providerId="ADAL" clId="{D384CEBE-BE98-4C3F-8F1E-6AD1F22AE020}" dt="2023-12-14T10:12:32.749" v="0" actId="47"/>
        <pc:sldMkLst>
          <pc:docMk/>
          <pc:sldMk cId="2965830803" sldId="270"/>
        </pc:sldMkLst>
      </pc:sldChg>
      <pc:sldChg chg="addSp delSp modSp new mod ord modClrScheme chgLayout">
        <pc:chgData name="Patrick Merritt" userId="b92c223c-8880-48c6-9b0c-d25ee1bca468" providerId="ADAL" clId="{D384CEBE-BE98-4C3F-8F1E-6AD1F22AE020}" dt="2023-12-14T10:53:34.277" v="2687"/>
        <pc:sldMkLst>
          <pc:docMk/>
          <pc:sldMk cId="3125995448" sldId="270"/>
        </pc:sldMkLst>
        <pc:spChg chg="del mod ord">
          <ac:chgData name="Patrick Merritt" userId="b92c223c-8880-48c6-9b0c-d25ee1bca468" providerId="ADAL" clId="{D384CEBE-BE98-4C3F-8F1E-6AD1F22AE020}" dt="2023-12-14T10:51:49.281" v="2614" actId="700"/>
          <ac:spMkLst>
            <pc:docMk/>
            <pc:sldMk cId="3125995448" sldId="270"/>
            <ac:spMk id="2" creationId="{669B6A6D-025B-FB61-50E3-E35EA4554B01}"/>
          </ac:spMkLst>
        </pc:spChg>
        <pc:spChg chg="del mod ord">
          <ac:chgData name="Patrick Merritt" userId="b92c223c-8880-48c6-9b0c-d25ee1bca468" providerId="ADAL" clId="{D384CEBE-BE98-4C3F-8F1E-6AD1F22AE020}" dt="2023-12-14T10:51:49.281" v="2614" actId="700"/>
          <ac:spMkLst>
            <pc:docMk/>
            <pc:sldMk cId="3125995448" sldId="270"/>
            <ac:spMk id="3" creationId="{3A9CF274-A9D1-1207-2B6D-FA3DB0411477}"/>
          </ac:spMkLst>
        </pc:spChg>
        <pc:spChg chg="add mod ord">
          <ac:chgData name="Patrick Merritt" userId="b92c223c-8880-48c6-9b0c-d25ee1bca468" providerId="ADAL" clId="{D384CEBE-BE98-4C3F-8F1E-6AD1F22AE020}" dt="2023-12-14T10:51:56.445" v="2637" actId="5793"/>
          <ac:spMkLst>
            <pc:docMk/>
            <pc:sldMk cId="3125995448" sldId="270"/>
            <ac:spMk id="4" creationId="{66E88E2C-1CD3-360E-7D2F-5163B592C107}"/>
          </ac:spMkLst>
        </pc:spChg>
        <pc:spChg chg="add mod ord">
          <ac:chgData name="Patrick Merritt" userId="b92c223c-8880-48c6-9b0c-d25ee1bca468" providerId="ADAL" clId="{D384CEBE-BE98-4C3F-8F1E-6AD1F22AE020}" dt="2023-12-14T10:52:51.110" v="2642" actId="20577"/>
          <ac:spMkLst>
            <pc:docMk/>
            <pc:sldMk cId="3125995448" sldId="270"/>
            <ac:spMk id="5" creationId="{8FA95369-E260-5AC4-C14E-1E3B5D780A6A}"/>
          </ac:spMkLst>
        </pc:spChg>
      </pc:sldChg>
      <pc:sldChg chg="modSp add mod ord">
        <pc:chgData name="Patrick Merritt" userId="b92c223c-8880-48c6-9b0c-d25ee1bca468" providerId="ADAL" clId="{D384CEBE-BE98-4C3F-8F1E-6AD1F22AE020}" dt="2023-12-14T10:54:00.338" v="2760" actId="20577"/>
        <pc:sldMkLst>
          <pc:docMk/>
          <pc:sldMk cId="269786884" sldId="271"/>
        </pc:sldMkLst>
        <pc:spChg chg="mod">
          <ac:chgData name="Patrick Merritt" userId="b92c223c-8880-48c6-9b0c-d25ee1bca468" providerId="ADAL" clId="{D384CEBE-BE98-4C3F-8F1E-6AD1F22AE020}" dt="2023-12-14T10:54:00.338" v="2760" actId="20577"/>
          <ac:spMkLst>
            <pc:docMk/>
            <pc:sldMk cId="269786884" sldId="271"/>
            <ac:spMk id="5" creationId="{8FA95369-E260-5AC4-C14E-1E3B5D780A6A}"/>
          </ac:spMkLst>
        </pc:spChg>
      </pc:sldChg>
      <pc:sldChg chg="del">
        <pc:chgData name="Patrick Merritt" userId="b92c223c-8880-48c6-9b0c-d25ee1bca468" providerId="ADAL" clId="{D384CEBE-BE98-4C3F-8F1E-6AD1F22AE020}" dt="2023-12-14T10:12:32.749" v="0" actId="47"/>
        <pc:sldMkLst>
          <pc:docMk/>
          <pc:sldMk cId="752346792" sldId="271"/>
        </pc:sldMkLst>
      </pc:sldChg>
      <pc:sldChg chg="addSp delSp modSp new mod modClrScheme chgLayout">
        <pc:chgData name="Patrick Merritt" userId="b92c223c-8880-48c6-9b0c-d25ee1bca468" providerId="ADAL" clId="{D384CEBE-BE98-4C3F-8F1E-6AD1F22AE020}" dt="2023-12-14T10:56:49.994" v="3025" actId="20577"/>
        <pc:sldMkLst>
          <pc:docMk/>
          <pc:sldMk cId="2442787233" sldId="272"/>
        </pc:sldMkLst>
        <pc:spChg chg="mod ord">
          <ac:chgData name="Patrick Merritt" userId="b92c223c-8880-48c6-9b0c-d25ee1bca468" providerId="ADAL" clId="{D384CEBE-BE98-4C3F-8F1E-6AD1F22AE020}" dt="2023-12-14T10:55:25.505" v="2803" actId="700"/>
          <ac:spMkLst>
            <pc:docMk/>
            <pc:sldMk cId="2442787233" sldId="272"/>
            <ac:spMk id="2" creationId="{B2127C61-0426-D6AE-7809-E99E83143366}"/>
          </ac:spMkLst>
        </pc:spChg>
        <pc:spChg chg="del mod ord">
          <ac:chgData name="Patrick Merritt" userId="b92c223c-8880-48c6-9b0c-d25ee1bca468" providerId="ADAL" clId="{D384CEBE-BE98-4C3F-8F1E-6AD1F22AE020}" dt="2023-12-14T10:55:25.505" v="2803" actId="700"/>
          <ac:spMkLst>
            <pc:docMk/>
            <pc:sldMk cId="2442787233" sldId="272"/>
            <ac:spMk id="3" creationId="{DD58816A-1B42-AEA3-3584-71B62310EB14}"/>
          </ac:spMkLst>
        </pc:spChg>
        <pc:spChg chg="add mod ord">
          <ac:chgData name="Patrick Merritt" userId="b92c223c-8880-48c6-9b0c-d25ee1bca468" providerId="ADAL" clId="{D384CEBE-BE98-4C3F-8F1E-6AD1F22AE020}" dt="2023-12-14T10:56:49.994" v="3025" actId="20577"/>
          <ac:spMkLst>
            <pc:docMk/>
            <pc:sldMk cId="2442787233" sldId="272"/>
            <ac:spMk id="4" creationId="{1AE1E07F-F30C-2D51-16E2-9B6F17DF64F2}"/>
          </ac:spMkLst>
        </pc:spChg>
        <pc:spChg chg="add del mod ord">
          <ac:chgData name="Patrick Merritt" userId="b92c223c-8880-48c6-9b0c-d25ee1bca468" providerId="ADAL" clId="{D384CEBE-BE98-4C3F-8F1E-6AD1F22AE020}" dt="2023-12-14T10:55:27.100" v="2804"/>
          <ac:spMkLst>
            <pc:docMk/>
            <pc:sldMk cId="2442787233" sldId="272"/>
            <ac:spMk id="5" creationId="{0814318A-C6B4-096F-A705-064A77DD9BD1}"/>
          </ac:spMkLst>
        </pc:spChg>
        <pc:picChg chg="add del">
          <ac:chgData name="Patrick Merritt" userId="b92c223c-8880-48c6-9b0c-d25ee1bca468" providerId="ADAL" clId="{D384CEBE-BE98-4C3F-8F1E-6AD1F22AE020}" dt="2023-12-14T10:55:11.427" v="2798"/>
          <ac:picMkLst>
            <pc:docMk/>
            <pc:sldMk cId="2442787233" sldId="272"/>
            <ac:picMk id="3074" creationId="{243B1390-DDB9-A9EA-621C-0A2FAD3BC101}"/>
          </ac:picMkLst>
        </pc:picChg>
        <pc:picChg chg="add del mod">
          <ac:chgData name="Patrick Merritt" userId="b92c223c-8880-48c6-9b0c-d25ee1bca468" providerId="ADAL" clId="{D384CEBE-BE98-4C3F-8F1E-6AD1F22AE020}" dt="2023-12-14T10:55:22.118" v="2802" actId="478"/>
          <ac:picMkLst>
            <pc:docMk/>
            <pc:sldMk cId="2442787233" sldId="272"/>
            <ac:picMk id="3076" creationId="{93B8AB7D-1777-5D35-A5D0-16907F9D03F9}"/>
          </ac:picMkLst>
        </pc:picChg>
        <pc:picChg chg="add mod">
          <ac:chgData name="Patrick Merritt" userId="b92c223c-8880-48c6-9b0c-d25ee1bca468" providerId="ADAL" clId="{D384CEBE-BE98-4C3F-8F1E-6AD1F22AE020}" dt="2023-12-14T10:55:27.100" v="2804"/>
          <ac:picMkLst>
            <pc:docMk/>
            <pc:sldMk cId="2442787233" sldId="272"/>
            <ac:picMk id="3078" creationId="{47B5B0EF-2617-AF35-AE67-1C47C9B609E6}"/>
          </ac:picMkLst>
        </pc:picChg>
      </pc:sldChg>
      <pc:sldChg chg="del">
        <pc:chgData name="Patrick Merritt" userId="b92c223c-8880-48c6-9b0c-d25ee1bca468" providerId="ADAL" clId="{D384CEBE-BE98-4C3F-8F1E-6AD1F22AE020}" dt="2023-12-14T10:12:32.749" v="0" actId="47"/>
        <pc:sldMkLst>
          <pc:docMk/>
          <pc:sldMk cId="3683400223" sldId="272"/>
        </pc:sldMkLst>
      </pc:sldChg>
      <pc:sldChg chg="modSp new mod">
        <pc:chgData name="Patrick Merritt" userId="b92c223c-8880-48c6-9b0c-d25ee1bca468" providerId="ADAL" clId="{D384CEBE-BE98-4C3F-8F1E-6AD1F22AE020}" dt="2023-12-14T11:02:45.861" v="3295" actId="5793"/>
        <pc:sldMkLst>
          <pc:docMk/>
          <pc:sldMk cId="324901865" sldId="273"/>
        </pc:sldMkLst>
        <pc:spChg chg="mod">
          <ac:chgData name="Patrick Merritt" userId="b92c223c-8880-48c6-9b0c-d25ee1bca468" providerId="ADAL" clId="{D384CEBE-BE98-4C3F-8F1E-6AD1F22AE020}" dt="2023-12-14T10:57:43.241" v="3048" actId="20577"/>
          <ac:spMkLst>
            <pc:docMk/>
            <pc:sldMk cId="324901865" sldId="273"/>
            <ac:spMk id="2" creationId="{6FB566A9-2AD9-2466-3B18-7BF8917A0CDE}"/>
          </ac:spMkLst>
        </pc:spChg>
        <pc:spChg chg="mod">
          <ac:chgData name="Patrick Merritt" userId="b92c223c-8880-48c6-9b0c-d25ee1bca468" providerId="ADAL" clId="{D384CEBE-BE98-4C3F-8F1E-6AD1F22AE020}" dt="2023-12-14T11:02:45.861" v="3295" actId="5793"/>
          <ac:spMkLst>
            <pc:docMk/>
            <pc:sldMk cId="324901865" sldId="273"/>
            <ac:spMk id="3" creationId="{9ED414CE-4CDB-5C48-70D4-3B1356C2526D}"/>
          </ac:spMkLst>
        </pc:spChg>
      </pc:sldChg>
      <pc:sldChg chg="del">
        <pc:chgData name="Patrick Merritt" userId="b92c223c-8880-48c6-9b0c-d25ee1bca468" providerId="ADAL" clId="{D384CEBE-BE98-4C3F-8F1E-6AD1F22AE020}" dt="2023-12-14T10:12:32.749" v="0" actId="47"/>
        <pc:sldMkLst>
          <pc:docMk/>
          <pc:sldMk cId="1933621702" sldId="273"/>
        </pc:sldMkLst>
      </pc:sldChg>
      <pc:sldChg chg="modSp new mod">
        <pc:chgData name="Patrick Merritt" userId="b92c223c-8880-48c6-9b0c-d25ee1bca468" providerId="ADAL" clId="{D384CEBE-BE98-4C3F-8F1E-6AD1F22AE020}" dt="2023-12-14T11:04:27.110" v="3590" actId="20577"/>
        <pc:sldMkLst>
          <pc:docMk/>
          <pc:sldMk cId="897306204" sldId="274"/>
        </pc:sldMkLst>
        <pc:spChg chg="mod">
          <ac:chgData name="Patrick Merritt" userId="b92c223c-8880-48c6-9b0c-d25ee1bca468" providerId="ADAL" clId="{D384CEBE-BE98-4C3F-8F1E-6AD1F22AE020}" dt="2023-12-14T11:03:01.353" v="3309" actId="20577"/>
          <ac:spMkLst>
            <pc:docMk/>
            <pc:sldMk cId="897306204" sldId="274"/>
            <ac:spMk id="2" creationId="{F01BB141-0316-5ECD-11B4-8383313AFCD5}"/>
          </ac:spMkLst>
        </pc:spChg>
        <pc:spChg chg="mod">
          <ac:chgData name="Patrick Merritt" userId="b92c223c-8880-48c6-9b0c-d25ee1bca468" providerId="ADAL" clId="{D384CEBE-BE98-4C3F-8F1E-6AD1F22AE020}" dt="2023-12-14T11:04:27.110" v="3590" actId="20577"/>
          <ac:spMkLst>
            <pc:docMk/>
            <pc:sldMk cId="897306204" sldId="274"/>
            <ac:spMk id="3" creationId="{BC57BA4F-FEE4-49D0-C574-186C5063E0D9}"/>
          </ac:spMkLst>
        </pc:spChg>
      </pc:sldChg>
      <pc:sldChg chg="del">
        <pc:chgData name="Patrick Merritt" userId="b92c223c-8880-48c6-9b0c-d25ee1bca468" providerId="ADAL" clId="{D384CEBE-BE98-4C3F-8F1E-6AD1F22AE020}" dt="2023-12-14T10:12:32.749" v="0" actId="47"/>
        <pc:sldMkLst>
          <pc:docMk/>
          <pc:sldMk cId="1168371442" sldId="274"/>
        </pc:sldMkLst>
      </pc:sldChg>
      <pc:sldChg chg="modSp new mod">
        <pc:chgData name="Patrick Merritt" userId="b92c223c-8880-48c6-9b0c-d25ee1bca468" providerId="ADAL" clId="{D384CEBE-BE98-4C3F-8F1E-6AD1F22AE020}" dt="2023-12-14T11:09:01.275" v="4150" actId="20577"/>
        <pc:sldMkLst>
          <pc:docMk/>
          <pc:sldMk cId="1671767789" sldId="275"/>
        </pc:sldMkLst>
        <pc:spChg chg="mod">
          <ac:chgData name="Patrick Merritt" userId="b92c223c-8880-48c6-9b0c-d25ee1bca468" providerId="ADAL" clId="{D384CEBE-BE98-4C3F-8F1E-6AD1F22AE020}" dt="2023-12-14T11:04:43.969" v="3602" actId="20577"/>
          <ac:spMkLst>
            <pc:docMk/>
            <pc:sldMk cId="1671767789" sldId="275"/>
            <ac:spMk id="2" creationId="{4106997D-C49E-BCA8-3A41-F57D641B267E}"/>
          </ac:spMkLst>
        </pc:spChg>
        <pc:spChg chg="mod">
          <ac:chgData name="Patrick Merritt" userId="b92c223c-8880-48c6-9b0c-d25ee1bca468" providerId="ADAL" clId="{D384CEBE-BE98-4C3F-8F1E-6AD1F22AE020}" dt="2023-12-14T11:09:01.275" v="4150" actId="20577"/>
          <ac:spMkLst>
            <pc:docMk/>
            <pc:sldMk cId="1671767789" sldId="275"/>
            <ac:spMk id="3" creationId="{E59FFD8D-CC3A-0211-A1EC-B5FCDA56EDD1}"/>
          </ac:spMkLst>
        </pc:spChg>
      </pc:sldChg>
      <pc:sldChg chg="del">
        <pc:chgData name="Patrick Merritt" userId="b92c223c-8880-48c6-9b0c-d25ee1bca468" providerId="ADAL" clId="{D384CEBE-BE98-4C3F-8F1E-6AD1F22AE020}" dt="2023-12-14T10:12:32.749" v="0" actId="47"/>
        <pc:sldMkLst>
          <pc:docMk/>
          <pc:sldMk cId="3113594896" sldId="275"/>
        </pc:sldMkLst>
      </pc:sldChg>
      <pc:sldChg chg="addSp delSp modSp new mod">
        <pc:chgData name="Patrick Merritt" userId="b92c223c-8880-48c6-9b0c-d25ee1bca468" providerId="ADAL" clId="{D384CEBE-BE98-4C3F-8F1E-6AD1F22AE020}" dt="2023-12-14T11:10:37.971" v="4206" actId="20577"/>
        <pc:sldMkLst>
          <pc:docMk/>
          <pc:sldMk cId="2541414701" sldId="276"/>
        </pc:sldMkLst>
        <pc:spChg chg="mod">
          <ac:chgData name="Patrick Merritt" userId="b92c223c-8880-48c6-9b0c-d25ee1bca468" providerId="ADAL" clId="{D384CEBE-BE98-4C3F-8F1E-6AD1F22AE020}" dt="2023-12-14T11:10:37.971" v="4206" actId="20577"/>
          <ac:spMkLst>
            <pc:docMk/>
            <pc:sldMk cId="2541414701" sldId="276"/>
            <ac:spMk id="2" creationId="{93B43725-3D0B-169F-11FF-34C86D4A049B}"/>
          </ac:spMkLst>
        </pc:spChg>
        <pc:spChg chg="del">
          <ac:chgData name="Patrick Merritt" userId="b92c223c-8880-48c6-9b0c-d25ee1bca468" providerId="ADAL" clId="{D384CEBE-BE98-4C3F-8F1E-6AD1F22AE020}" dt="2023-12-14T11:10:08.183" v="4156"/>
          <ac:spMkLst>
            <pc:docMk/>
            <pc:sldMk cId="2541414701" sldId="276"/>
            <ac:spMk id="3" creationId="{50E8B33B-C141-E7BF-E35B-5E64CB7D333D}"/>
          </ac:spMkLst>
        </pc:spChg>
        <pc:spChg chg="add del mod">
          <ac:chgData name="Patrick Merritt" userId="b92c223c-8880-48c6-9b0c-d25ee1bca468" providerId="ADAL" clId="{D384CEBE-BE98-4C3F-8F1E-6AD1F22AE020}" dt="2023-12-14T11:09:58.758" v="4154"/>
          <ac:spMkLst>
            <pc:docMk/>
            <pc:sldMk cId="2541414701" sldId="276"/>
            <ac:spMk id="4" creationId="{EAFB01D9-E3D6-CBAA-0358-492C3F0F4520}"/>
          </ac:spMkLst>
        </pc:spChg>
        <pc:spChg chg="add del mod">
          <ac:chgData name="Patrick Merritt" userId="b92c223c-8880-48c6-9b0c-d25ee1bca468" providerId="ADAL" clId="{D384CEBE-BE98-4C3F-8F1E-6AD1F22AE020}" dt="2023-12-14T11:10:09.388" v="4157"/>
          <ac:spMkLst>
            <pc:docMk/>
            <pc:sldMk cId="2541414701" sldId="276"/>
            <ac:spMk id="5" creationId="{BEF5667A-EBF3-E147-5F49-F3A23F922B27}"/>
          </ac:spMkLst>
        </pc:spChg>
        <pc:spChg chg="add del mod">
          <ac:chgData name="Patrick Merritt" userId="b92c223c-8880-48c6-9b0c-d25ee1bca468" providerId="ADAL" clId="{D384CEBE-BE98-4C3F-8F1E-6AD1F22AE020}" dt="2023-12-14T11:10:10.276" v="4158"/>
          <ac:spMkLst>
            <pc:docMk/>
            <pc:sldMk cId="2541414701" sldId="276"/>
            <ac:spMk id="6" creationId="{C5D3E183-4707-B3D5-1ACF-BB85DCF15B93}"/>
          </ac:spMkLst>
        </pc:spChg>
        <pc:spChg chg="add del mod">
          <ac:chgData name="Patrick Merritt" userId="b92c223c-8880-48c6-9b0c-d25ee1bca468" providerId="ADAL" clId="{D384CEBE-BE98-4C3F-8F1E-6AD1F22AE020}" dt="2023-12-14T11:10:23.373" v="4159"/>
          <ac:spMkLst>
            <pc:docMk/>
            <pc:sldMk cId="2541414701" sldId="276"/>
            <ac:spMk id="7" creationId="{BF25794B-B09C-7C43-DA09-51B20730ED45}"/>
          </ac:spMkLst>
        </pc:spChg>
        <pc:picChg chg="add mod">
          <ac:chgData name="Patrick Merritt" userId="b92c223c-8880-48c6-9b0c-d25ee1bca468" providerId="ADAL" clId="{D384CEBE-BE98-4C3F-8F1E-6AD1F22AE020}" dt="2023-12-14T11:10:24.722" v="4160" actId="27614"/>
          <ac:picMkLst>
            <pc:docMk/>
            <pc:sldMk cId="2541414701" sldId="276"/>
            <ac:picMk id="9" creationId="{F240DA0E-F738-27A2-3D40-32444B5960C8}"/>
          </ac:picMkLst>
        </pc:picChg>
      </pc:sldChg>
      <pc:sldChg chg="del">
        <pc:chgData name="Patrick Merritt" userId="b92c223c-8880-48c6-9b0c-d25ee1bca468" providerId="ADAL" clId="{D384CEBE-BE98-4C3F-8F1E-6AD1F22AE020}" dt="2023-12-14T10:12:32.749" v="0" actId="47"/>
        <pc:sldMkLst>
          <pc:docMk/>
          <pc:sldMk cId="2242571437" sldId="277"/>
        </pc:sldMkLst>
      </pc:sldChg>
      <pc:sldChg chg="addSp modSp add mod">
        <pc:chgData name="Patrick Merritt" userId="b92c223c-8880-48c6-9b0c-d25ee1bca468" providerId="ADAL" clId="{D384CEBE-BE98-4C3F-8F1E-6AD1F22AE020}" dt="2023-12-14T11:11:12.077" v="4212" actId="1582"/>
        <pc:sldMkLst>
          <pc:docMk/>
          <pc:sldMk cId="2732513907" sldId="277"/>
        </pc:sldMkLst>
        <pc:spChg chg="add mod">
          <ac:chgData name="Patrick Merritt" userId="b92c223c-8880-48c6-9b0c-d25ee1bca468" providerId="ADAL" clId="{D384CEBE-BE98-4C3F-8F1E-6AD1F22AE020}" dt="2023-12-14T11:11:12.077" v="4212" actId="1582"/>
          <ac:spMkLst>
            <pc:docMk/>
            <pc:sldMk cId="2732513907" sldId="277"/>
            <ac:spMk id="3" creationId="{1D5C7503-0F23-0D28-1CF6-877B4F04466B}"/>
          </ac:spMkLst>
        </pc:spChg>
      </pc:sldChg>
      <pc:sldChg chg="addSp delSp modSp new mod setBg modClrScheme chgLayout">
        <pc:chgData name="Patrick Merritt" userId="b92c223c-8880-48c6-9b0c-d25ee1bca468" providerId="ADAL" clId="{D384CEBE-BE98-4C3F-8F1E-6AD1F22AE020}" dt="2023-12-14T11:17:33.705" v="4272" actId="26606"/>
        <pc:sldMkLst>
          <pc:docMk/>
          <pc:sldMk cId="481169942" sldId="278"/>
        </pc:sldMkLst>
        <pc:spChg chg="del mod">
          <ac:chgData name="Patrick Merritt" userId="b92c223c-8880-48c6-9b0c-d25ee1bca468" providerId="ADAL" clId="{D384CEBE-BE98-4C3F-8F1E-6AD1F22AE020}" dt="2023-12-14T11:16:27.637" v="4264" actId="478"/>
          <ac:spMkLst>
            <pc:docMk/>
            <pc:sldMk cId="481169942" sldId="278"/>
            <ac:spMk id="2" creationId="{2FB617DC-3BD0-ED5C-1B76-AE724C203F13}"/>
          </ac:spMkLst>
        </pc:spChg>
        <pc:spChg chg="del">
          <ac:chgData name="Patrick Merritt" userId="b92c223c-8880-48c6-9b0c-d25ee1bca468" providerId="ADAL" clId="{D384CEBE-BE98-4C3F-8F1E-6AD1F22AE020}" dt="2023-12-14T11:12:40.512" v="4218"/>
          <ac:spMkLst>
            <pc:docMk/>
            <pc:sldMk cId="481169942" sldId="278"/>
            <ac:spMk id="3" creationId="{5353BA19-F865-F3D3-C341-BF8898808848}"/>
          </ac:spMkLst>
        </pc:spChg>
        <pc:spChg chg="add del mod">
          <ac:chgData name="Patrick Merritt" userId="b92c223c-8880-48c6-9b0c-d25ee1bca468" providerId="ADAL" clId="{D384CEBE-BE98-4C3F-8F1E-6AD1F22AE020}" dt="2023-12-14T11:12:23.041" v="4216"/>
          <ac:spMkLst>
            <pc:docMk/>
            <pc:sldMk cId="481169942" sldId="278"/>
            <ac:spMk id="4" creationId="{EDA1CE08-9CCB-E495-E714-86F95B157F48}"/>
          </ac:spMkLst>
        </pc:spChg>
        <pc:spChg chg="add del mod">
          <ac:chgData name="Patrick Merritt" userId="b92c223c-8880-48c6-9b0c-d25ee1bca468" providerId="ADAL" clId="{D384CEBE-BE98-4C3F-8F1E-6AD1F22AE020}" dt="2023-12-14T11:16:34.491" v="4267" actId="700"/>
          <ac:spMkLst>
            <pc:docMk/>
            <pc:sldMk cId="481169942" sldId="278"/>
            <ac:spMk id="12" creationId="{A603283F-9915-EC3F-73E2-EB45D246C021}"/>
          </ac:spMkLst>
        </pc:spChg>
        <pc:spChg chg="add">
          <ac:chgData name="Patrick Merritt" userId="b92c223c-8880-48c6-9b0c-d25ee1bca468" providerId="ADAL" clId="{D384CEBE-BE98-4C3F-8F1E-6AD1F22AE020}" dt="2023-12-14T11:17:33.705" v="4272" actId="26606"/>
          <ac:spMkLst>
            <pc:docMk/>
            <pc:sldMk cId="481169942" sldId="278"/>
            <ac:spMk id="5129" creationId="{E1750109-3B91-4506-B997-0CD8E35A1488}"/>
          </ac:spMkLst>
        </pc:spChg>
        <pc:spChg chg="add">
          <ac:chgData name="Patrick Merritt" userId="b92c223c-8880-48c6-9b0c-d25ee1bca468" providerId="ADAL" clId="{D384CEBE-BE98-4C3F-8F1E-6AD1F22AE020}" dt="2023-12-14T11:17:33.705" v="4272" actId="26606"/>
          <ac:spMkLst>
            <pc:docMk/>
            <pc:sldMk cId="481169942" sldId="278"/>
            <ac:spMk id="5131" creationId="{E72D8D1B-59F6-4FF3-8547-9BBB6129F2FA}"/>
          </ac:spMkLst>
        </pc:spChg>
        <pc:spChg chg="add">
          <ac:chgData name="Patrick Merritt" userId="b92c223c-8880-48c6-9b0c-d25ee1bca468" providerId="ADAL" clId="{D384CEBE-BE98-4C3F-8F1E-6AD1F22AE020}" dt="2023-12-14T11:17:33.705" v="4272" actId="26606"/>
          <ac:spMkLst>
            <pc:docMk/>
            <pc:sldMk cId="481169942" sldId="278"/>
            <ac:spMk id="5133" creationId="{8FC8C21F-9484-4A71-ABFA-6C10682FAC3E}"/>
          </ac:spMkLst>
        </pc:spChg>
        <pc:spChg chg="add">
          <ac:chgData name="Patrick Merritt" userId="b92c223c-8880-48c6-9b0c-d25ee1bca468" providerId="ADAL" clId="{D384CEBE-BE98-4C3F-8F1E-6AD1F22AE020}" dt="2023-12-14T11:17:33.705" v="4272" actId="26606"/>
          <ac:spMkLst>
            <pc:docMk/>
            <pc:sldMk cId="481169942" sldId="278"/>
            <ac:spMk id="5135" creationId="{2C444748-5A8D-4B53-89FE-42B455DFA2D1}"/>
          </ac:spMkLst>
        </pc:spChg>
        <pc:spChg chg="add">
          <ac:chgData name="Patrick Merritt" userId="b92c223c-8880-48c6-9b0c-d25ee1bca468" providerId="ADAL" clId="{D384CEBE-BE98-4C3F-8F1E-6AD1F22AE020}" dt="2023-12-14T11:17:33.705" v="4272" actId="26606"/>
          <ac:spMkLst>
            <pc:docMk/>
            <pc:sldMk cId="481169942" sldId="278"/>
            <ac:spMk id="5137" creationId="{14044C96-7CFD-44DB-A579-D77B0D37C681}"/>
          </ac:spMkLst>
        </pc:spChg>
        <pc:picChg chg="add mod ord">
          <ac:chgData name="Patrick Merritt" userId="b92c223c-8880-48c6-9b0c-d25ee1bca468" providerId="ADAL" clId="{D384CEBE-BE98-4C3F-8F1E-6AD1F22AE020}" dt="2023-12-14T11:17:33.705" v="4272" actId="26606"/>
          <ac:picMkLst>
            <pc:docMk/>
            <pc:sldMk cId="481169942" sldId="278"/>
            <ac:picMk id="6" creationId="{4526D44A-86D4-C1BD-266D-B26B090E81BE}"/>
          </ac:picMkLst>
        </pc:picChg>
        <pc:picChg chg="add mod">
          <ac:chgData name="Patrick Merritt" userId="b92c223c-8880-48c6-9b0c-d25ee1bca468" providerId="ADAL" clId="{D384CEBE-BE98-4C3F-8F1E-6AD1F22AE020}" dt="2023-12-14T11:17:33.705" v="4272" actId="26606"/>
          <ac:picMkLst>
            <pc:docMk/>
            <pc:sldMk cId="481169942" sldId="278"/>
            <ac:picMk id="8" creationId="{E7EDD415-67BA-440C-B782-824CC9E2575E}"/>
          </ac:picMkLst>
        </pc:picChg>
        <pc:picChg chg="add mod">
          <ac:chgData name="Patrick Merritt" userId="b92c223c-8880-48c6-9b0c-d25ee1bca468" providerId="ADAL" clId="{D384CEBE-BE98-4C3F-8F1E-6AD1F22AE020}" dt="2023-12-14T11:17:33.705" v="4272" actId="26606"/>
          <ac:picMkLst>
            <pc:docMk/>
            <pc:sldMk cId="481169942" sldId="278"/>
            <ac:picMk id="10" creationId="{29206B78-E946-863C-7045-DE62E28DE971}"/>
          </ac:picMkLst>
        </pc:picChg>
        <pc:picChg chg="add mod ord">
          <ac:chgData name="Patrick Merritt" userId="b92c223c-8880-48c6-9b0c-d25ee1bca468" providerId="ADAL" clId="{D384CEBE-BE98-4C3F-8F1E-6AD1F22AE020}" dt="2023-12-14T11:17:33.705" v="4272" actId="26606"/>
          <ac:picMkLst>
            <pc:docMk/>
            <pc:sldMk cId="481169942" sldId="278"/>
            <ac:picMk id="5124" creationId="{79A71ED6-5348-6B00-84E9-E9946309571F}"/>
          </ac:picMkLst>
        </pc:picChg>
      </pc:sldChg>
      <pc:sldChg chg="del">
        <pc:chgData name="Patrick Merritt" userId="b92c223c-8880-48c6-9b0c-d25ee1bca468" providerId="ADAL" clId="{D384CEBE-BE98-4C3F-8F1E-6AD1F22AE020}" dt="2023-12-14T10:12:32.749" v="0" actId="47"/>
        <pc:sldMkLst>
          <pc:docMk/>
          <pc:sldMk cId="2741283983" sldId="278"/>
        </pc:sldMkLst>
      </pc:sldChg>
      <pc:sldChg chg="addSp modSp new mod modClrScheme chgLayout">
        <pc:chgData name="Patrick Merritt" userId="b92c223c-8880-48c6-9b0c-d25ee1bca468" providerId="ADAL" clId="{D384CEBE-BE98-4C3F-8F1E-6AD1F22AE020}" dt="2023-12-14T11:23:40.372" v="5033" actId="20577"/>
        <pc:sldMkLst>
          <pc:docMk/>
          <pc:sldMk cId="57437478" sldId="279"/>
        </pc:sldMkLst>
        <pc:spChg chg="add mod">
          <ac:chgData name="Patrick Merritt" userId="b92c223c-8880-48c6-9b0c-d25ee1bca468" providerId="ADAL" clId="{D384CEBE-BE98-4C3F-8F1E-6AD1F22AE020}" dt="2023-12-14T11:23:40.372" v="5033" actId="20577"/>
          <ac:spMkLst>
            <pc:docMk/>
            <pc:sldMk cId="57437478" sldId="279"/>
            <ac:spMk id="2" creationId="{0DD4FC13-6441-C4A2-502F-C6AD7B4FFE99}"/>
          </ac:spMkLst>
        </pc:spChg>
        <pc:spChg chg="add mod">
          <ac:chgData name="Patrick Merritt" userId="b92c223c-8880-48c6-9b0c-d25ee1bca468" providerId="ADAL" clId="{D384CEBE-BE98-4C3F-8F1E-6AD1F22AE020}" dt="2023-12-14T11:18:00.081" v="4307" actId="20577"/>
          <ac:spMkLst>
            <pc:docMk/>
            <pc:sldMk cId="57437478" sldId="279"/>
            <ac:spMk id="3" creationId="{58AEB1DF-16B2-56D8-8C4B-CB7C32F9C212}"/>
          </ac:spMkLst>
        </pc:spChg>
      </pc:sldChg>
      <pc:sldChg chg="del">
        <pc:chgData name="Patrick Merritt" userId="b92c223c-8880-48c6-9b0c-d25ee1bca468" providerId="ADAL" clId="{D384CEBE-BE98-4C3F-8F1E-6AD1F22AE020}" dt="2023-12-14T10:12:32.749" v="0" actId="47"/>
        <pc:sldMkLst>
          <pc:docMk/>
          <pc:sldMk cId="1637118319" sldId="279"/>
        </pc:sldMkLst>
      </pc:sldChg>
      <pc:sldChg chg="addSp modSp new mod modClrScheme chgLayout">
        <pc:chgData name="Patrick Merritt" userId="b92c223c-8880-48c6-9b0c-d25ee1bca468" providerId="ADAL" clId="{D384CEBE-BE98-4C3F-8F1E-6AD1F22AE020}" dt="2023-12-14T11:20:33.744" v="4663" actId="20577"/>
        <pc:sldMkLst>
          <pc:docMk/>
          <pc:sldMk cId="639206012" sldId="280"/>
        </pc:sldMkLst>
        <pc:spChg chg="add mod">
          <ac:chgData name="Patrick Merritt" userId="b92c223c-8880-48c6-9b0c-d25ee1bca468" providerId="ADAL" clId="{D384CEBE-BE98-4C3F-8F1E-6AD1F22AE020}" dt="2023-12-14T11:18:28.957" v="4378" actId="20577"/>
          <ac:spMkLst>
            <pc:docMk/>
            <pc:sldMk cId="639206012" sldId="280"/>
            <ac:spMk id="2" creationId="{AB0A2675-5625-096A-6567-5F361336ABD0}"/>
          </ac:spMkLst>
        </pc:spChg>
        <pc:spChg chg="add mod">
          <ac:chgData name="Patrick Merritt" userId="b92c223c-8880-48c6-9b0c-d25ee1bca468" providerId="ADAL" clId="{D384CEBE-BE98-4C3F-8F1E-6AD1F22AE020}" dt="2023-12-14T11:20:33.744" v="4663" actId="20577"/>
          <ac:spMkLst>
            <pc:docMk/>
            <pc:sldMk cId="639206012" sldId="280"/>
            <ac:spMk id="3" creationId="{6415A482-3D60-4381-8BF5-1F625D70BEAD}"/>
          </ac:spMkLst>
        </pc:spChg>
      </pc:sldChg>
      <pc:sldChg chg="del">
        <pc:chgData name="Patrick Merritt" userId="b92c223c-8880-48c6-9b0c-d25ee1bca468" providerId="ADAL" clId="{D384CEBE-BE98-4C3F-8F1E-6AD1F22AE020}" dt="2023-12-14T10:12:32.749" v="0" actId="47"/>
        <pc:sldMkLst>
          <pc:docMk/>
          <pc:sldMk cId="15401093" sldId="281"/>
        </pc:sldMkLst>
      </pc:sldChg>
      <pc:sldChg chg="modSp new mod">
        <pc:chgData name="Patrick Merritt" userId="b92c223c-8880-48c6-9b0c-d25ee1bca468" providerId="ADAL" clId="{D384CEBE-BE98-4C3F-8F1E-6AD1F22AE020}" dt="2023-12-14T11:36:22.565" v="6001" actId="27636"/>
        <pc:sldMkLst>
          <pc:docMk/>
          <pc:sldMk cId="2747582081" sldId="281"/>
        </pc:sldMkLst>
        <pc:spChg chg="mod">
          <ac:chgData name="Patrick Merritt" userId="b92c223c-8880-48c6-9b0c-d25ee1bca468" providerId="ADAL" clId="{D384CEBE-BE98-4C3F-8F1E-6AD1F22AE020}" dt="2023-12-14T11:21:27.685" v="4684" actId="20577"/>
          <ac:spMkLst>
            <pc:docMk/>
            <pc:sldMk cId="2747582081" sldId="281"/>
            <ac:spMk id="2" creationId="{EB5A4D7F-48C6-7085-B192-FA1421462A76}"/>
          </ac:spMkLst>
        </pc:spChg>
        <pc:spChg chg="mod">
          <ac:chgData name="Patrick Merritt" userId="b92c223c-8880-48c6-9b0c-d25ee1bca468" providerId="ADAL" clId="{D384CEBE-BE98-4C3F-8F1E-6AD1F22AE020}" dt="2023-12-14T11:36:22.565" v="6001" actId="27636"/>
          <ac:spMkLst>
            <pc:docMk/>
            <pc:sldMk cId="2747582081" sldId="281"/>
            <ac:spMk id="3" creationId="{C68AEC16-3D3D-359E-3350-1E88C0DF4B77}"/>
          </ac:spMkLst>
        </pc:spChg>
      </pc:sldChg>
      <pc:sldChg chg="addSp delSp modSp new mod modClrScheme chgLayout">
        <pc:chgData name="Patrick Merritt" userId="b92c223c-8880-48c6-9b0c-d25ee1bca468" providerId="ADAL" clId="{D384CEBE-BE98-4C3F-8F1E-6AD1F22AE020}" dt="2023-12-14T11:30:37.241" v="5805" actId="313"/>
        <pc:sldMkLst>
          <pc:docMk/>
          <pc:sldMk cId="4085231695" sldId="282"/>
        </pc:sldMkLst>
        <pc:spChg chg="del mod ord">
          <ac:chgData name="Patrick Merritt" userId="b92c223c-8880-48c6-9b0c-d25ee1bca468" providerId="ADAL" clId="{D384CEBE-BE98-4C3F-8F1E-6AD1F22AE020}" dt="2023-12-14T11:23:47.633" v="5035" actId="700"/>
          <ac:spMkLst>
            <pc:docMk/>
            <pc:sldMk cId="4085231695" sldId="282"/>
            <ac:spMk id="2" creationId="{9DBE5B5D-924D-6315-4672-F03E883F8609}"/>
          </ac:spMkLst>
        </pc:spChg>
        <pc:spChg chg="del mod ord">
          <ac:chgData name="Patrick Merritt" userId="b92c223c-8880-48c6-9b0c-d25ee1bca468" providerId="ADAL" clId="{D384CEBE-BE98-4C3F-8F1E-6AD1F22AE020}" dt="2023-12-14T11:23:47.633" v="5035" actId="700"/>
          <ac:spMkLst>
            <pc:docMk/>
            <pc:sldMk cId="4085231695" sldId="282"/>
            <ac:spMk id="3" creationId="{391EE053-079A-BE24-160B-C803C8C828A2}"/>
          </ac:spMkLst>
        </pc:spChg>
        <pc:spChg chg="add mod ord">
          <ac:chgData name="Patrick Merritt" userId="b92c223c-8880-48c6-9b0c-d25ee1bca468" providerId="ADAL" clId="{D384CEBE-BE98-4C3F-8F1E-6AD1F22AE020}" dt="2023-12-14T11:24:32.493" v="5164" actId="20577"/>
          <ac:spMkLst>
            <pc:docMk/>
            <pc:sldMk cId="4085231695" sldId="282"/>
            <ac:spMk id="4" creationId="{9734C533-27AC-AB73-B909-7CD48A6CAB4A}"/>
          </ac:spMkLst>
        </pc:spChg>
        <pc:spChg chg="add mod ord">
          <ac:chgData name="Patrick Merritt" userId="b92c223c-8880-48c6-9b0c-d25ee1bca468" providerId="ADAL" clId="{D384CEBE-BE98-4C3F-8F1E-6AD1F22AE020}" dt="2023-12-14T11:30:37.241" v="5805" actId="313"/>
          <ac:spMkLst>
            <pc:docMk/>
            <pc:sldMk cId="4085231695" sldId="282"/>
            <ac:spMk id="5" creationId="{35DEB30E-3804-8FB1-2870-B6E5F32DDBBA}"/>
          </ac:spMkLst>
        </pc:spChg>
      </pc:sldChg>
      <pc:sldChg chg="addSp modSp new mod">
        <pc:chgData name="Patrick Merritt" userId="b92c223c-8880-48c6-9b0c-d25ee1bca468" providerId="ADAL" clId="{D384CEBE-BE98-4C3F-8F1E-6AD1F22AE020}" dt="2023-12-14T11:32:54.785" v="5820" actId="27636"/>
        <pc:sldMkLst>
          <pc:docMk/>
          <pc:sldMk cId="861414133" sldId="283"/>
        </pc:sldMkLst>
        <pc:spChg chg="mod">
          <ac:chgData name="Patrick Merritt" userId="b92c223c-8880-48c6-9b0c-d25ee1bca468" providerId="ADAL" clId="{D384CEBE-BE98-4C3F-8F1E-6AD1F22AE020}" dt="2023-12-14T11:32:54.785" v="5820" actId="27636"/>
          <ac:spMkLst>
            <pc:docMk/>
            <pc:sldMk cId="861414133" sldId="283"/>
            <ac:spMk id="2" creationId="{4999869D-FD9F-469E-646B-A9CDECA479B0}"/>
          </ac:spMkLst>
        </pc:spChg>
        <pc:picChg chg="add mod modCrop">
          <ac:chgData name="Patrick Merritt" userId="b92c223c-8880-48c6-9b0c-d25ee1bca468" providerId="ADAL" clId="{D384CEBE-BE98-4C3F-8F1E-6AD1F22AE020}" dt="2023-12-14T11:32:23.588" v="5813" actId="14100"/>
          <ac:picMkLst>
            <pc:docMk/>
            <pc:sldMk cId="861414133" sldId="283"/>
            <ac:picMk id="5" creationId="{D29B3E3C-8034-04E0-35A8-E2B310CE222E}"/>
          </ac:picMkLst>
        </pc:picChg>
      </pc:sldChg>
      <pc:sldChg chg="del">
        <pc:chgData name="Patrick Merritt" userId="b92c223c-8880-48c6-9b0c-d25ee1bca468" providerId="ADAL" clId="{D384CEBE-BE98-4C3F-8F1E-6AD1F22AE020}" dt="2023-12-14T10:12:32.749" v="0" actId="47"/>
        <pc:sldMkLst>
          <pc:docMk/>
          <pc:sldMk cId="1975355655" sldId="283"/>
        </pc:sldMkLst>
      </pc:sldChg>
      <pc:sldChg chg="del">
        <pc:chgData name="Patrick Merritt" userId="b92c223c-8880-48c6-9b0c-d25ee1bca468" providerId="ADAL" clId="{D384CEBE-BE98-4C3F-8F1E-6AD1F22AE020}" dt="2023-12-14T10:12:32.749" v="0" actId="47"/>
        <pc:sldMkLst>
          <pc:docMk/>
          <pc:sldMk cId="367526534" sldId="284"/>
        </pc:sldMkLst>
      </pc:sldChg>
      <pc:sldChg chg="addSp modSp add mod">
        <pc:chgData name="Patrick Merritt" userId="b92c223c-8880-48c6-9b0c-d25ee1bca468" providerId="ADAL" clId="{D384CEBE-BE98-4C3F-8F1E-6AD1F22AE020}" dt="2023-12-14T11:33:11.217" v="5827" actId="1076"/>
        <pc:sldMkLst>
          <pc:docMk/>
          <pc:sldMk cId="1690954885" sldId="284"/>
        </pc:sldMkLst>
        <pc:spChg chg="mod">
          <ac:chgData name="Patrick Merritt" userId="b92c223c-8880-48c6-9b0c-d25ee1bca468" providerId="ADAL" clId="{D384CEBE-BE98-4C3F-8F1E-6AD1F22AE020}" dt="2023-12-14T11:32:30.613" v="5815" actId="27636"/>
          <ac:spMkLst>
            <pc:docMk/>
            <pc:sldMk cId="1690954885" sldId="284"/>
            <ac:spMk id="2" creationId="{4999869D-FD9F-469E-646B-A9CDECA479B0}"/>
          </ac:spMkLst>
        </pc:spChg>
        <pc:spChg chg="add mod">
          <ac:chgData name="Patrick Merritt" userId="b92c223c-8880-48c6-9b0c-d25ee1bca468" providerId="ADAL" clId="{D384CEBE-BE98-4C3F-8F1E-6AD1F22AE020}" dt="2023-12-14T11:33:11.217" v="5827" actId="1076"/>
          <ac:spMkLst>
            <pc:docMk/>
            <pc:sldMk cId="1690954885" sldId="284"/>
            <ac:spMk id="4" creationId="{DD4BD278-657F-CDB9-91BA-0D0E71996A1B}"/>
          </ac:spMkLst>
        </pc:spChg>
        <pc:spChg chg="add mod">
          <ac:chgData name="Patrick Merritt" userId="b92c223c-8880-48c6-9b0c-d25ee1bca468" providerId="ADAL" clId="{D384CEBE-BE98-4C3F-8F1E-6AD1F22AE020}" dt="2023-12-14T11:33:06.280" v="5825" actId="1076"/>
          <ac:spMkLst>
            <pc:docMk/>
            <pc:sldMk cId="1690954885" sldId="284"/>
            <ac:spMk id="6" creationId="{17C461F3-E2A6-AF57-D4FA-ABECB5A77E3D}"/>
          </ac:spMkLst>
        </pc:spChg>
      </pc:sldChg>
      <pc:sldChg chg="modSp new mod">
        <pc:chgData name="Patrick Merritt" userId="b92c223c-8880-48c6-9b0c-d25ee1bca468" providerId="ADAL" clId="{D384CEBE-BE98-4C3F-8F1E-6AD1F22AE020}" dt="2023-12-14T11:38:31.535" v="6096" actId="27636"/>
        <pc:sldMkLst>
          <pc:docMk/>
          <pc:sldMk cId="478102423" sldId="285"/>
        </pc:sldMkLst>
        <pc:spChg chg="mod">
          <ac:chgData name="Patrick Merritt" userId="b92c223c-8880-48c6-9b0c-d25ee1bca468" providerId="ADAL" clId="{D384CEBE-BE98-4C3F-8F1E-6AD1F22AE020}" dt="2023-12-14T11:33:22.939" v="5836" actId="20577"/>
          <ac:spMkLst>
            <pc:docMk/>
            <pc:sldMk cId="478102423" sldId="285"/>
            <ac:spMk id="2" creationId="{5E82108D-084D-831A-51BA-3CC1A61B57D2}"/>
          </ac:spMkLst>
        </pc:spChg>
        <pc:spChg chg="mod">
          <ac:chgData name="Patrick Merritt" userId="b92c223c-8880-48c6-9b0c-d25ee1bca468" providerId="ADAL" clId="{D384CEBE-BE98-4C3F-8F1E-6AD1F22AE020}" dt="2023-12-14T11:38:31.535" v="6096" actId="27636"/>
          <ac:spMkLst>
            <pc:docMk/>
            <pc:sldMk cId="478102423" sldId="285"/>
            <ac:spMk id="3" creationId="{FAC81001-429F-1B6F-FC7F-CC93CC9D9BD1}"/>
          </ac:spMkLst>
        </pc:spChg>
      </pc:sldChg>
      <pc:sldChg chg="del">
        <pc:chgData name="Patrick Merritt" userId="b92c223c-8880-48c6-9b0c-d25ee1bca468" providerId="ADAL" clId="{D384CEBE-BE98-4C3F-8F1E-6AD1F22AE020}" dt="2023-12-14T10:12:32.749" v="0" actId="47"/>
        <pc:sldMkLst>
          <pc:docMk/>
          <pc:sldMk cId="2139425583" sldId="285"/>
        </pc:sldMkLst>
      </pc:sldChg>
      <pc:sldChg chg="del">
        <pc:chgData name="Patrick Merritt" userId="b92c223c-8880-48c6-9b0c-d25ee1bca468" providerId="ADAL" clId="{D384CEBE-BE98-4C3F-8F1E-6AD1F22AE020}" dt="2023-12-14T10:12:32.749" v="0" actId="47"/>
        <pc:sldMkLst>
          <pc:docMk/>
          <pc:sldMk cId="2221497073" sldId="286"/>
        </pc:sldMkLst>
      </pc:sldChg>
      <pc:sldChg chg="addSp delSp modSp new mod modClrScheme chgLayout">
        <pc:chgData name="Patrick Merritt" userId="b92c223c-8880-48c6-9b0c-d25ee1bca468" providerId="ADAL" clId="{D384CEBE-BE98-4C3F-8F1E-6AD1F22AE020}" dt="2023-12-14T12:01:51.891" v="6229" actId="22"/>
        <pc:sldMkLst>
          <pc:docMk/>
          <pc:sldMk cId="4225291369" sldId="286"/>
        </pc:sldMkLst>
        <pc:spChg chg="mod ord">
          <ac:chgData name="Patrick Merritt" userId="b92c223c-8880-48c6-9b0c-d25ee1bca468" providerId="ADAL" clId="{D384CEBE-BE98-4C3F-8F1E-6AD1F22AE020}" dt="2023-12-14T11:48:41.725" v="6134" actId="700"/>
          <ac:spMkLst>
            <pc:docMk/>
            <pc:sldMk cId="4225291369" sldId="286"/>
            <ac:spMk id="2" creationId="{B0295905-9F62-64E0-24EC-DB9CF235FF83}"/>
          </ac:spMkLst>
        </pc:spChg>
        <pc:spChg chg="del">
          <ac:chgData name="Patrick Merritt" userId="b92c223c-8880-48c6-9b0c-d25ee1bca468" providerId="ADAL" clId="{D384CEBE-BE98-4C3F-8F1E-6AD1F22AE020}" dt="2023-12-14T11:48:19.876" v="6098" actId="22"/>
          <ac:spMkLst>
            <pc:docMk/>
            <pc:sldMk cId="4225291369" sldId="286"/>
            <ac:spMk id="3" creationId="{8E89761F-DC10-977E-D736-5497D7653EC0}"/>
          </ac:spMkLst>
        </pc:spChg>
        <pc:spChg chg="add del mod ord">
          <ac:chgData name="Patrick Merritt" userId="b92c223c-8880-48c6-9b0c-d25ee1bca468" providerId="ADAL" clId="{D384CEBE-BE98-4C3F-8F1E-6AD1F22AE020}" dt="2023-12-14T11:48:41.725" v="6134" actId="700"/>
          <ac:spMkLst>
            <pc:docMk/>
            <pc:sldMk cId="4225291369" sldId="286"/>
            <ac:spMk id="7" creationId="{C874C4B5-DF56-5D6E-3E75-626B6A582F3A}"/>
          </ac:spMkLst>
        </pc:spChg>
        <pc:spChg chg="add mod ord">
          <ac:chgData name="Patrick Merritt" userId="b92c223c-8880-48c6-9b0c-d25ee1bca468" providerId="ADAL" clId="{D384CEBE-BE98-4C3F-8F1E-6AD1F22AE020}" dt="2023-12-14T12:01:24.404" v="6227" actId="20577"/>
          <ac:spMkLst>
            <pc:docMk/>
            <pc:sldMk cId="4225291369" sldId="286"/>
            <ac:spMk id="8" creationId="{CF12094B-B786-7407-8126-8160A72F073F}"/>
          </ac:spMkLst>
        </pc:spChg>
        <pc:spChg chg="add del mod ord">
          <ac:chgData name="Patrick Merritt" userId="b92c223c-8880-48c6-9b0c-d25ee1bca468" providerId="ADAL" clId="{D384CEBE-BE98-4C3F-8F1E-6AD1F22AE020}" dt="2023-12-14T11:48:43.177" v="6135" actId="22"/>
          <ac:spMkLst>
            <pc:docMk/>
            <pc:sldMk cId="4225291369" sldId="286"/>
            <ac:spMk id="9" creationId="{B51F0EE6-ED3D-590D-DC1F-6DA4263C1F48}"/>
          </ac:spMkLst>
        </pc:spChg>
        <pc:spChg chg="add del mod">
          <ac:chgData name="Patrick Merritt" userId="b92c223c-8880-48c6-9b0c-d25ee1bca468" providerId="ADAL" clId="{D384CEBE-BE98-4C3F-8F1E-6AD1F22AE020}" dt="2023-12-14T12:01:51.891" v="6229" actId="22"/>
          <ac:spMkLst>
            <pc:docMk/>
            <pc:sldMk cId="4225291369" sldId="286"/>
            <ac:spMk id="13" creationId="{5CF0CADA-2FC5-37E6-52A4-8142D9599928}"/>
          </ac:spMkLst>
        </pc:spChg>
        <pc:picChg chg="add del mod ord">
          <ac:chgData name="Patrick Merritt" userId="b92c223c-8880-48c6-9b0c-d25ee1bca468" providerId="ADAL" clId="{D384CEBE-BE98-4C3F-8F1E-6AD1F22AE020}" dt="2023-12-14T11:48:39.175" v="6133" actId="478"/>
          <ac:picMkLst>
            <pc:docMk/>
            <pc:sldMk cId="4225291369" sldId="286"/>
            <ac:picMk id="5" creationId="{67813943-B49D-7450-A742-D25E5C7F7A4B}"/>
          </ac:picMkLst>
        </pc:picChg>
        <pc:picChg chg="add del mod ord">
          <ac:chgData name="Patrick Merritt" userId="b92c223c-8880-48c6-9b0c-d25ee1bca468" providerId="ADAL" clId="{D384CEBE-BE98-4C3F-8F1E-6AD1F22AE020}" dt="2023-12-14T12:01:50.705" v="6228" actId="478"/>
          <ac:picMkLst>
            <pc:docMk/>
            <pc:sldMk cId="4225291369" sldId="286"/>
            <ac:picMk id="11" creationId="{4960E74D-2AF6-751A-27D0-11E6E91B2CB4}"/>
          </ac:picMkLst>
        </pc:picChg>
        <pc:picChg chg="add mod ord">
          <ac:chgData name="Patrick Merritt" userId="b92c223c-8880-48c6-9b0c-d25ee1bca468" providerId="ADAL" clId="{D384CEBE-BE98-4C3F-8F1E-6AD1F22AE020}" dt="2023-12-14T12:01:51.891" v="6229" actId="22"/>
          <ac:picMkLst>
            <pc:docMk/>
            <pc:sldMk cId="4225291369" sldId="286"/>
            <ac:picMk id="15" creationId="{76A2D830-EF71-4AF1-E6C0-2B8FFEDB3268}"/>
          </ac:picMkLst>
        </pc:picChg>
      </pc:sldChg>
      <pc:sldChg chg="add ord">
        <pc:chgData name="Patrick Merritt" userId="b92c223c-8880-48c6-9b0c-d25ee1bca468" providerId="ADAL" clId="{D384CEBE-BE98-4C3F-8F1E-6AD1F22AE020}" dt="2023-12-14T12:01:18.624" v="6220"/>
        <pc:sldMkLst>
          <pc:docMk/>
          <pc:sldMk cId="2373353585" sldId="287"/>
        </pc:sldMkLst>
      </pc:sldChg>
      <pc:sldChg chg="del">
        <pc:chgData name="Patrick Merritt" userId="b92c223c-8880-48c6-9b0c-d25ee1bca468" providerId="ADAL" clId="{D384CEBE-BE98-4C3F-8F1E-6AD1F22AE020}" dt="2023-12-14T10:12:32.749" v="0" actId="47"/>
        <pc:sldMkLst>
          <pc:docMk/>
          <pc:sldMk cId="4171293960" sldId="287"/>
        </pc:sldMkLst>
      </pc:sldChg>
      <pc:sldChg chg="del">
        <pc:chgData name="Patrick Merritt" userId="b92c223c-8880-48c6-9b0c-d25ee1bca468" providerId="ADAL" clId="{D384CEBE-BE98-4C3F-8F1E-6AD1F22AE020}" dt="2023-12-14T10:12:32.749" v="0" actId="47"/>
        <pc:sldMkLst>
          <pc:docMk/>
          <pc:sldMk cId="1691405496" sldId="288"/>
        </pc:sldMkLst>
      </pc:sldChg>
      <pc:sldChg chg="addSp delSp modSp new mod">
        <pc:chgData name="Patrick Merritt" userId="b92c223c-8880-48c6-9b0c-d25ee1bca468" providerId="ADAL" clId="{D384CEBE-BE98-4C3F-8F1E-6AD1F22AE020}" dt="2023-12-14T12:02:55.047" v="6281" actId="20577"/>
        <pc:sldMkLst>
          <pc:docMk/>
          <pc:sldMk cId="1932368986" sldId="288"/>
        </pc:sldMkLst>
        <pc:spChg chg="mod">
          <ac:chgData name="Patrick Merritt" userId="b92c223c-8880-48c6-9b0c-d25ee1bca468" providerId="ADAL" clId="{D384CEBE-BE98-4C3F-8F1E-6AD1F22AE020}" dt="2023-12-14T12:02:13.102" v="6247" actId="20577"/>
          <ac:spMkLst>
            <pc:docMk/>
            <pc:sldMk cId="1932368986" sldId="288"/>
            <ac:spMk id="2" creationId="{0F2D3BA6-86EC-E13F-62DC-A33FBF0241AE}"/>
          </ac:spMkLst>
        </pc:spChg>
        <pc:spChg chg="mod">
          <ac:chgData name="Patrick Merritt" userId="b92c223c-8880-48c6-9b0c-d25ee1bca468" providerId="ADAL" clId="{D384CEBE-BE98-4C3F-8F1E-6AD1F22AE020}" dt="2023-12-14T12:02:55.047" v="6281" actId="20577"/>
          <ac:spMkLst>
            <pc:docMk/>
            <pc:sldMk cId="1932368986" sldId="288"/>
            <ac:spMk id="3" creationId="{2B60DBD8-2544-49D3-04CE-58D1A7049F8E}"/>
          </ac:spMkLst>
        </pc:spChg>
        <pc:spChg chg="del">
          <ac:chgData name="Patrick Merritt" userId="b92c223c-8880-48c6-9b0c-d25ee1bca468" providerId="ADAL" clId="{D384CEBE-BE98-4C3F-8F1E-6AD1F22AE020}" dt="2023-12-14T12:02:44.820" v="6250" actId="22"/>
          <ac:spMkLst>
            <pc:docMk/>
            <pc:sldMk cId="1932368986" sldId="288"/>
            <ac:spMk id="4" creationId="{18C16B7B-B736-6B80-D672-A32C6025D0E8}"/>
          </ac:spMkLst>
        </pc:spChg>
        <pc:picChg chg="add del">
          <ac:chgData name="Patrick Merritt" userId="b92c223c-8880-48c6-9b0c-d25ee1bca468" providerId="ADAL" clId="{D384CEBE-BE98-4C3F-8F1E-6AD1F22AE020}" dt="2023-12-14T12:02:43.369" v="6249" actId="22"/>
          <ac:picMkLst>
            <pc:docMk/>
            <pc:sldMk cId="1932368986" sldId="288"/>
            <ac:picMk id="6" creationId="{4A2D6014-7D8F-CB29-514E-BBC8572671CE}"/>
          </ac:picMkLst>
        </pc:picChg>
        <pc:picChg chg="add mod ord">
          <ac:chgData name="Patrick Merritt" userId="b92c223c-8880-48c6-9b0c-d25ee1bca468" providerId="ADAL" clId="{D384CEBE-BE98-4C3F-8F1E-6AD1F22AE020}" dt="2023-12-14T12:02:44.820" v="6250" actId="22"/>
          <ac:picMkLst>
            <pc:docMk/>
            <pc:sldMk cId="1932368986" sldId="288"/>
            <ac:picMk id="8" creationId="{17437018-1D89-0B1A-6CDF-F3A26E93B189}"/>
          </ac:picMkLst>
        </pc:picChg>
      </pc:sldChg>
      <pc:sldChg chg="addSp delSp modSp new mod modClrScheme chgLayout">
        <pc:chgData name="Patrick Merritt" userId="b92c223c-8880-48c6-9b0c-d25ee1bca468" providerId="ADAL" clId="{D384CEBE-BE98-4C3F-8F1E-6AD1F22AE020}" dt="2023-12-14T12:08:42.663" v="6306" actId="5793"/>
        <pc:sldMkLst>
          <pc:docMk/>
          <pc:sldMk cId="1920045742" sldId="289"/>
        </pc:sldMkLst>
        <pc:spChg chg="del mod ord">
          <ac:chgData name="Patrick Merritt" userId="b92c223c-8880-48c6-9b0c-d25ee1bca468" providerId="ADAL" clId="{D384CEBE-BE98-4C3F-8F1E-6AD1F22AE020}" dt="2023-12-14T12:08:12.891" v="6285" actId="700"/>
          <ac:spMkLst>
            <pc:docMk/>
            <pc:sldMk cId="1920045742" sldId="289"/>
            <ac:spMk id="2" creationId="{3A2E4ABF-3C52-346A-C4B3-B574EBD8597C}"/>
          </ac:spMkLst>
        </pc:spChg>
        <pc:spChg chg="del mod ord">
          <ac:chgData name="Patrick Merritt" userId="b92c223c-8880-48c6-9b0c-d25ee1bca468" providerId="ADAL" clId="{D384CEBE-BE98-4C3F-8F1E-6AD1F22AE020}" dt="2023-12-14T12:08:12.891" v="6285" actId="700"/>
          <ac:spMkLst>
            <pc:docMk/>
            <pc:sldMk cId="1920045742" sldId="289"/>
            <ac:spMk id="3" creationId="{A574BFB0-10FE-E2AB-4642-275CCB035A16}"/>
          </ac:spMkLst>
        </pc:spChg>
        <pc:spChg chg="del">
          <ac:chgData name="Patrick Merritt" userId="b92c223c-8880-48c6-9b0c-d25ee1bca468" providerId="ADAL" clId="{D384CEBE-BE98-4C3F-8F1E-6AD1F22AE020}" dt="2023-12-14T12:08:12.891" v="6285" actId="700"/>
          <ac:spMkLst>
            <pc:docMk/>
            <pc:sldMk cId="1920045742" sldId="289"/>
            <ac:spMk id="4" creationId="{91A640F5-1586-024B-43B5-83B3C7B84A29}"/>
          </ac:spMkLst>
        </pc:spChg>
        <pc:spChg chg="add mod ord">
          <ac:chgData name="Patrick Merritt" userId="b92c223c-8880-48c6-9b0c-d25ee1bca468" providerId="ADAL" clId="{D384CEBE-BE98-4C3F-8F1E-6AD1F22AE020}" dt="2023-12-14T12:08:16.278" v="6297" actId="20577"/>
          <ac:spMkLst>
            <pc:docMk/>
            <pc:sldMk cId="1920045742" sldId="289"/>
            <ac:spMk id="5" creationId="{53867B50-6316-BFB0-EEE9-81B27034DBD9}"/>
          </ac:spMkLst>
        </pc:spChg>
        <pc:spChg chg="add del mod ord">
          <ac:chgData name="Patrick Merritt" userId="b92c223c-8880-48c6-9b0c-d25ee1bca468" providerId="ADAL" clId="{D384CEBE-BE98-4C3F-8F1E-6AD1F22AE020}" dt="2023-12-14T12:08:42.663" v="6306" actId="5793"/>
          <ac:spMkLst>
            <pc:docMk/>
            <pc:sldMk cId="1920045742" sldId="289"/>
            <ac:spMk id="6" creationId="{8C534E2F-97D6-4027-2557-9870A8142D88}"/>
          </ac:spMkLst>
        </pc:spChg>
        <pc:spChg chg="add del mod">
          <ac:chgData name="Patrick Merritt" userId="b92c223c-8880-48c6-9b0c-d25ee1bca468" providerId="ADAL" clId="{D384CEBE-BE98-4C3F-8F1E-6AD1F22AE020}" dt="2023-12-14T12:08:25.505" v="6299"/>
          <ac:spMkLst>
            <pc:docMk/>
            <pc:sldMk cId="1920045742" sldId="289"/>
            <ac:spMk id="7" creationId="{26D0BF79-23EA-4C96-27E0-C8CBF18B7BD3}"/>
          </ac:spMkLst>
        </pc:spChg>
      </pc:sldChg>
      <pc:sldChg chg="addSp modSp add mod">
        <pc:chgData name="Patrick Merritt" userId="b92c223c-8880-48c6-9b0c-d25ee1bca468" providerId="ADAL" clId="{D384CEBE-BE98-4C3F-8F1E-6AD1F22AE020}" dt="2023-12-14T12:18:09.058" v="6338" actId="207"/>
        <pc:sldMkLst>
          <pc:docMk/>
          <pc:sldMk cId="1357407568" sldId="290"/>
        </pc:sldMkLst>
        <pc:spChg chg="add mod">
          <ac:chgData name="Patrick Merritt" userId="b92c223c-8880-48c6-9b0c-d25ee1bca468" providerId="ADAL" clId="{D384CEBE-BE98-4C3F-8F1E-6AD1F22AE020}" dt="2023-12-14T12:18:09.058" v="6338" actId="207"/>
          <ac:spMkLst>
            <pc:docMk/>
            <pc:sldMk cId="1357407568" sldId="290"/>
            <ac:spMk id="4" creationId="{E90CAE7D-5E26-B2C0-8D3D-8F9CB7E86F77}"/>
          </ac:spMkLst>
        </pc:spChg>
        <pc:spChg chg="mod">
          <ac:chgData name="Patrick Merritt" userId="b92c223c-8880-48c6-9b0c-d25ee1bca468" providerId="ADAL" clId="{D384CEBE-BE98-4C3F-8F1E-6AD1F22AE020}" dt="2023-12-14T12:17:35.915" v="6333" actId="20577"/>
          <ac:spMkLst>
            <pc:docMk/>
            <pc:sldMk cId="1357407568" sldId="290"/>
            <ac:spMk id="6" creationId="{8C534E2F-97D6-4027-2557-9870A8142D88}"/>
          </ac:spMkLst>
        </pc:spChg>
        <pc:picChg chg="add">
          <ac:chgData name="Patrick Merritt" userId="b92c223c-8880-48c6-9b0c-d25ee1bca468" providerId="ADAL" clId="{D384CEBE-BE98-4C3F-8F1E-6AD1F22AE020}" dt="2023-12-14T12:17:50.102" v="6334" actId="22"/>
          <ac:picMkLst>
            <pc:docMk/>
            <pc:sldMk cId="1357407568" sldId="290"/>
            <ac:picMk id="3" creationId="{EA797CFB-D1CA-5089-4351-925066F929F2}"/>
          </ac:picMkLst>
        </pc:picChg>
      </pc:sldChg>
      <pc:sldChg chg="new del">
        <pc:chgData name="Patrick Merritt" userId="b92c223c-8880-48c6-9b0c-d25ee1bca468" providerId="ADAL" clId="{D384CEBE-BE98-4C3F-8F1E-6AD1F22AE020}" dt="2023-12-14T12:08:03.734" v="6284" actId="47"/>
        <pc:sldMkLst>
          <pc:docMk/>
          <pc:sldMk cId="1565928494" sldId="290"/>
        </pc:sldMkLst>
      </pc:sldChg>
      <pc:sldChg chg="del">
        <pc:chgData name="Patrick Merritt" userId="b92c223c-8880-48c6-9b0c-d25ee1bca468" providerId="ADAL" clId="{D384CEBE-BE98-4C3F-8F1E-6AD1F22AE020}" dt="2023-12-14T10:12:32.749" v="0" actId="47"/>
        <pc:sldMkLst>
          <pc:docMk/>
          <pc:sldMk cId="2231356135" sldId="290"/>
        </pc:sldMkLst>
      </pc:sldChg>
      <pc:sldChg chg="modSp new del mod">
        <pc:chgData name="Patrick Merritt" userId="b92c223c-8880-48c6-9b0c-d25ee1bca468" providerId="ADAL" clId="{D384CEBE-BE98-4C3F-8F1E-6AD1F22AE020}" dt="2023-12-14T12:10:32.660" v="6331" actId="47"/>
        <pc:sldMkLst>
          <pc:docMk/>
          <pc:sldMk cId="2293263866" sldId="290"/>
        </pc:sldMkLst>
        <pc:spChg chg="mod">
          <ac:chgData name="Patrick Merritt" userId="b92c223c-8880-48c6-9b0c-d25ee1bca468" providerId="ADAL" clId="{D384CEBE-BE98-4C3F-8F1E-6AD1F22AE020}" dt="2023-12-14T12:10:29.636" v="6330" actId="20577"/>
          <ac:spMkLst>
            <pc:docMk/>
            <pc:sldMk cId="2293263866" sldId="290"/>
            <ac:spMk id="2" creationId="{B68BE645-1351-D456-D8AA-7791AB060FA2}"/>
          </ac:spMkLst>
        </pc:spChg>
      </pc:sldChg>
      <pc:sldChg chg="del">
        <pc:chgData name="Patrick Merritt" userId="b92c223c-8880-48c6-9b0c-d25ee1bca468" providerId="ADAL" clId="{D384CEBE-BE98-4C3F-8F1E-6AD1F22AE020}" dt="2023-12-14T10:12:32.749" v="0" actId="47"/>
        <pc:sldMkLst>
          <pc:docMk/>
          <pc:sldMk cId="1902592564" sldId="291"/>
        </pc:sldMkLst>
      </pc:sldChg>
      <pc:sldChg chg="del">
        <pc:chgData name="Patrick Merritt" userId="b92c223c-8880-48c6-9b0c-d25ee1bca468" providerId="ADAL" clId="{D384CEBE-BE98-4C3F-8F1E-6AD1F22AE020}" dt="2023-12-14T10:12:32.749" v="0" actId="47"/>
        <pc:sldMkLst>
          <pc:docMk/>
          <pc:sldMk cId="2678482395" sldId="292"/>
        </pc:sldMkLst>
      </pc:sldChg>
      <pc:sldChg chg="del">
        <pc:chgData name="Patrick Merritt" userId="b92c223c-8880-48c6-9b0c-d25ee1bca468" providerId="ADAL" clId="{D384CEBE-BE98-4C3F-8F1E-6AD1F22AE020}" dt="2023-12-14T10:12:32.749" v="0" actId="47"/>
        <pc:sldMkLst>
          <pc:docMk/>
          <pc:sldMk cId="4228849730" sldId="294"/>
        </pc:sldMkLst>
      </pc:sldChg>
      <pc:sldChg chg="del">
        <pc:chgData name="Patrick Merritt" userId="b92c223c-8880-48c6-9b0c-d25ee1bca468" providerId="ADAL" clId="{D384CEBE-BE98-4C3F-8F1E-6AD1F22AE020}" dt="2023-12-14T10:12:32.749" v="0" actId="47"/>
        <pc:sldMkLst>
          <pc:docMk/>
          <pc:sldMk cId="664712549" sldId="295"/>
        </pc:sldMkLst>
      </pc:sldChg>
      <pc:sldChg chg="del">
        <pc:chgData name="Patrick Merritt" userId="b92c223c-8880-48c6-9b0c-d25ee1bca468" providerId="ADAL" clId="{D384CEBE-BE98-4C3F-8F1E-6AD1F22AE020}" dt="2023-12-14T10:12:32.749" v="0" actId="47"/>
        <pc:sldMkLst>
          <pc:docMk/>
          <pc:sldMk cId="2827035631" sldId="296"/>
        </pc:sldMkLst>
      </pc:sldChg>
      <pc:sldChg chg="del">
        <pc:chgData name="Patrick Merritt" userId="b92c223c-8880-48c6-9b0c-d25ee1bca468" providerId="ADAL" clId="{D384CEBE-BE98-4C3F-8F1E-6AD1F22AE020}" dt="2023-12-14T10:12:32.749" v="0" actId="47"/>
        <pc:sldMkLst>
          <pc:docMk/>
          <pc:sldMk cId="2759619629" sldId="297"/>
        </pc:sldMkLst>
      </pc:sldChg>
      <pc:sldChg chg="del">
        <pc:chgData name="Patrick Merritt" userId="b92c223c-8880-48c6-9b0c-d25ee1bca468" providerId="ADAL" clId="{D384CEBE-BE98-4C3F-8F1E-6AD1F22AE020}" dt="2023-12-14T10:12:32.749" v="0" actId="47"/>
        <pc:sldMkLst>
          <pc:docMk/>
          <pc:sldMk cId="3435094948" sldId="298"/>
        </pc:sldMkLst>
      </pc:sldChg>
      <pc:sldChg chg="del">
        <pc:chgData name="Patrick Merritt" userId="b92c223c-8880-48c6-9b0c-d25ee1bca468" providerId="ADAL" clId="{D384CEBE-BE98-4C3F-8F1E-6AD1F22AE020}" dt="2023-12-14T10:12:32.749" v="0" actId="47"/>
        <pc:sldMkLst>
          <pc:docMk/>
          <pc:sldMk cId="1858622669" sldId="299"/>
        </pc:sldMkLst>
      </pc:sldChg>
      <pc:sldChg chg="del">
        <pc:chgData name="Patrick Merritt" userId="b92c223c-8880-48c6-9b0c-d25ee1bca468" providerId="ADAL" clId="{D384CEBE-BE98-4C3F-8F1E-6AD1F22AE020}" dt="2023-12-14T10:12:32.749" v="0" actId="47"/>
        <pc:sldMkLst>
          <pc:docMk/>
          <pc:sldMk cId="870768544" sldId="300"/>
        </pc:sldMkLst>
      </pc:sldChg>
      <pc:sldChg chg="del">
        <pc:chgData name="Patrick Merritt" userId="b92c223c-8880-48c6-9b0c-d25ee1bca468" providerId="ADAL" clId="{D384CEBE-BE98-4C3F-8F1E-6AD1F22AE020}" dt="2023-12-14T10:12:32.749" v="0" actId="47"/>
        <pc:sldMkLst>
          <pc:docMk/>
          <pc:sldMk cId="22331293" sldId="301"/>
        </pc:sldMkLst>
      </pc:sldChg>
      <pc:sldChg chg="del">
        <pc:chgData name="Patrick Merritt" userId="b92c223c-8880-48c6-9b0c-d25ee1bca468" providerId="ADAL" clId="{D384CEBE-BE98-4C3F-8F1E-6AD1F22AE020}" dt="2023-12-14T10:12:32.749" v="0" actId="47"/>
        <pc:sldMkLst>
          <pc:docMk/>
          <pc:sldMk cId="3277474212" sldId="302"/>
        </pc:sldMkLst>
      </pc:sldChg>
      <pc:sldChg chg="del">
        <pc:chgData name="Patrick Merritt" userId="b92c223c-8880-48c6-9b0c-d25ee1bca468" providerId="ADAL" clId="{D384CEBE-BE98-4C3F-8F1E-6AD1F22AE020}" dt="2023-12-14T10:12:32.749" v="0" actId="47"/>
        <pc:sldMkLst>
          <pc:docMk/>
          <pc:sldMk cId="1216974133" sldId="303"/>
        </pc:sldMkLst>
      </pc:sldChg>
      <pc:sldChg chg="del">
        <pc:chgData name="Patrick Merritt" userId="b92c223c-8880-48c6-9b0c-d25ee1bca468" providerId="ADAL" clId="{D384CEBE-BE98-4C3F-8F1E-6AD1F22AE020}" dt="2023-12-14T10:12:32.749" v="0" actId="47"/>
        <pc:sldMkLst>
          <pc:docMk/>
          <pc:sldMk cId="1474397540" sldId="304"/>
        </pc:sldMkLst>
      </pc:sldChg>
      <pc:sldChg chg="del">
        <pc:chgData name="Patrick Merritt" userId="b92c223c-8880-48c6-9b0c-d25ee1bca468" providerId="ADAL" clId="{D384CEBE-BE98-4C3F-8F1E-6AD1F22AE020}" dt="2023-12-14T10:12:32.749" v="0" actId="47"/>
        <pc:sldMkLst>
          <pc:docMk/>
          <pc:sldMk cId="23973386" sldId="305"/>
        </pc:sldMkLst>
      </pc:sldChg>
      <pc:sldChg chg="del">
        <pc:chgData name="Patrick Merritt" userId="b92c223c-8880-48c6-9b0c-d25ee1bca468" providerId="ADAL" clId="{D384CEBE-BE98-4C3F-8F1E-6AD1F22AE020}" dt="2023-12-14T10:12:32.749" v="0" actId="47"/>
        <pc:sldMkLst>
          <pc:docMk/>
          <pc:sldMk cId="1893215013" sldId="306"/>
        </pc:sldMkLst>
      </pc:sldChg>
      <pc:sldChg chg="del">
        <pc:chgData name="Patrick Merritt" userId="b92c223c-8880-48c6-9b0c-d25ee1bca468" providerId="ADAL" clId="{D384CEBE-BE98-4C3F-8F1E-6AD1F22AE020}" dt="2023-12-14T10:12:32.749" v="0" actId="47"/>
        <pc:sldMkLst>
          <pc:docMk/>
          <pc:sldMk cId="4015670441" sldId="307"/>
        </pc:sldMkLst>
      </pc:sldChg>
    </pc:docChg>
  </pc:docChgLst>
  <pc:docChgLst>
    <pc:chgData name="Patrick Merritt" userId="b92c223c-8880-48c6-9b0c-d25ee1bca468" providerId="ADAL" clId="{E895403D-2D63-4BE2-9DBC-6A07230F99B4}"/>
    <pc:docChg chg="custSel addSld delSld modSld">
      <pc:chgData name="Patrick Merritt" userId="b92c223c-8880-48c6-9b0c-d25ee1bca468" providerId="ADAL" clId="{E895403D-2D63-4BE2-9DBC-6A07230F99B4}" dt="2024-10-24T09:52:53.341" v="1848" actId="1076"/>
      <pc:docMkLst>
        <pc:docMk/>
      </pc:docMkLst>
      <pc:sldChg chg="modSp mod">
        <pc:chgData name="Patrick Merritt" userId="b92c223c-8880-48c6-9b0c-d25ee1bca468" providerId="ADAL" clId="{E895403D-2D63-4BE2-9DBC-6A07230F99B4}" dt="2024-10-24T08:45:38.965" v="21" actId="20577"/>
        <pc:sldMkLst>
          <pc:docMk/>
          <pc:sldMk cId="580719803" sldId="257"/>
        </pc:sldMkLst>
        <pc:spChg chg="mod">
          <ac:chgData name="Patrick Merritt" userId="b92c223c-8880-48c6-9b0c-d25ee1bca468" providerId="ADAL" clId="{E895403D-2D63-4BE2-9DBC-6A07230F99B4}" dt="2024-10-24T08:45:38.965" v="21" actId="20577"/>
          <ac:spMkLst>
            <pc:docMk/>
            <pc:sldMk cId="580719803" sldId="257"/>
            <ac:spMk id="3" creationId="{F61C640D-DD62-D9DE-4EB6-0E4F5238402D}"/>
          </ac:spMkLst>
        </pc:spChg>
      </pc:sldChg>
      <pc:sldChg chg="modSp mod">
        <pc:chgData name="Patrick Merritt" userId="b92c223c-8880-48c6-9b0c-d25ee1bca468" providerId="ADAL" clId="{E895403D-2D63-4BE2-9DBC-6A07230F99B4}" dt="2024-10-24T08:46:12.997" v="55" actId="20577"/>
        <pc:sldMkLst>
          <pc:docMk/>
          <pc:sldMk cId="1398592841" sldId="258"/>
        </pc:sldMkLst>
        <pc:spChg chg="mod">
          <ac:chgData name="Patrick Merritt" userId="b92c223c-8880-48c6-9b0c-d25ee1bca468" providerId="ADAL" clId="{E895403D-2D63-4BE2-9DBC-6A07230F99B4}" dt="2024-10-24T08:45:56.492" v="30" actId="20577"/>
          <ac:spMkLst>
            <pc:docMk/>
            <pc:sldMk cId="1398592841" sldId="258"/>
            <ac:spMk id="4" creationId="{12248066-1D19-5782-90D3-CDDDFAC7906A}"/>
          </ac:spMkLst>
        </pc:spChg>
        <pc:spChg chg="mod">
          <ac:chgData name="Patrick Merritt" userId="b92c223c-8880-48c6-9b0c-d25ee1bca468" providerId="ADAL" clId="{E895403D-2D63-4BE2-9DBC-6A07230F99B4}" dt="2024-10-24T08:46:12.997" v="55" actId="20577"/>
          <ac:spMkLst>
            <pc:docMk/>
            <pc:sldMk cId="1398592841" sldId="258"/>
            <ac:spMk id="5" creationId="{1A613E87-22A2-41D1-97F7-43A558FC1AC6}"/>
          </ac:spMkLst>
        </pc:spChg>
      </pc:sldChg>
      <pc:sldChg chg="new del">
        <pc:chgData name="Patrick Merritt" userId="b92c223c-8880-48c6-9b0c-d25ee1bca468" providerId="ADAL" clId="{E895403D-2D63-4BE2-9DBC-6A07230F99B4}" dt="2024-10-24T08:47:09.111" v="58" actId="47"/>
        <pc:sldMkLst>
          <pc:docMk/>
          <pc:sldMk cId="765217500" sldId="259"/>
        </pc:sldMkLst>
      </pc:sldChg>
      <pc:sldChg chg="del">
        <pc:chgData name="Patrick Merritt" userId="b92c223c-8880-48c6-9b0c-d25ee1bca468" providerId="ADAL" clId="{E895403D-2D63-4BE2-9DBC-6A07230F99B4}" dt="2024-10-24T08:45:51.408" v="22" actId="47"/>
        <pc:sldMkLst>
          <pc:docMk/>
          <pc:sldMk cId="3069208015" sldId="259"/>
        </pc:sldMkLst>
      </pc:sldChg>
      <pc:sldChg chg="del">
        <pc:chgData name="Patrick Merritt" userId="b92c223c-8880-48c6-9b0c-d25ee1bca468" providerId="ADAL" clId="{E895403D-2D63-4BE2-9DBC-6A07230F99B4}" dt="2024-10-24T08:45:51.408" v="22" actId="47"/>
        <pc:sldMkLst>
          <pc:docMk/>
          <pc:sldMk cId="466479415" sldId="260"/>
        </pc:sldMkLst>
      </pc:sldChg>
      <pc:sldChg chg="add">
        <pc:chgData name="Patrick Merritt" userId="b92c223c-8880-48c6-9b0c-d25ee1bca468" providerId="ADAL" clId="{E895403D-2D63-4BE2-9DBC-6A07230F99B4}" dt="2024-10-24T08:47:06.288" v="57"/>
        <pc:sldMkLst>
          <pc:docMk/>
          <pc:sldMk cId="2850338257" sldId="261"/>
        </pc:sldMkLst>
      </pc:sldChg>
      <pc:sldChg chg="del">
        <pc:chgData name="Patrick Merritt" userId="b92c223c-8880-48c6-9b0c-d25ee1bca468" providerId="ADAL" clId="{E895403D-2D63-4BE2-9DBC-6A07230F99B4}" dt="2024-10-24T08:45:51.408" v="22" actId="47"/>
        <pc:sldMkLst>
          <pc:docMk/>
          <pc:sldMk cId="3170495832" sldId="261"/>
        </pc:sldMkLst>
      </pc:sldChg>
      <pc:sldChg chg="del">
        <pc:chgData name="Patrick Merritt" userId="b92c223c-8880-48c6-9b0c-d25ee1bca468" providerId="ADAL" clId="{E895403D-2D63-4BE2-9DBC-6A07230F99B4}" dt="2024-10-24T08:45:51.408" v="22" actId="47"/>
        <pc:sldMkLst>
          <pc:docMk/>
          <pc:sldMk cId="2369821580" sldId="262"/>
        </pc:sldMkLst>
      </pc:sldChg>
      <pc:sldChg chg="add">
        <pc:chgData name="Patrick Merritt" userId="b92c223c-8880-48c6-9b0c-d25ee1bca468" providerId="ADAL" clId="{E895403D-2D63-4BE2-9DBC-6A07230F99B4}" dt="2024-10-24T08:47:06.288" v="57"/>
        <pc:sldMkLst>
          <pc:docMk/>
          <pc:sldMk cId="3508890973" sldId="262"/>
        </pc:sldMkLst>
      </pc:sldChg>
      <pc:sldChg chg="del">
        <pc:chgData name="Patrick Merritt" userId="b92c223c-8880-48c6-9b0c-d25ee1bca468" providerId="ADAL" clId="{E895403D-2D63-4BE2-9DBC-6A07230F99B4}" dt="2024-10-24T08:45:51.408" v="22" actId="47"/>
        <pc:sldMkLst>
          <pc:docMk/>
          <pc:sldMk cId="738292188" sldId="263"/>
        </pc:sldMkLst>
      </pc:sldChg>
      <pc:sldChg chg="add">
        <pc:chgData name="Patrick Merritt" userId="b92c223c-8880-48c6-9b0c-d25ee1bca468" providerId="ADAL" clId="{E895403D-2D63-4BE2-9DBC-6A07230F99B4}" dt="2024-10-24T08:47:06.288" v="57"/>
        <pc:sldMkLst>
          <pc:docMk/>
          <pc:sldMk cId="3591432374" sldId="263"/>
        </pc:sldMkLst>
      </pc:sldChg>
      <pc:sldChg chg="del">
        <pc:chgData name="Patrick Merritt" userId="b92c223c-8880-48c6-9b0c-d25ee1bca468" providerId="ADAL" clId="{E895403D-2D63-4BE2-9DBC-6A07230F99B4}" dt="2024-10-24T08:45:51.408" v="22" actId="47"/>
        <pc:sldMkLst>
          <pc:docMk/>
          <pc:sldMk cId="2424071913" sldId="264"/>
        </pc:sldMkLst>
      </pc:sldChg>
      <pc:sldChg chg="add">
        <pc:chgData name="Patrick Merritt" userId="b92c223c-8880-48c6-9b0c-d25ee1bca468" providerId="ADAL" clId="{E895403D-2D63-4BE2-9DBC-6A07230F99B4}" dt="2024-10-24T08:47:06.288" v="57"/>
        <pc:sldMkLst>
          <pc:docMk/>
          <pc:sldMk cId="4078858970" sldId="264"/>
        </pc:sldMkLst>
      </pc:sldChg>
      <pc:sldChg chg="del">
        <pc:chgData name="Patrick Merritt" userId="b92c223c-8880-48c6-9b0c-d25ee1bca468" providerId="ADAL" clId="{E895403D-2D63-4BE2-9DBC-6A07230F99B4}" dt="2024-10-24T08:45:51.408" v="22" actId="47"/>
        <pc:sldMkLst>
          <pc:docMk/>
          <pc:sldMk cId="2239329461" sldId="265"/>
        </pc:sldMkLst>
      </pc:sldChg>
      <pc:sldChg chg="add">
        <pc:chgData name="Patrick Merritt" userId="b92c223c-8880-48c6-9b0c-d25ee1bca468" providerId="ADAL" clId="{E895403D-2D63-4BE2-9DBC-6A07230F99B4}" dt="2024-10-24T08:47:06.288" v="57"/>
        <pc:sldMkLst>
          <pc:docMk/>
          <pc:sldMk cId="3711824575" sldId="266"/>
        </pc:sldMkLst>
      </pc:sldChg>
      <pc:sldChg chg="del">
        <pc:chgData name="Patrick Merritt" userId="b92c223c-8880-48c6-9b0c-d25ee1bca468" providerId="ADAL" clId="{E895403D-2D63-4BE2-9DBC-6A07230F99B4}" dt="2024-10-24T08:45:51.408" v="22" actId="47"/>
        <pc:sldMkLst>
          <pc:docMk/>
          <pc:sldMk cId="3733965366" sldId="266"/>
        </pc:sldMkLst>
      </pc:sldChg>
      <pc:sldChg chg="add">
        <pc:chgData name="Patrick Merritt" userId="b92c223c-8880-48c6-9b0c-d25ee1bca468" providerId="ADAL" clId="{E895403D-2D63-4BE2-9DBC-6A07230F99B4}" dt="2024-10-24T08:47:06.288" v="57"/>
        <pc:sldMkLst>
          <pc:docMk/>
          <pc:sldMk cId="2369783589" sldId="267"/>
        </pc:sldMkLst>
      </pc:sldChg>
      <pc:sldChg chg="del">
        <pc:chgData name="Patrick Merritt" userId="b92c223c-8880-48c6-9b0c-d25ee1bca468" providerId="ADAL" clId="{E895403D-2D63-4BE2-9DBC-6A07230F99B4}" dt="2024-10-24T08:45:51.408" v="22" actId="47"/>
        <pc:sldMkLst>
          <pc:docMk/>
          <pc:sldMk cId="2950226605" sldId="267"/>
        </pc:sldMkLst>
      </pc:sldChg>
      <pc:sldChg chg="add">
        <pc:chgData name="Patrick Merritt" userId="b92c223c-8880-48c6-9b0c-d25ee1bca468" providerId="ADAL" clId="{E895403D-2D63-4BE2-9DBC-6A07230F99B4}" dt="2024-10-24T08:47:06.288" v="57"/>
        <pc:sldMkLst>
          <pc:docMk/>
          <pc:sldMk cId="874440295" sldId="268"/>
        </pc:sldMkLst>
      </pc:sldChg>
      <pc:sldChg chg="del">
        <pc:chgData name="Patrick Merritt" userId="b92c223c-8880-48c6-9b0c-d25ee1bca468" providerId="ADAL" clId="{E895403D-2D63-4BE2-9DBC-6A07230F99B4}" dt="2024-10-24T08:45:51.408" v="22" actId="47"/>
        <pc:sldMkLst>
          <pc:docMk/>
          <pc:sldMk cId="3857240944" sldId="268"/>
        </pc:sldMkLst>
      </pc:sldChg>
      <pc:sldChg chg="del">
        <pc:chgData name="Patrick Merritt" userId="b92c223c-8880-48c6-9b0c-d25ee1bca468" providerId="ADAL" clId="{E895403D-2D63-4BE2-9DBC-6A07230F99B4}" dt="2024-10-24T08:45:51.408" v="22" actId="47"/>
        <pc:sldMkLst>
          <pc:docMk/>
          <pc:sldMk cId="3271112337" sldId="269"/>
        </pc:sldMkLst>
      </pc:sldChg>
      <pc:sldChg chg="add">
        <pc:chgData name="Patrick Merritt" userId="b92c223c-8880-48c6-9b0c-d25ee1bca468" providerId="ADAL" clId="{E895403D-2D63-4BE2-9DBC-6A07230F99B4}" dt="2024-10-24T08:47:06.288" v="57"/>
        <pc:sldMkLst>
          <pc:docMk/>
          <pc:sldMk cId="3427605841" sldId="269"/>
        </pc:sldMkLst>
      </pc:sldChg>
      <pc:sldChg chg="del">
        <pc:chgData name="Patrick Merritt" userId="b92c223c-8880-48c6-9b0c-d25ee1bca468" providerId="ADAL" clId="{E895403D-2D63-4BE2-9DBC-6A07230F99B4}" dt="2024-10-24T08:45:51.408" v="22" actId="47"/>
        <pc:sldMkLst>
          <pc:docMk/>
          <pc:sldMk cId="429024910" sldId="270"/>
        </pc:sldMkLst>
      </pc:sldChg>
      <pc:sldChg chg="add">
        <pc:chgData name="Patrick Merritt" userId="b92c223c-8880-48c6-9b0c-d25ee1bca468" providerId="ADAL" clId="{E895403D-2D63-4BE2-9DBC-6A07230F99B4}" dt="2024-10-24T08:47:06.288" v="57"/>
        <pc:sldMkLst>
          <pc:docMk/>
          <pc:sldMk cId="3889218768" sldId="270"/>
        </pc:sldMkLst>
      </pc:sldChg>
      <pc:sldChg chg="del">
        <pc:chgData name="Patrick Merritt" userId="b92c223c-8880-48c6-9b0c-d25ee1bca468" providerId="ADAL" clId="{E895403D-2D63-4BE2-9DBC-6A07230F99B4}" dt="2024-10-24T08:45:51.408" v="22" actId="47"/>
        <pc:sldMkLst>
          <pc:docMk/>
          <pc:sldMk cId="3808552154" sldId="271"/>
        </pc:sldMkLst>
      </pc:sldChg>
      <pc:sldChg chg="add">
        <pc:chgData name="Patrick Merritt" userId="b92c223c-8880-48c6-9b0c-d25ee1bca468" providerId="ADAL" clId="{E895403D-2D63-4BE2-9DBC-6A07230F99B4}" dt="2024-10-24T08:47:06.288" v="57"/>
        <pc:sldMkLst>
          <pc:docMk/>
          <pc:sldMk cId="4221459341" sldId="271"/>
        </pc:sldMkLst>
      </pc:sldChg>
      <pc:sldChg chg="del">
        <pc:chgData name="Patrick Merritt" userId="b92c223c-8880-48c6-9b0c-d25ee1bca468" providerId="ADAL" clId="{E895403D-2D63-4BE2-9DBC-6A07230F99B4}" dt="2024-10-24T08:45:51.408" v="22" actId="47"/>
        <pc:sldMkLst>
          <pc:docMk/>
          <pc:sldMk cId="2483547321" sldId="272"/>
        </pc:sldMkLst>
      </pc:sldChg>
      <pc:sldChg chg="add">
        <pc:chgData name="Patrick Merritt" userId="b92c223c-8880-48c6-9b0c-d25ee1bca468" providerId="ADAL" clId="{E895403D-2D63-4BE2-9DBC-6A07230F99B4}" dt="2024-10-24T08:47:06.288" v="57"/>
        <pc:sldMkLst>
          <pc:docMk/>
          <pc:sldMk cId="3945445727" sldId="272"/>
        </pc:sldMkLst>
      </pc:sldChg>
      <pc:sldChg chg="add">
        <pc:chgData name="Patrick Merritt" userId="b92c223c-8880-48c6-9b0c-d25ee1bca468" providerId="ADAL" clId="{E895403D-2D63-4BE2-9DBC-6A07230F99B4}" dt="2024-10-24T08:47:06.288" v="57"/>
        <pc:sldMkLst>
          <pc:docMk/>
          <pc:sldMk cId="3578199303" sldId="273"/>
        </pc:sldMkLst>
      </pc:sldChg>
      <pc:sldChg chg="del">
        <pc:chgData name="Patrick Merritt" userId="b92c223c-8880-48c6-9b0c-d25ee1bca468" providerId="ADAL" clId="{E895403D-2D63-4BE2-9DBC-6A07230F99B4}" dt="2024-10-24T08:45:51.408" v="22" actId="47"/>
        <pc:sldMkLst>
          <pc:docMk/>
          <pc:sldMk cId="3767913251" sldId="273"/>
        </pc:sldMkLst>
      </pc:sldChg>
      <pc:sldChg chg="del">
        <pc:chgData name="Patrick Merritt" userId="b92c223c-8880-48c6-9b0c-d25ee1bca468" providerId="ADAL" clId="{E895403D-2D63-4BE2-9DBC-6A07230F99B4}" dt="2024-10-24T08:45:51.408" v="22" actId="47"/>
        <pc:sldMkLst>
          <pc:docMk/>
          <pc:sldMk cId="1159574248" sldId="274"/>
        </pc:sldMkLst>
      </pc:sldChg>
      <pc:sldChg chg="add">
        <pc:chgData name="Patrick Merritt" userId="b92c223c-8880-48c6-9b0c-d25ee1bca468" providerId="ADAL" clId="{E895403D-2D63-4BE2-9DBC-6A07230F99B4}" dt="2024-10-24T08:47:06.288" v="57"/>
        <pc:sldMkLst>
          <pc:docMk/>
          <pc:sldMk cId="2629640441" sldId="274"/>
        </pc:sldMkLst>
      </pc:sldChg>
      <pc:sldChg chg="add">
        <pc:chgData name="Patrick Merritt" userId="b92c223c-8880-48c6-9b0c-d25ee1bca468" providerId="ADAL" clId="{E895403D-2D63-4BE2-9DBC-6A07230F99B4}" dt="2024-10-24T08:47:06.288" v="57"/>
        <pc:sldMkLst>
          <pc:docMk/>
          <pc:sldMk cId="1368029473" sldId="275"/>
        </pc:sldMkLst>
      </pc:sldChg>
      <pc:sldChg chg="del">
        <pc:chgData name="Patrick Merritt" userId="b92c223c-8880-48c6-9b0c-d25ee1bca468" providerId="ADAL" clId="{E895403D-2D63-4BE2-9DBC-6A07230F99B4}" dt="2024-10-24T08:45:51.408" v="22" actId="47"/>
        <pc:sldMkLst>
          <pc:docMk/>
          <pc:sldMk cId="3555157688" sldId="275"/>
        </pc:sldMkLst>
      </pc:sldChg>
      <pc:sldChg chg="add">
        <pc:chgData name="Patrick Merritt" userId="b92c223c-8880-48c6-9b0c-d25ee1bca468" providerId="ADAL" clId="{E895403D-2D63-4BE2-9DBC-6A07230F99B4}" dt="2024-10-24T08:47:06.288" v="57"/>
        <pc:sldMkLst>
          <pc:docMk/>
          <pc:sldMk cId="4153350013" sldId="276"/>
        </pc:sldMkLst>
      </pc:sldChg>
      <pc:sldChg chg="modSp add mod">
        <pc:chgData name="Patrick Merritt" userId="b92c223c-8880-48c6-9b0c-d25ee1bca468" providerId="ADAL" clId="{E895403D-2D63-4BE2-9DBC-6A07230F99B4}" dt="2024-10-24T08:48:10.679" v="124" actId="313"/>
        <pc:sldMkLst>
          <pc:docMk/>
          <pc:sldMk cId="1464287160" sldId="277"/>
        </pc:sldMkLst>
        <pc:spChg chg="mod">
          <ac:chgData name="Patrick Merritt" userId="b92c223c-8880-48c6-9b0c-d25ee1bca468" providerId="ADAL" clId="{E895403D-2D63-4BE2-9DBC-6A07230F99B4}" dt="2024-10-24T08:48:10.679" v="124" actId="313"/>
          <ac:spMkLst>
            <pc:docMk/>
            <pc:sldMk cId="1464287160" sldId="277"/>
            <ac:spMk id="3" creationId="{6C859B53-3833-733B-EDF9-7314146C2BFB}"/>
          </ac:spMkLst>
        </pc:spChg>
      </pc:sldChg>
      <pc:sldChg chg="del">
        <pc:chgData name="Patrick Merritt" userId="b92c223c-8880-48c6-9b0c-d25ee1bca468" providerId="ADAL" clId="{E895403D-2D63-4BE2-9DBC-6A07230F99B4}" dt="2024-10-24T08:45:51.408" v="22" actId="47"/>
        <pc:sldMkLst>
          <pc:docMk/>
          <pc:sldMk cId="3509675672" sldId="277"/>
        </pc:sldMkLst>
      </pc:sldChg>
      <pc:sldChg chg="del">
        <pc:chgData name="Patrick Merritt" userId="b92c223c-8880-48c6-9b0c-d25ee1bca468" providerId="ADAL" clId="{E895403D-2D63-4BE2-9DBC-6A07230F99B4}" dt="2024-10-24T08:45:51.408" v="22" actId="47"/>
        <pc:sldMkLst>
          <pc:docMk/>
          <pc:sldMk cId="1729810838" sldId="278"/>
        </pc:sldMkLst>
      </pc:sldChg>
      <pc:sldChg chg="addSp delSp modSp new mod modClrScheme chgLayout">
        <pc:chgData name="Patrick Merritt" userId="b92c223c-8880-48c6-9b0c-d25ee1bca468" providerId="ADAL" clId="{E895403D-2D63-4BE2-9DBC-6A07230F99B4}" dt="2024-10-24T09:52:53.341" v="1848" actId="1076"/>
        <pc:sldMkLst>
          <pc:docMk/>
          <pc:sldMk cId="3520572055" sldId="278"/>
        </pc:sldMkLst>
        <pc:spChg chg="del mod ord">
          <ac:chgData name="Patrick Merritt" userId="b92c223c-8880-48c6-9b0c-d25ee1bca468" providerId="ADAL" clId="{E895403D-2D63-4BE2-9DBC-6A07230F99B4}" dt="2024-10-24T09:05:50.716" v="126" actId="700"/>
          <ac:spMkLst>
            <pc:docMk/>
            <pc:sldMk cId="3520572055" sldId="278"/>
            <ac:spMk id="2" creationId="{159BCF16-1FDC-7544-285A-89E4CA2F01BB}"/>
          </ac:spMkLst>
        </pc:spChg>
        <pc:spChg chg="del mod ord">
          <ac:chgData name="Patrick Merritt" userId="b92c223c-8880-48c6-9b0c-d25ee1bca468" providerId="ADAL" clId="{E895403D-2D63-4BE2-9DBC-6A07230F99B4}" dt="2024-10-24T09:05:50.716" v="126" actId="700"/>
          <ac:spMkLst>
            <pc:docMk/>
            <pc:sldMk cId="3520572055" sldId="278"/>
            <ac:spMk id="3" creationId="{E68E44A0-B714-403B-9546-214679204473}"/>
          </ac:spMkLst>
        </pc:spChg>
        <pc:spChg chg="del">
          <ac:chgData name="Patrick Merritt" userId="b92c223c-8880-48c6-9b0c-d25ee1bca468" providerId="ADAL" clId="{E895403D-2D63-4BE2-9DBC-6A07230F99B4}" dt="2024-10-24T09:05:50.716" v="126" actId="700"/>
          <ac:spMkLst>
            <pc:docMk/>
            <pc:sldMk cId="3520572055" sldId="278"/>
            <ac:spMk id="4" creationId="{B1D24E29-87D7-E231-8D42-113664A7F660}"/>
          </ac:spMkLst>
        </pc:spChg>
        <pc:spChg chg="add mod ord">
          <ac:chgData name="Patrick Merritt" userId="b92c223c-8880-48c6-9b0c-d25ee1bca468" providerId="ADAL" clId="{E895403D-2D63-4BE2-9DBC-6A07230F99B4}" dt="2024-10-24T09:11:08.866" v="368" actId="20577"/>
          <ac:spMkLst>
            <pc:docMk/>
            <pc:sldMk cId="3520572055" sldId="278"/>
            <ac:spMk id="5" creationId="{47F50508-63D8-F748-3A58-6FE74EE3D94E}"/>
          </ac:spMkLst>
        </pc:spChg>
        <pc:spChg chg="add mod ord">
          <ac:chgData name="Patrick Merritt" userId="b92c223c-8880-48c6-9b0c-d25ee1bca468" providerId="ADAL" clId="{E895403D-2D63-4BE2-9DBC-6A07230F99B4}" dt="2024-10-24T09:21:24.895" v="1014" actId="20577"/>
          <ac:spMkLst>
            <pc:docMk/>
            <pc:sldMk cId="3520572055" sldId="278"/>
            <ac:spMk id="6" creationId="{690C2510-219C-9BCA-C570-AAC40B87A288}"/>
          </ac:spMkLst>
        </pc:spChg>
        <pc:spChg chg="add mod">
          <ac:chgData name="Patrick Merritt" userId="b92c223c-8880-48c6-9b0c-d25ee1bca468" providerId="ADAL" clId="{E895403D-2D63-4BE2-9DBC-6A07230F99B4}" dt="2024-10-24T09:52:53.341" v="1848" actId="1076"/>
          <ac:spMkLst>
            <pc:docMk/>
            <pc:sldMk cId="3520572055" sldId="278"/>
            <ac:spMk id="7" creationId="{DE11A3D4-5615-495D-7D66-87457E6502FC}"/>
          </ac:spMkLst>
        </pc:spChg>
      </pc:sldChg>
      <pc:sldChg chg="del">
        <pc:chgData name="Patrick Merritt" userId="b92c223c-8880-48c6-9b0c-d25ee1bca468" providerId="ADAL" clId="{E895403D-2D63-4BE2-9DBC-6A07230F99B4}" dt="2024-10-24T08:45:51.408" v="22" actId="47"/>
        <pc:sldMkLst>
          <pc:docMk/>
          <pc:sldMk cId="58415026" sldId="279"/>
        </pc:sldMkLst>
      </pc:sldChg>
      <pc:sldChg chg="modSp new mod">
        <pc:chgData name="Patrick Merritt" userId="b92c223c-8880-48c6-9b0c-d25ee1bca468" providerId="ADAL" clId="{E895403D-2D63-4BE2-9DBC-6A07230F99B4}" dt="2024-10-24T09:45:39.022" v="1254" actId="20577"/>
        <pc:sldMkLst>
          <pc:docMk/>
          <pc:sldMk cId="3233445006" sldId="279"/>
        </pc:sldMkLst>
        <pc:spChg chg="mod">
          <ac:chgData name="Patrick Merritt" userId="b92c223c-8880-48c6-9b0c-d25ee1bca468" providerId="ADAL" clId="{E895403D-2D63-4BE2-9DBC-6A07230F99B4}" dt="2024-10-24T09:21:43.336" v="1025" actId="20577"/>
          <ac:spMkLst>
            <pc:docMk/>
            <pc:sldMk cId="3233445006" sldId="279"/>
            <ac:spMk id="2" creationId="{1A54638E-83BA-795B-3909-DD24EF2CBF28}"/>
          </ac:spMkLst>
        </pc:spChg>
        <pc:spChg chg="mod">
          <ac:chgData name="Patrick Merritt" userId="b92c223c-8880-48c6-9b0c-d25ee1bca468" providerId="ADAL" clId="{E895403D-2D63-4BE2-9DBC-6A07230F99B4}" dt="2024-10-24T09:45:39.022" v="1254" actId="20577"/>
          <ac:spMkLst>
            <pc:docMk/>
            <pc:sldMk cId="3233445006" sldId="279"/>
            <ac:spMk id="3" creationId="{EE43CEBD-0821-FC29-1EB5-A8CED54B5C7A}"/>
          </ac:spMkLst>
        </pc:spChg>
      </pc:sldChg>
      <pc:sldChg chg="del">
        <pc:chgData name="Patrick Merritt" userId="b92c223c-8880-48c6-9b0c-d25ee1bca468" providerId="ADAL" clId="{E895403D-2D63-4BE2-9DBC-6A07230F99B4}" dt="2024-10-24T08:45:51.408" v="22" actId="47"/>
        <pc:sldMkLst>
          <pc:docMk/>
          <pc:sldMk cId="941237210" sldId="280"/>
        </pc:sldMkLst>
      </pc:sldChg>
      <pc:sldChg chg="modSp new mod">
        <pc:chgData name="Patrick Merritt" userId="b92c223c-8880-48c6-9b0c-d25ee1bca468" providerId="ADAL" clId="{E895403D-2D63-4BE2-9DBC-6A07230F99B4}" dt="2024-10-24T09:50:02.829" v="1716" actId="20577"/>
        <pc:sldMkLst>
          <pc:docMk/>
          <pc:sldMk cId="3740584507" sldId="280"/>
        </pc:sldMkLst>
        <pc:spChg chg="mod">
          <ac:chgData name="Patrick Merritt" userId="b92c223c-8880-48c6-9b0c-d25ee1bca468" providerId="ADAL" clId="{E895403D-2D63-4BE2-9DBC-6A07230F99B4}" dt="2024-10-24T09:46:18.573" v="1288" actId="20577"/>
          <ac:spMkLst>
            <pc:docMk/>
            <pc:sldMk cId="3740584507" sldId="280"/>
            <ac:spMk id="2" creationId="{8ADBD13F-761B-F5F9-BAB0-FC4ED9595555}"/>
          </ac:spMkLst>
        </pc:spChg>
        <pc:spChg chg="mod">
          <ac:chgData name="Patrick Merritt" userId="b92c223c-8880-48c6-9b0c-d25ee1bca468" providerId="ADAL" clId="{E895403D-2D63-4BE2-9DBC-6A07230F99B4}" dt="2024-10-24T09:50:02.829" v="1716" actId="20577"/>
          <ac:spMkLst>
            <pc:docMk/>
            <pc:sldMk cId="3740584507" sldId="280"/>
            <ac:spMk id="3" creationId="{37524394-0094-1910-2E26-AC7C36F7B0AF}"/>
          </ac:spMkLst>
        </pc:spChg>
      </pc:sldChg>
      <pc:sldChg chg="modSp new mod">
        <pc:chgData name="Patrick Merritt" userId="b92c223c-8880-48c6-9b0c-d25ee1bca468" providerId="ADAL" clId="{E895403D-2D63-4BE2-9DBC-6A07230F99B4}" dt="2024-10-24T09:51:49.806" v="1841" actId="20577"/>
        <pc:sldMkLst>
          <pc:docMk/>
          <pc:sldMk cId="691409148" sldId="281"/>
        </pc:sldMkLst>
        <pc:spChg chg="mod">
          <ac:chgData name="Patrick Merritt" userId="b92c223c-8880-48c6-9b0c-d25ee1bca468" providerId="ADAL" clId="{E895403D-2D63-4BE2-9DBC-6A07230F99B4}" dt="2024-10-24T09:50:32.231" v="1740" actId="20577"/>
          <ac:spMkLst>
            <pc:docMk/>
            <pc:sldMk cId="691409148" sldId="281"/>
            <ac:spMk id="2" creationId="{7CACF4A4-2B93-EE23-9E10-560150AD5CA1}"/>
          </ac:spMkLst>
        </pc:spChg>
        <pc:spChg chg="mod">
          <ac:chgData name="Patrick Merritt" userId="b92c223c-8880-48c6-9b0c-d25ee1bca468" providerId="ADAL" clId="{E895403D-2D63-4BE2-9DBC-6A07230F99B4}" dt="2024-10-24T09:51:49.806" v="1841" actId="20577"/>
          <ac:spMkLst>
            <pc:docMk/>
            <pc:sldMk cId="691409148" sldId="281"/>
            <ac:spMk id="3" creationId="{A7F7BC43-D6B6-08F1-D869-E35BD28DB005}"/>
          </ac:spMkLst>
        </pc:spChg>
      </pc:sldChg>
      <pc:sldChg chg="del">
        <pc:chgData name="Patrick Merritt" userId="b92c223c-8880-48c6-9b0c-d25ee1bca468" providerId="ADAL" clId="{E895403D-2D63-4BE2-9DBC-6A07230F99B4}" dt="2024-10-24T08:45:51.408" v="22" actId="47"/>
        <pc:sldMkLst>
          <pc:docMk/>
          <pc:sldMk cId="2006192712" sldId="281"/>
        </pc:sldMkLst>
      </pc:sldChg>
      <pc:sldChg chg="del">
        <pc:chgData name="Patrick Merritt" userId="b92c223c-8880-48c6-9b0c-d25ee1bca468" providerId="ADAL" clId="{E895403D-2D63-4BE2-9DBC-6A07230F99B4}" dt="2024-10-24T08:45:51.408" v="22" actId="47"/>
        <pc:sldMkLst>
          <pc:docMk/>
          <pc:sldMk cId="710965597" sldId="283"/>
        </pc:sldMkLst>
      </pc:sldChg>
      <pc:sldChg chg="del">
        <pc:chgData name="Patrick Merritt" userId="b92c223c-8880-48c6-9b0c-d25ee1bca468" providerId="ADAL" clId="{E895403D-2D63-4BE2-9DBC-6A07230F99B4}" dt="2024-10-24T08:45:51.408" v="22" actId="47"/>
        <pc:sldMkLst>
          <pc:docMk/>
          <pc:sldMk cId="3909542010" sldId="285"/>
        </pc:sldMkLst>
      </pc:sldChg>
      <pc:sldChg chg="del">
        <pc:chgData name="Patrick Merritt" userId="b92c223c-8880-48c6-9b0c-d25ee1bca468" providerId="ADAL" clId="{E895403D-2D63-4BE2-9DBC-6A07230F99B4}" dt="2024-10-24T08:45:51.408" v="22" actId="47"/>
        <pc:sldMkLst>
          <pc:docMk/>
          <pc:sldMk cId="3244693972" sldId="286"/>
        </pc:sldMkLst>
      </pc:sldChg>
      <pc:sldChg chg="del">
        <pc:chgData name="Patrick Merritt" userId="b92c223c-8880-48c6-9b0c-d25ee1bca468" providerId="ADAL" clId="{E895403D-2D63-4BE2-9DBC-6A07230F99B4}" dt="2024-10-24T08:45:51.408" v="22" actId="47"/>
        <pc:sldMkLst>
          <pc:docMk/>
          <pc:sldMk cId="3472564505" sldId="287"/>
        </pc:sldMkLst>
      </pc:sldChg>
      <pc:sldChg chg="del">
        <pc:chgData name="Patrick Merritt" userId="b92c223c-8880-48c6-9b0c-d25ee1bca468" providerId="ADAL" clId="{E895403D-2D63-4BE2-9DBC-6A07230F99B4}" dt="2024-10-24T08:45:51.408" v="22" actId="47"/>
        <pc:sldMkLst>
          <pc:docMk/>
          <pc:sldMk cId="832291781" sldId="288"/>
        </pc:sldMkLst>
      </pc:sldChg>
      <pc:sldChg chg="del">
        <pc:chgData name="Patrick Merritt" userId="b92c223c-8880-48c6-9b0c-d25ee1bca468" providerId="ADAL" clId="{E895403D-2D63-4BE2-9DBC-6A07230F99B4}" dt="2024-10-24T08:45:51.408" v="22" actId="47"/>
        <pc:sldMkLst>
          <pc:docMk/>
          <pc:sldMk cId="4294809072" sldId="289"/>
        </pc:sldMkLst>
      </pc:sldChg>
      <pc:sldChg chg="del">
        <pc:chgData name="Patrick Merritt" userId="b92c223c-8880-48c6-9b0c-d25ee1bca468" providerId="ADAL" clId="{E895403D-2D63-4BE2-9DBC-6A07230F99B4}" dt="2024-10-24T08:45:51.408" v="22" actId="47"/>
        <pc:sldMkLst>
          <pc:docMk/>
          <pc:sldMk cId="897327063" sldId="290"/>
        </pc:sldMkLst>
      </pc:sldChg>
      <pc:sldChg chg="del">
        <pc:chgData name="Patrick Merritt" userId="b92c223c-8880-48c6-9b0c-d25ee1bca468" providerId="ADAL" clId="{E895403D-2D63-4BE2-9DBC-6A07230F99B4}" dt="2024-10-24T08:45:51.408" v="22" actId="47"/>
        <pc:sldMkLst>
          <pc:docMk/>
          <pc:sldMk cId="556211457" sldId="291"/>
        </pc:sldMkLst>
      </pc:sldChg>
      <pc:sldChg chg="del">
        <pc:chgData name="Patrick Merritt" userId="b92c223c-8880-48c6-9b0c-d25ee1bca468" providerId="ADAL" clId="{E895403D-2D63-4BE2-9DBC-6A07230F99B4}" dt="2024-10-24T08:45:51.408" v="22" actId="47"/>
        <pc:sldMkLst>
          <pc:docMk/>
          <pc:sldMk cId="1518095858" sldId="292"/>
        </pc:sldMkLst>
      </pc:sldChg>
      <pc:sldChg chg="del">
        <pc:chgData name="Patrick Merritt" userId="b92c223c-8880-48c6-9b0c-d25ee1bca468" providerId="ADAL" clId="{E895403D-2D63-4BE2-9DBC-6A07230F99B4}" dt="2024-10-24T08:45:51.408" v="22" actId="47"/>
        <pc:sldMkLst>
          <pc:docMk/>
          <pc:sldMk cId="3445034878" sldId="293"/>
        </pc:sldMkLst>
      </pc:sldChg>
      <pc:sldChg chg="del">
        <pc:chgData name="Patrick Merritt" userId="b92c223c-8880-48c6-9b0c-d25ee1bca468" providerId="ADAL" clId="{E895403D-2D63-4BE2-9DBC-6A07230F99B4}" dt="2024-10-24T08:45:51.408" v="22" actId="47"/>
        <pc:sldMkLst>
          <pc:docMk/>
          <pc:sldMk cId="2631709704" sldId="295"/>
        </pc:sldMkLst>
      </pc:sldChg>
      <pc:sldChg chg="del">
        <pc:chgData name="Patrick Merritt" userId="b92c223c-8880-48c6-9b0c-d25ee1bca468" providerId="ADAL" clId="{E895403D-2D63-4BE2-9DBC-6A07230F99B4}" dt="2024-10-24T08:45:51.408" v="22" actId="47"/>
        <pc:sldMkLst>
          <pc:docMk/>
          <pc:sldMk cId="3503101568" sldId="296"/>
        </pc:sldMkLst>
      </pc:sldChg>
      <pc:sldChg chg="del">
        <pc:chgData name="Patrick Merritt" userId="b92c223c-8880-48c6-9b0c-d25ee1bca468" providerId="ADAL" clId="{E895403D-2D63-4BE2-9DBC-6A07230F99B4}" dt="2024-10-24T08:45:51.408" v="22" actId="47"/>
        <pc:sldMkLst>
          <pc:docMk/>
          <pc:sldMk cId="3092120081" sldId="297"/>
        </pc:sldMkLst>
      </pc:sldChg>
      <pc:sldChg chg="del">
        <pc:chgData name="Patrick Merritt" userId="b92c223c-8880-48c6-9b0c-d25ee1bca468" providerId="ADAL" clId="{E895403D-2D63-4BE2-9DBC-6A07230F99B4}" dt="2024-10-24T08:45:51.408" v="22" actId="47"/>
        <pc:sldMkLst>
          <pc:docMk/>
          <pc:sldMk cId="3051056342" sldId="298"/>
        </pc:sldMkLst>
      </pc:sldChg>
      <pc:sldChg chg="del">
        <pc:chgData name="Patrick Merritt" userId="b92c223c-8880-48c6-9b0c-d25ee1bca468" providerId="ADAL" clId="{E895403D-2D63-4BE2-9DBC-6A07230F99B4}" dt="2024-10-24T08:45:51.408" v="22" actId="47"/>
        <pc:sldMkLst>
          <pc:docMk/>
          <pc:sldMk cId="1178397040" sldId="299"/>
        </pc:sldMkLst>
      </pc:sldChg>
      <pc:sldChg chg="del">
        <pc:chgData name="Patrick Merritt" userId="b92c223c-8880-48c6-9b0c-d25ee1bca468" providerId="ADAL" clId="{E895403D-2D63-4BE2-9DBC-6A07230F99B4}" dt="2024-10-24T08:45:51.408" v="22" actId="47"/>
        <pc:sldMkLst>
          <pc:docMk/>
          <pc:sldMk cId="1466222727" sldId="300"/>
        </pc:sldMkLst>
      </pc:sldChg>
      <pc:sldChg chg="del">
        <pc:chgData name="Patrick Merritt" userId="b92c223c-8880-48c6-9b0c-d25ee1bca468" providerId="ADAL" clId="{E895403D-2D63-4BE2-9DBC-6A07230F99B4}" dt="2024-10-24T08:45:51.408" v="22" actId="47"/>
        <pc:sldMkLst>
          <pc:docMk/>
          <pc:sldMk cId="400137227" sldId="301"/>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00C10B4-05E3-478A-B708-F50A7003DFFF}" type="datetimeFigureOut">
              <a:rPr lang="en-GB" smtClean="0"/>
              <a:t>13/11/2024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27BD0E7-8837-4BF6-B851-7BB4B8A1F8B2}" type="slidenum">
              <a:rPr lang="en-GB" smtClean="0"/>
              <a:t>‹#›</a:t>
            </a:fld>
            <a:endParaRPr lang="en-GB"/>
          </a:p>
        </p:txBody>
      </p:sp>
    </p:spTree>
    <p:extLst>
      <p:ext uri="{BB962C8B-B14F-4D97-AF65-F5344CB8AC3E}">
        <p14:creationId xmlns:p14="http://schemas.microsoft.com/office/powerpoint/2010/main" val="37948227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A1EC1-FC98-4F19-A171-A54C420766F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075C305E-5617-41DE-8DBB-8F5B2261B8C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Tree>
    <p:extLst>
      <p:ext uri="{BB962C8B-B14F-4D97-AF65-F5344CB8AC3E}">
        <p14:creationId xmlns:p14="http://schemas.microsoft.com/office/powerpoint/2010/main" val="25244444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62169-A8A0-46F8-AE86-FFA46F8B50BB}"/>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B7713B0-52BB-4FFA-8982-037D8DB6F9E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5F62C6C-95F3-47E6-8416-0BF2292E3176}"/>
              </a:ext>
            </a:extLst>
          </p:cNvPr>
          <p:cNvSpPr>
            <a:spLocks noGrp="1"/>
          </p:cNvSpPr>
          <p:nvPr>
            <p:ph type="dt" sz="half" idx="10"/>
          </p:nvPr>
        </p:nvSpPr>
        <p:spPr/>
        <p:txBody>
          <a:bodyPr/>
          <a:lstStyle/>
          <a:p>
            <a:fld id="{737275C8-4AE2-4455-B865-B825CDA7C26E}" type="datetimeFigureOut">
              <a:rPr lang="en-GB" smtClean="0"/>
              <a:t>13/11/2024</a:t>
            </a:fld>
            <a:endParaRPr lang="en-GB"/>
          </a:p>
        </p:txBody>
      </p:sp>
      <p:sp>
        <p:nvSpPr>
          <p:cNvPr id="5" name="Footer Placeholder 4">
            <a:extLst>
              <a:ext uri="{FF2B5EF4-FFF2-40B4-BE49-F238E27FC236}">
                <a16:creationId xmlns:a16="http://schemas.microsoft.com/office/drawing/2014/main" id="{64D3BC86-B614-447C-B833-B97B5BB030D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C9F8BFF-5818-4A9F-ACFC-28768F59EC37}"/>
              </a:ext>
            </a:extLst>
          </p:cNvPr>
          <p:cNvSpPr>
            <a:spLocks noGrp="1"/>
          </p:cNvSpPr>
          <p:nvPr>
            <p:ph type="sldNum" sz="quarter" idx="12"/>
          </p:nvPr>
        </p:nvSpPr>
        <p:spPr/>
        <p:txBody>
          <a:bodyPr/>
          <a:lstStyle/>
          <a:p>
            <a:fld id="{05018A7C-E6E8-40A8-9043-D805FF32AC54}" type="slidenum">
              <a:rPr lang="en-GB" smtClean="0"/>
              <a:t>‹#›</a:t>
            </a:fld>
            <a:endParaRPr lang="en-GB"/>
          </a:p>
        </p:txBody>
      </p:sp>
    </p:spTree>
    <p:extLst>
      <p:ext uri="{BB962C8B-B14F-4D97-AF65-F5344CB8AC3E}">
        <p14:creationId xmlns:p14="http://schemas.microsoft.com/office/powerpoint/2010/main" val="13674278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C9BE05A-120A-461C-909A-2D5ACC095C58}"/>
              </a:ext>
            </a:extLst>
          </p:cNvPr>
          <p:cNvSpPr>
            <a:spLocks noGrp="1"/>
          </p:cNvSpPr>
          <p:nvPr>
            <p:ph type="title" orient="vert"/>
          </p:nvPr>
        </p:nvSpPr>
        <p:spPr>
          <a:xfrm>
            <a:off x="9617824" y="365125"/>
            <a:ext cx="1288473" cy="5611726"/>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D09DACDB-5FAB-4710-BD73-7B00BFF76C84}"/>
              </a:ext>
            </a:extLst>
          </p:cNvPr>
          <p:cNvSpPr>
            <a:spLocks noGrp="1"/>
          </p:cNvSpPr>
          <p:nvPr>
            <p:ph type="body" orient="vert" idx="1"/>
          </p:nvPr>
        </p:nvSpPr>
        <p:spPr>
          <a:xfrm>
            <a:off x="838200" y="365125"/>
            <a:ext cx="8671560" cy="561172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D9DF16C-5463-41A2-8DDF-1DB7673EB9B1}"/>
              </a:ext>
            </a:extLst>
          </p:cNvPr>
          <p:cNvSpPr>
            <a:spLocks noGrp="1"/>
          </p:cNvSpPr>
          <p:nvPr>
            <p:ph type="dt" sz="half" idx="10"/>
          </p:nvPr>
        </p:nvSpPr>
        <p:spPr/>
        <p:txBody>
          <a:bodyPr/>
          <a:lstStyle/>
          <a:p>
            <a:fld id="{737275C8-4AE2-4455-B865-B825CDA7C26E}" type="datetimeFigureOut">
              <a:rPr lang="en-GB" smtClean="0"/>
              <a:t>13/11/2024</a:t>
            </a:fld>
            <a:endParaRPr lang="en-GB"/>
          </a:p>
        </p:txBody>
      </p:sp>
      <p:sp>
        <p:nvSpPr>
          <p:cNvPr id="5" name="Footer Placeholder 4">
            <a:extLst>
              <a:ext uri="{FF2B5EF4-FFF2-40B4-BE49-F238E27FC236}">
                <a16:creationId xmlns:a16="http://schemas.microsoft.com/office/drawing/2014/main" id="{3A888289-D2F5-41E9-96C9-31A2675D3B2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3750029-2D55-471F-93AF-4F727B08F4D1}"/>
              </a:ext>
            </a:extLst>
          </p:cNvPr>
          <p:cNvSpPr>
            <a:spLocks noGrp="1"/>
          </p:cNvSpPr>
          <p:nvPr>
            <p:ph type="sldNum" sz="quarter" idx="12"/>
          </p:nvPr>
        </p:nvSpPr>
        <p:spPr/>
        <p:txBody>
          <a:bodyPr/>
          <a:lstStyle/>
          <a:p>
            <a:fld id="{05018A7C-E6E8-40A8-9043-D805FF32AC54}" type="slidenum">
              <a:rPr lang="en-GB" smtClean="0"/>
              <a:t>‹#›</a:t>
            </a:fld>
            <a:endParaRPr lang="en-GB"/>
          </a:p>
        </p:txBody>
      </p:sp>
    </p:spTree>
    <p:extLst>
      <p:ext uri="{BB962C8B-B14F-4D97-AF65-F5344CB8AC3E}">
        <p14:creationId xmlns:p14="http://schemas.microsoft.com/office/powerpoint/2010/main" val="18837509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A1EC1-FC98-4F19-A171-A54C420766F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075C305E-5617-41DE-8DBB-8F5B2261B8C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Tree>
    <p:extLst>
      <p:ext uri="{BB962C8B-B14F-4D97-AF65-F5344CB8AC3E}">
        <p14:creationId xmlns:p14="http://schemas.microsoft.com/office/powerpoint/2010/main" val="7432200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C341C8-EE61-43C6-A2C0-0797F7AD3165}"/>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970CF45-08CD-4BB7-B7C8-A9574884506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C78A74F-97B4-4B15-8FF3-EA1A488C2B53}"/>
              </a:ext>
            </a:extLst>
          </p:cNvPr>
          <p:cNvSpPr>
            <a:spLocks noGrp="1"/>
          </p:cNvSpPr>
          <p:nvPr>
            <p:ph type="dt" sz="half" idx="10"/>
          </p:nvPr>
        </p:nvSpPr>
        <p:spPr/>
        <p:txBody>
          <a:bodyPr/>
          <a:lstStyle/>
          <a:p>
            <a:fld id="{737275C8-4AE2-4455-B865-B825CDA7C26E}" type="datetimeFigureOut">
              <a:rPr lang="en-GB" smtClean="0"/>
              <a:t>13/11/2024</a:t>
            </a:fld>
            <a:endParaRPr lang="en-GB"/>
          </a:p>
        </p:txBody>
      </p:sp>
      <p:sp>
        <p:nvSpPr>
          <p:cNvPr id="5" name="Footer Placeholder 4">
            <a:extLst>
              <a:ext uri="{FF2B5EF4-FFF2-40B4-BE49-F238E27FC236}">
                <a16:creationId xmlns:a16="http://schemas.microsoft.com/office/drawing/2014/main" id="{17D3A727-FBA8-479C-90F8-BA1096AFD14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2E8BEA4-ADDB-4310-AB09-FBDC0A4C96EE}"/>
              </a:ext>
            </a:extLst>
          </p:cNvPr>
          <p:cNvSpPr>
            <a:spLocks noGrp="1"/>
          </p:cNvSpPr>
          <p:nvPr>
            <p:ph type="sldNum" sz="quarter" idx="12"/>
          </p:nvPr>
        </p:nvSpPr>
        <p:spPr/>
        <p:txBody>
          <a:bodyPr/>
          <a:lstStyle/>
          <a:p>
            <a:fld id="{05018A7C-E6E8-40A8-9043-D805FF32AC54}" type="slidenum">
              <a:rPr lang="en-GB" smtClean="0"/>
              <a:t>‹#›</a:t>
            </a:fld>
            <a:endParaRPr lang="en-GB"/>
          </a:p>
        </p:txBody>
      </p:sp>
    </p:spTree>
    <p:extLst>
      <p:ext uri="{BB962C8B-B14F-4D97-AF65-F5344CB8AC3E}">
        <p14:creationId xmlns:p14="http://schemas.microsoft.com/office/powerpoint/2010/main" val="20493543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356DA1-9B76-4300-B933-A29DB9811031}"/>
              </a:ext>
            </a:extLst>
          </p:cNvPr>
          <p:cNvSpPr>
            <a:spLocks noGrp="1"/>
          </p:cNvSpPr>
          <p:nvPr>
            <p:ph type="title"/>
          </p:nvPr>
        </p:nvSpPr>
        <p:spPr>
          <a:xfrm>
            <a:off x="831850" y="1709738"/>
            <a:ext cx="10116012" cy="2852737"/>
          </a:xfrm>
        </p:spPr>
        <p:txBody>
          <a:bodyPr anchor="b"/>
          <a:lstStyle>
            <a:lvl1pPr>
              <a:defRPr sz="6000"/>
            </a:lvl1pPr>
          </a:lstStyle>
          <a:p>
            <a:r>
              <a:rPr lang="en-US" dirty="0"/>
              <a:t>Click to edit Master title style</a:t>
            </a:r>
            <a:endParaRPr lang="en-GB" dirty="0"/>
          </a:p>
        </p:txBody>
      </p:sp>
      <p:sp>
        <p:nvSpPr>
          <p:cNvPr id="3" name="Text Placeholder 2">
            <a:extLst>
              <a:ext uri="{FF2B5EF4-FFF2-40B4-BE49-F238E27FC236}">
                <a16:creationId xmlns:a16="http://schemas.microsoft.com/office/drawing/2014/main" id="{83A3ABF4-81C9-4DBB-813B-B935A1AEA037}"/>
              </a:ext>
            </a:extLst>
          </p:cNvPr>
          <p:cNvSpPr>
            <a:spLocks noGrp="1"/>
          </p:cNvSpPr>
          <p:nvPr>
            <p:ph type="body" idx="1"/>
          </p:nvPr>
        </p:nvSpPr>
        <p:spPr>
          <a:xfrm>
            <a:off x="831850" y="4589464"/>
            <a:ext cx="10116012" cy="1412326"/>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581D0AC6-E4F6-44DB-9CEB-D8554FF0F024}"/>
              </a:ext>
            </a:extLst>
          </p:cNvPr>
          <p:cNvSpPr>
            <a:spLocks noGrp="1"/>
          </p:cNvSpPr>
          <p:nvPr>
            <p:ph type="dt" sz="half" idx="10"/>
          </p:nvPr>
        </p:nvSpPr>
        <p:spPr/>
        <p:txBody>
          <a:bodyPr/>
          <a:lstStyle/>
          <a:p>
            <a:fld id="{737275C8-4AE2-4455-B865-B825CDA7C26E}" type="datetimeFigureOut">
              <a:rPr lang="en-GB" smtClean="0"/>
              <a:t>13/11/2024</a:t>
            </a:fld>
            <a:endParaRPr lang="en-GB"/>
          </a:p>
        </p:txBody>
      </p:sp>
      <p:sp>
        <p:nvSpPr>
          <p:cNvPr id="5" name="Footer Placeholder 4">
            <a:extLst>
              <a:ext uri="{FF2B5EF4-FFF2-40B4-BE49-F238E27FC236}">
                <a16:creationId xmlns:a16="http://schemas.microsoft.com/office/drawing/2014/main" id="{E54646EF-5131-4EAF-B54C-9E60AAB4F6D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4351384-809B-4585-AD1A-701F5CBA6FBE}"/>
              </a:ext>
            </a:extLst>
          </p:cNvPr>
          <p:cNvSpPr>
            <a:spLocks noGrp="1"/>
          </p:cNvSpPr>
          <p:nvPr>
            <p:ph type="sldNum" sz="quarter" idx="12"/>
          </p:nvPr>
        </p:nvSpPr>
        <p:spPr/>
        <p:txBody>
          <a:bodyPr/>
          <a:lstStyle/>
          <a:p>
            <a:fld id="{05018A7C-E6E8-40A8-9043-D805FF32AC54}" type="slidenum">
              <a:rPr lang="en-GB" smtClean="0"/>
              <a:t>‹#›</a:t>
            </a:fld>
            <a:endParaRPr lang="en-GB"/>
          </a:p>
        </p:txBody>
      </p:sp>
    </p:spTree>
    <p:extLst>
      <p:ext uri="{BB962C8B-B14F-4D97-AF65-F5344CB8AC3E}">
        <p14:creationId xmlns:p14="http://schemas.microsoft.com/office/powerpoint/2010/main" val="5334076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6B865-8AAA-43A2-9CBC-7228A63C6579}"/>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A8C41D42-22B6-47FB-A295-CA7D55FD0B01}"/>
              </a:ext>
            </a:extLst>
          </p:cNvPr>
          <p:cNvSpPr>
            <a:spLocks noGrp="1"/>
          </p:cNvSpPr>
          <p:nvPr>
            <p:ph sz="half" idx="1"/>
          </p:nvPr>
        </p:nvSpPr>
        <p:spPr>
          <a:xfrm>
            <a:off x="838200" y="1080655"/>
            <a:ext cx="4968000" cy="49211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A4B0464F-D595-4231-87A0-79CF681A18A1}"/>
              </a:ext>
            </a:extLst>
          </p:cNvPr>
          <p:cNvSpPr>
            <a:spLocks noGrp="1"/>
          </p:cNvSpPr>
          <p:nvPr>
            <p:ph sz="half" idx="2"/>
          </p:nvPr>
        </p:nvSpPr>
        <p:spPr>
          <a:xfrm>
            <a:off x="5946611" y="1080655"/>
            <a:ext cx="4968000" cy="49211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A9861272-35CE-4697-B730-E09E2567CFE7}"/>
              </a:ext>
            </a:extLst>
          </p:cNvPr>
          <p:cNvSpPr>
            <a:spLocks noGrp="1"/>
          </p:cNvSpPr>
          <p:nvPr>
            <p:ph type="dt" sz="half" idx="10"/>
          </p:nvPr>
        </p:nvSpPr>
        <p:spPr/>
        <p:txBody>
          <a:bodyPr/>
          <a:lstStyle/>
          <a:p>
            <a:fld id="{737275C8-4AE2-4455-B865-B825CDA7C26E}" type="datetimeFigureOut">
              <a:rPr lang="en-GB" smtClean="0"/>
              <a:t>13/11/2024</a:t>
            </a:fld>
            <a:endParaRPr lang="en-GB"/>
          </a:p>
        </p:txBody>
      </p:sp>
      <p:sp>
        <p:nvSpPr>
          <p:cNvPr id="6" name="Footer Placeholder 5">
            <a:extLst>
              <a:ext uri="{FF2B5EF4-FFF2-40B4-BE49-F238E27FC236}">
                <a16:creationId xmlns:a16="http://schemas.microsoft.com/office/drawing/2014/main" id="{6148D588-0530-47AF-AA4B-52BC9314BCDA}"/>
              </a:ext>
            </a:extLst>
          </p:cNvPr>
          <p:cNvSpPr>
            <a:spLocks noGrp="1"/>
          </p:cNvSpPr>
          <p:nvPr>
            <p:ph type="ftr" sz="quarter" idx="11"/>
          </p:nvPr>
        </p:nvSpPr>
        <p:spPr>
          <a:xfrm>
            <a:off x="3819005" y="6220076"/>
            <a:ext cx="4114800" cy="365125"/>
          </a:xfrm>
        </p:spPr>
        <p:txBody>
          <a:bodyPr/>
          <a:lstStyle/>
          <a:p>
            <a:endParaRPr lang="en-GB" dirty="0"/>
          </a:p>
        </p:txBody>
      </p:sp>
      <p:sp>
        <p:nvSpPr>
          <p:cNvPr id="7" name="Slide Number Placeholder 6">
            <a:extLst>
              <a:ext uri="{FF2B5EF4-FFF2-40B4-BE49-F238E27FC236}">
                <a16:creationId xmlns:a16="http://schemas.microsoft.com/office/drawing/2014/main" id="{3447F250-8206-4824-85E4-E7967235C694}"/>
              </a:ext>
            </a:extLst>
          </p:cNvPr>
          <p:cNvSpPr>
            <a:spLocks noGrp="1"/>
          </p:cNvSpPr>
          <p:nvPr>
            <p:ph type="sldNum" sz="quarter" idx="12"/>
          </p:nvPr>
        </p:nvSpPr>
        <p:spPr>
          <a:xfrm>
            <a:off x="8171410" y="6220077"/>
            <a:ext cx="2102714" cy="365125"/>
          </a:xfrm>
        </p:spPr>
        <p:txBody>
          <a:bodyPr/>
          <a:lstStyle/>
          <a:p>
            <a:fld id="{05018A7C-E6E8-40A8-9043-D805FF32AC54}" type="slidenum">
              <a:rPr lang="en-GB" smtClean="0"/>
              <a:t>‹#›</a:t>
            </a:fld>
            <a:endParaRPr lang="en-GB"/>
          </a:p>
        </p:txBody>
      </p:sp>
    </p:spTree>
    <p:extLst>
      <p:ext uri="{BB962C8B-B14F-4D97-AF65-F5344CB8AC3E}">
        <p14:creationId xmlns:p14="http://schemas.microsoft.com/office/powerpoint/2010/main" val="5514580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12D56-10B7-4222-8279-246DF9021B3F}"/>
              </a:ext>
            </a:extLst>
          </p:cNvPr>
          <p:cNvSpPr>
            <a:spLocks noGrp="1"/>
          </p:cNvSpPr>
          <p:nvPr>
            <p:ph type="title"/>
          </p:nvPr>
        </p:nvSpPr>
        <p:spPr>
          <a:xfrm>
            <a:off x="839788" y="365125"/>
            <a:ext cx="10099761" cy="590839"/>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37DBDE02-D423-433B-B237-8165A3FBE882}"/>
              </a:ext>
            </a:extLst>
          </p:cNvPr>
          <p:cNvSpPr>
            <a:spLocks noGrp="1"/>
          </p:cNvSpPr>
          <p:nvPr>
            <p:ph type="body" idx="1"/>
          </p:nvPr>
        </p:nvSpPr>
        <p:spPr>
          <a:xfrm>
            <a:off x="838200" y="1004213"/>
            <a:ext cx="496800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73ED2CD-A923-48AE-BE7A-65094B2B6D83}"/>
              </a:ext>
            </a:extLst>
          </p:cNvPr>
          <p:cNvSpPr>
            <a:spLocks noGrp="1"/>
          </p:cNvSpPr>
          <p:nvPr>
            <p:ph sz="half" idx="2"/>
          </p:nvPr>
        </p:nvSpPr>
        <p:spPr>
          <a:xfrm>
            <a:off x="839788" y="1876375"/>
            <a:ext cx="4968000" cy="410879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18C24C5C-95BB-4D72-B106-F1096D6BC33F}"/>
              </a:ext>
            </a:extLst>
          </p:cNvPr>
          <p:cNvSpPr>
            <a:spLocks noGrp="1"/>
          </p:cNvSpPr>
          <p:nvPr>
            <p:ph type="body" sz="quarter" idx="3"/>
          </p:nvPr>
        </p:nvSpPr>
        <p:spPr>
          <a:xfrm>
            <a:off x="5961206" y="1004213"/>
            <a:ext cx="496800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D0BDA3-73A5-44F8-A700-2502E754668E}"/>
              </a:ext>
            </a:extLst>
          </p:cNvPr>
          <p:cNvSpPr>
            <a:spLocks noGrp="1"/>
          </p:cNvSpPr>
          <p:nvPr>
            <p:ph sz="quarter" idx="4"/>
          </p:nvPr>
        </p:nvSpPr>
        <p:spPr>
          <a:xfrm>
            <a:off x="5962794" y="1876375"/>
            <a:ext cx="4968000" cy="410879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DB907149-2486-44EE-9E2D-6C54D7476BA7}"/>
              </a:ext>
            </a:extLst>
          </p:cNvPr>
          <p:cNvSpPr>
            <a:spLocks noGrp="1"/>
          </p:cNvSpPr>
          <p:nvPr>
            <p:ph type="dt" sz="half" idx="10"/>
          </p:nvPr>
        </p:nvSpPr>
        <p:spPr/>
        <p:txBody>
          <a:bodyPr/>
          <a:lstStyle/>
          <a:p>
            <a:fld id="{737275C8-4AE2-4455-B865-B825CDA7C26E}" type="datetimeFigureOut">
              <a:rPr lang="en-GB" smtClean="0"/>
              <a:t>13/11/2024</a:t>
            </a:fld>
            <a:endParaRPr lang="en-GB"/>
          </a:p>
        </p:txBody>
      </p:sp>
      <p:sp>
        <p:nvSpPr>
          <p:cNvPr id="8" name="Footer Placeholder 7">
            <a:extLst>
              <a:ext uri="{FF2B5EF4-FFF2-40B4-BE49-F238E27FC236}">
                <a16:creationId xmlns:a16="http://schemas.microsoft.com/office/drawing/2014/main" id="{23881D6E-D37E-4516-B80F-F7981D500BDB}"/>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E52C8D92-D530-45E5-B2EC-1B825702B447}"/>
              </a:ext>
            </a:extLst>
          </p:cNvPr>
          <p:cNvSpPr>
            <a:spLocks noGrp="1"/>
          </p:cNvSpPr>
          <p:nvPr>
            <p:ph type="sldNum" sz="quarter" idx="12"/>
          </p:nvPr>
        </p:nvSpPr>
        <p:spPr/>
        <p:txBody>
          <a:bodyPr/>
          <a:lstStyle/>
          <a:p>
            <a:fld id="{05018A7C-E6E8-40A8-9043-D805FF32AC54}" type="slidenum">
              <a:rPr lang="en-GB" smtClean="0"/>
              <a:t>‹#›</a:t>
            </a:fld>
            <a:endParaRPr lang="en-GB"/>
          </a:p>
        </p:txBody>
      </p:sp>
    </p:spTree>
    <p:extLst>
      <p:ext uri="{BB962C8B-B14F-4D97-AF65-F5344CB8AC3E}">
        <p14:creationId xmlns:p14="http://schemas.microsoft.com/office/powerpoint/2010/main" val="312333426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186CA-5814-4B17-BC7A-C4CEE9D01711}"/>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688832E7-7920-4D3F-B352-6890B23D66F2}"/>
              </a:ext>
            </a:extLst>
          </p:cNvPr>
          <p:cNvSpPr>
            <a:spLocks noGrp="1"/>
          </p:cNvSpPr>
          <p:nvPr>
            <p:ph type="dt" sz="half" idx="10"/>
          </p:nvPr>
        </p:nvSpPr>
        <p:spPr/>
        <p:txBody>
          <a:bodyPr/>
          <a:lstStyle/>
          <a:p>
            <a:fld id="{737275C8-4AE2-4455-B865-B825CDA7C26E}" type="datetimeFigureOut">
              <a:rPr lang="en-GB" smtClean="0"/>
              <a:t>13/11/2024</a:t>
            </a:fld>
            <a:endParaRPr lang="en-GB"/>
          </a:p>
        </p:txBody>
      </p:sp>
      <p:sp>
        <p:nvSpPr>
          <p:cNvPr id="4" name="Footer Placeholder 3">
            <a:extLst>
              <a:ext uri="{FF2B5EF4-FFF2-40B4-BE49-F238E27FC236}">
                <a16:creationId xmlns:a16="http://schemas.microsoft.com/office/drawing/2014/main" id="{11B3BDB7-B035-433E-9188-5B7088CFED92}"/>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F1B24CDC-52EA-4751-A335-CC2D64449FCC}"/>
              </a:ext>
            </a:extLst>
          </p:cNvPr>
          <p:cNvSpPr>
            <a:spLocks noGrp="1"/>
          </p:cNvSpPr>
          <p:nvPr>
            <p:ph type="sldNum" sz="quarter" idx="12"/>
          </p:nvPr>
        </p:nvSpPr>
        <p:spPr/>
        <p:txBody>
          <a:bodyPr/>
          <a:lstStyle/>
          <a:p>
            <a:fld id="{05018A7C-E6E8-40A8-9043-D805FF32AC54}" type="slidenum">
              <a:rPr lang="en-GB" smtClean="0"/>
              <a:t>‹#›</a:t>
            </a:fld>
            <a:endParaRPr lang="en-GB"/>
          </a:p>
        </p:txBody>
      </p:sp>
    </p:spTree>
    <p:extLst>
      <p:ext uri="{BB962C8B-B14F-4D97-AF65-F5344CB8AC3E}">
        <p14:creationId xmlns:p14="http://schemas.microsoft.com/office/powerpoint/2010/main" val="85485746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B322F00-98FE-4827-9FD1-056005150FEE}"/>
              </a:ext>
            </a:extLst>
          </p:cNvPr>
          <p:cNvSpPr>
            <a:spLocks noGrp="1"/>
          </p:cNvSpPr>
          <p:nvPr>
            <p:ph type="dt" sz="half" idx="10"/>
          </p:nvPr>
        </p:nvSpPr>
        <p:spPr/>
        <p:txBody>
          <a:bodyPr/>
          <a:lstStyle/>
          <a:p>
            <a:fld id="{737275C8-4AE2-4455-B865-B825CDA7C26E}" type="datetimeFigureOut">
              <a:rPr lang="en-GB" smtClean="0"/>
              <a:t>13/11/2024</a:t>
            </a:fld>
            <a:endParaRPr lang="en-GB"/>
          </a:p>
        </p:txBody>
      </p:sp>
      <p:sp>
        <p:nvSpPr>
          <p:cNvPr id="3" name="Footer Placeholder 2">
            <a:extLst>
              <a:ext uri="{FF2B5EF4-FFF2-40B4-BE49-F238E27FC236}">
                <a16:creationId xmlns:a16="http://schemas.microsoft.com/office/drawing/2014/main" id="{20C32B11-3CBE-43FF-A32C-46F54C2E6722}"/>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728BAA0A-1258-47A9-BD1E-711576E293E5}"/>
              </a:ext>
            </a:extLst>
          </p:cNvPr>
          <p:cNvSpPr>
            <a:spLocks noGrp="1"/>
          </p:cNvSpPr>
          <p:nvPr>
            <p:ph type="sldNum" sz="quarter" idx="12"/>
          </p:nvPr>
        </p:nvSpPr>
        <p:spPr/>
        <p:txBody>
          <a:bodyPr/>
          <a:lstStyle/>
          <a:p>
            <a:fld id="{05018A7C-E6E8-40A8-9043-D805FF32AC54}" type="slidenum">
              <a:rPr lang="en-GB" smtClean="0"/>
              <a:t>‹#›</a:t>
            </a:fld>
            <a:endParaRPr lang="en-GB"/>
          </a:p>
        </p:txBody>
      </p:sp>
    </p:spTree>
    <p:extLst>
      <p:ext uri="{BB962C8B-B14F-4D97-AF65-F5344CB8AC3E}">
        <p14:creationId xmlns:p14="http://schemas.microsoft.com/office/powerpoint/2010/main" val="202397292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FA420-52DA-4B9D-893E-A1129DA1732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8081D092-9C7B-4E3B-BD8E-8C1B6604C7B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501B05E6-F800-4C8F-B1E0-727DC7BEDF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2F1E458-F9A8-408D-9D6B-B04B089B9B70}"/>
              </a:ext>
            </a:extLst>
          </p:cNvPr>
          <p:cNvSpPr>
            <a:spLocks noGrp="1"/>
          </p:cNvSpPr>
          <p:nvPr>
            <p:ph type="dt" sz="half" idx="10"/>
          </p:nvPr>
        </p:nvSpPr>
        <p:spPr/>
        <p:txBody>
          <a:bodyPr/>
          <a:lstStyle/>
          <a:p>
            <a:fld id="{737275C8-4AE2-4455-B865-B825CDA7C26E}" type="datetimeFigureOut">
              <a:rPr lang="en-GB" smtClean="0"/>
              <a:t>13/11/2024</a:t>
            </a:fld>
            <a:endParaRPr lang="en-GB"/>
          </a:p>
        </p:txBody>
      </p:sp>
      <p:sp>
        <p:nvSpPr>
          <p:cNvPr id="6" name="Footer Placeholder 5">
            <a:extLst>
              <a:ext uri="{FF2B5EF4-FFF2-40B4-BE49-F238E27FC236}">
                <a16:creationId xmlns:a16="http://schemas.microsoft.com/office/drawing/2014/main" id="{2D3539F7-28F4-4A49-A701-C73C9DBAC9F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E3EDC34-4456-448F-8F35-D1D9F61AABC2}"/>
              </a:ext>
            </a:extLst>
          </p:cNvPr>
          <p:cNvSpPr>
            <a:spLocks noGrp="1"/>
          </p:cNvSpPr>
          <p:nvPr>
            <p:ph type="sldNum" sz="quarter" idx="12"/>
          </p:nvPr>
        </p:nvSpPr>
        <p:spPr/>
        <p:txBody>
          <a:bodyPr/>
          <a:lstStyle/>
          <a:p>
            <a:fld id="{05018A7C-E6E8-40A8-9043-D805FF32AC54}" type="slidenum">
              <a:rPr lang="en-GB" smtClean="0"/>
              <a:t>‹#›</a:t>
            </a:fld>
            <a:endParaRPr lang="en-GB"/>
          </a:p>
        </p:txBody>
      </p:sp>
    </p:spTree>
    <p:extLst>
      <p:ext uri="{BB962C8B-B14F-4D97-AF65-F5344CB8AC3E}">
        <p14:creationId xmlns:p14="http://schemas.microsoft.com/office/powerpoint/2010/main" val="18486666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C341C8-EE61-43C6-A2C0-0797F7AD3165}"/>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970CF45-08CD-4BB7-B7C8-A9574884506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C78A74F-97B4-4B15-8FF3-EA1A488C2B53}"/>
              </a:ext>
            </a:extLst>
          </p:cNvPr>
          <p:cNvSpPr>
            <a:spLocks noGrp="1"/>
          </p:cNvSpPr>
          <p:nvPr>
            <p:ph type="dt" sz="half" idx="10"/>
          </p:nvPr>
        </p:nvSpPr>
        <p:spPr/>
        <p:txBody>
          <a:bodyPr/>
          <a:lstStyle/>
          <a:p>
            <a:fld id="{737275C8-4AE2-4455-B865-B825CDA7C26E}" type="datetimeFigureOut">
              <a:rPr lang="en-GB" smtClean="0"/>
              <a:t>13/11/2024</a:t>
            </a:fld>
            <a:endParaRPr lang="en-GB"/>
          </a:p>
        </p:txBody>
      </p:sp>
      <p:sp>
        <p:nvSpPr>
          <p:cNvPr id="5" name="Footer Placeholder 4">
            <a:extLst>
              <a:ext uri="{FF2B5EF4-FFF2-40B4-BE49-F238E27FC236}">
                <a16:creationId xmlns:a16="http://schemas.microsoft.com/office/drawing/2014/main" id="{17D3A727-FBA8-479C-90F8-BA1096AFD14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2E8BEA4-ADDB-4310-AB09-FBDC0A4C96EE}"/>
              </a:ext>
            </a:extLst>
          </p:cNvPr>
          <p:cNvSpPr>
            <a:spLocks noGrp="1"/>
          </p:cNvSpPr>
          <p:nvPr>
            <p:ph type="sldNum" sz="quarter" idx="12"/>
          </p:nvPr>
        </p:nvSpPr>
        <p:spPr/>
        <p:txBody>
          <a:bodyPr/>
          <a:lstStyle/>
          <a:p>
            <a:fld id="{05018A7C-E6E8-40A8-9043-D805FF32AC54}" type="slidenum">
              <a:rPr lang="en-GB" smtClean="0"/>
              <a:t>‹#›</a:t>
            </a:fld>
            <a:endParaRPr lang="en-GB"/>
          </a:p>
        </p:txBody>
      </p:sp>
    </p:spTree>
    <p:extLst>
      <p:ext uri="{BB962C8B-B14F-4D97-AF65-F5344CB8AC3E}">
        <p14:creationId xmlns:p14="http://schemas.microsoft.com/office/powerpoint/2010/main" val="7957362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3EA2D-CD98-4737-860C-36BDBA67C2FC}"/>
              </a:ext>
            </a:extLst>
          </p:cNvPr>
          <p:cNvSpPr>
            <a:spLocks noGrp="1"/>
          </p:cNvSpPr>
          <p:nvPr>
            <p:ph type="title"/>
          </p:nvPr>
        </p:nvSpPr>
        <p:spPr>
          <a:xfrm>
            <a:off x="839788" y="457200"/>
            <a:ext cx="4230976" cy="972589"/>
          </a:xfrm>
        </p:spPr>
        <p:txBody>
          <a:bodyPr anchor="b"/>
          <a:lstStyle>
            <a:lvl1pPr>
              <a:defRPr sz="3200"/>
            </a:lvl1pPr>
          </a:lstStyle>
          <a:p>
            <a:r>
              <a:rPr lang="en-US" dirty="0"/>
              <a:t>Click to edit Master title style</a:t>
            </a:r>
            <a:endParaRPr lang="en-GB" dirty="0"/>
          </a:p>
        </p:txBody>
      </p:sp>
      <p:sp>
        <p:nvSpPr>
          <p:cNvPr id="3" name="Picture Placeholder 2">
            <a:extLst>
              <a:ext uri="{FF2B5EF4-FFF2-40B4-BE49-F238E27FC236}">
                <a16:creationId xmlns:a16="http://schemas.microsoft.com/office/drawing/2014/main" id="{E3807CA5-ED9F-4A1F-AE56-CF3B89055373}"/>
              </a:ext>
            </a:extLst>
          </p:cNvPr>
          <p:cNvSpPr>
            <a:spLocks noGrp="1"/>
          </p:cNvSpPr>
          <p:nvPr>
            <p:ph type="pic" idx="1"/>
          </p:nvPr>
        </p:nvSpPr>
        <p:spPr>
          <a:xfrm>
            <a:off x="5178829" y="987425"/>
            <a:ext cx="5744095"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E4D49842-C75C-4288-91C5-EE2845110DE5}"/>
              </a:ext>
            </a:extLst>
          </p:cNvPr>
          <p:cNvSpPr>
            <a:spLocks noGrp="1"/>
          </p:cNvSpPr>
          <p:nvPr>
            <p:ph type="body" sz="half" idx="2"/>
          </p:nvPr>
        </p:nvSpPr>
        <p:spPr>
          <a:xfrm>
            <a:off x="839788" y="1496291"/>
            <a:ext cx="4230976" cy="437269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4F20EE0-DB39-400C-8D2E-C47A93328B9B}"/>
              </a:ext>
            </a:extLst>
          </p:cNvPr>
          <p:cNvSpPr>
            <a:spLocks noGrp="1"/>
          </p:cNvSpPr>
          <p:nvPr>
            <p:ph type="dt" sz="half" idx="10"/>
          </p:nvPr>
        </p:nvSpPr>
        <p:spPr/>
        <p:txBody>
          <a:bodyPr/>
          <a:lstStyle/>
          <a:p>
            <a:fld id="{737275C8-4AE2-4455-B865-B825CDA7C26E}" type="datetimeFigureOut">
              <a:rPr lang="en-GB" smtClean="0"/>
              <a:t>13/11/2024</a:t>
            </a:fld>
            <a:endParaRPr lang="en-GB"/>
          </a:p>
        </p:txBody>
      </p:sp>
      <p:sp>
        <p:nvSpPr>
          <p:cNvPr id="6" name="Footer Placeholder 5">
            <a:extLst>
              <a:ext uri="{FF2B5EF4-FFF2-40B4-BE49-F238E27FC236}">
                <a16:creationId xmlns:a16="http://schemas.microsoft.com/office/drawing/2014/main" id="{BC8901EF-1BD3-466F-AAA7-DCC9D18E1D6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582F2A9-DA0B-470F-89FC-1AF8F34C5EB4}"/>
              </a:ext>
            </a:extLst>
          </p:cNvPr>
          <p:cNvSpPr>
            <a:spLocks noGrp="1"/>
          </p:cNvSpPr>
          <p:nvPr>
            <p:ph type="sldNum" sz="quarter" idx="12"/>
          </p:nvPr>
        </p:nvSpPr>
        <p:spPr/>
        <p:txBody>
          <a:bodyPr/>
          <a:lstStyle/>
          <a:p>
            <a:fld id="{05018A7C-E6E8-40A8-9043-D805FF32AC54}" type="slidenum">
              <a:rPr lang="en-GB" smtClean="0"/>
              <a:t>‹#›</a:t>
            </a:fld>
            <a:endParaRPr lang="en-GB"/>
          </a:p>
        </p:txBody>
      </p:sp>
    </p:spTree>
    <p:extLst>
      <p:ext uri="{BB962C8B-B14F-4D97-AF65-F5344CB8AC3E}">
        <p14:creationId xmlns:p14="http://schemas.microsoft.com/office/powerpoint/2010/main" val="251926026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62169-A8A0-46F8-AE86-FFA46F8B50BB}"/>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B7713B0-52BB-4FFA-8982-037D8DB6F9E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5F62C6C-95F3-47E6-8416-0BF2292E3176}"/>
              </a:ext>
            </a:extLst>
          </p:cNvPr>
          <p:cNvSpPr>
            <a:spLocks noGrp="1"/>
          </p:cNvSpPr>
          <p:nvPr>
            <p:ph type="dt" sz="half" idx="10"/>
          </p:nvPr>
        </p:nvSpPr>
        <p:spPr/>
        <p:txBody>
          <a:bodyPr/>
          <a:lstStyle/>
          <a:p>
            <a:fld id="{737275C8-4AE2-4455-B865-B825CDA7C26E}" type="datetimeFigureOut">
              <a:rPr lang="en-GB" smtClean="0"/>
              <a:t>13/11/2024</a:t>
            </a:fld>
            <a:endParaRPr lang="en-GB"/>
          </a:p>
        </p:txBody>
      </p:sp>
      <p:sp>
        <p:nvSpPr>
          <p:cNvPr id="5" name="Footer Placeholder 4">
            <a:extLst>
              <a:ext uri="{FF2B5EF4-FFF2-40B4-BE49-F238E27FC236}">
                <a16:creationId xmlns:a16="http://schemas.microsoft.com/office/drawing/2014/main" id="{64D3BC86-B614-447C-B833-B97B5BB030D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C9F8BFF-5818-4A9F-ACFC-28768F59EC37}"/>
              </a:ext>
            </a:extLst>
          </p:cNvPr>
          <p:cNvSpPr>
            <a:spLocks noGrp="1"/>
          </p:cNvSpPr>
          <p:nvPr>
            <p:ph type="sldNum" sz="quarter" idx="12"/>
          </p:nvPr>
        </p:nvSpPr>
        <p:spPr/>
        <p:txBody>
          <a:bodyPr/>
          <a:lstStyle/>
          <a:p>
            <a:fld id="{05018A7C-E6E8-40A8-9043-D805FF32AC54}" type="slidenum">
              <a:rPr lang="en-GB" smtClean="0"/>
              <a:t>‹#›</a:t>
            </a:fld>
            <a:endParaRPr lang="en-GB"/>
          </a:p>
        </p:txBody>
      </p:sp>
    </p:spTree>
    <p:extLst>
      <p:ext uri="{BB962C8B-B14F-4D97-AF65-F5344CB8AC3E}">
        <p14:creationId xmlns:p14="http://schemas.microsoft.com/office/powerpoint/2010/main" val="303767826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C9BE05A-120A-461C-909A-2D5ACC095C58}"/>
              </a:ext>
            </a:extLst>
          </p:cNvPr>
          <p:cNvSpPr>
            <a:spLocks noGrp="1"/>
          </p:cNvSpPr>
          <p:nvPr>
            <p:ph type="title" orient="vert"/>
          </p:nvPr>
        </p:nvSpPr>
        <p:spPr>
          <a:xfrm>
            <a:off x="9617824" y="365125"/>
            <a:ext cx="1288473" cy="5611726"/>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D09DACDB-5FAB-4710-BD73-7B00BFF76C84}"/>
              </a:ext>
            </a:extLst>
          </p:cNvPr>
          <p:cNvSpPr>
            <a:spLocks noGrp="1"/>
          </p:cNvSpPr>
          <p:nvPr>
            <p:ph type="body" orient="vert" idx="1"/>
          </p:nvPr>
        </p:nvSpPr>
        <p:spPr>
          <a:xfrm>
            <a:off x="838200" y="365125"/>
            <a:ext cx="8671560" cy="561172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D9DF16C-5463-41A2-8DDF-1DB7673EB9B1}"/>
              </a:ext>
            </a:extLst>
          </p:cNvPr>
          <p:cNvSpPr>
            <a:spLocks noGrp="1"/>
          </p:cNvSpPr>
          <p:nvPr>
            <p:ph type="dt" sz="half" idx="10"/>
          </p:nvPr>
        </p:nvSpPr>
        <p:spPr/>
        <p:txBody>
          <a:bodyPr/>
          <a:lstStyle/>
          <a:p>
            <a:fld id="{737275C8-4AE2-4455-B865-B825CDA7C26E}" type="datetimeFigureOut">
              <a:rPr lang="en-GB" smtClean="0"/>
              <a:t>13/11/2024</a:t>
            </a:fld>
            <a:endParaRPr lang="en-GB"/>
          </a:p>
        </p:txBody>
      </p:sp>
      <p:sp>
        <p:nvSpPr>
          <p:cNvPr id="5" name="Footer Placeholder 4">
            <a:extLst>
              <a:ext uri="{FF2B5EF4-FFF2-40B4-BE49-F238E27FC236}">
                <a16:creationId xmlns:a16="http://schemas.microsoft.com/office/drawing/2014/main" id="{3A888289-D2F5-41E9-96C9-31A2675D3B2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3750029-2D55-471F-93AF-4F727B08F4D1}"/>
              </a:ext>
            </a:extLst>
          </p:cNvPr>
          <p:cNvSpPr>
            <a:spLocks noGrp="1"/>
          </p:cNvSpPr>
          <p:nvPr>
            <p:ph type="sldNum" sz="quarter" idx="12"/>
          </p:nvPr>
        </p:nvSpPr>
        <p:spPr/>
        <p:txBody>
          <a:bodyPr/>
          <a:lstStyle/>
          <a:p>
            <a:fld id="{05018A7C-E6E8-40A8-9043-D805FF32AC54}" type="slidenum">
              <a:rPr lang="en-GB" smtClean="0"/>
              <a:t>‹#›</a:t>
            </a:fld>
            <a:endParaRPr lang="en-GB"/>
          </a:p>
        </p:txBody>
      </p:sp>
    </p:spTree>
    <p:extLst>
      <p:ext uri="{BB962C8B-B14F-4D97-AF65-F5344CB8AC3E}">
        <p14:creationId xmlns:p14="http://schemas.microsoft.com/office/powerpoint/2010/main" val="364438249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A1EC1-FC98-4F19-A171-A54C420766F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075C305E-5617-41DE-8DBB-8F5B2261B8C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Tree>
    <p:extLst>
      <p:ext uri="{BB962C8B-B14F-4D97-AF65-F5344CB8AC3E}">
        <p14:creationId xmlns:p14="http://schemas.microsoft.com/office/powerpoint/2010/main" val="422622095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C341C8-EE61-43C6-A2C0-0797F7AD3165}"/>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970CF45-08CD-4BB7-B7C8-A9574884506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C78A74F-97B4-4B15-8FF3-EA1A488C2B53}"/>
              </a:ext>
            </a:extLst>
          </p:cNvPr>
          <p:cNvSpPr>
            <a:spLocks noGrp="1"/>
          </p:cNvSpPr>
          <p:nvPr>
            <p:ph type="dt" sz="half" idx="10"/>
          </p:nvPr>
        </p:nvSpPr>
        <p:spPr/>
        <p:txBody>
          <a:bodyPr/>
          <a:lstStyle/>
          <a:p>
            <a:fld id="{737275C8-4AE2-4455-B865-B825CDA7C26E}" type="datetimeFigureOut">
              <a:rPr lang="en-GB" smtClean="0"/>
              <a:t>13/11/2024</a:t>
            </a:fld>
            <a:endParaRPr lang="en-GB"/>
          </a:p>
        </p:txBody>
      </p:sp>
      <p:sp>
        <p:nvSpPr>
          <p:cNvPr id="5" name="Footer Placeholder 4">
            <a:extLst>
              <a:ext uri="{FF2B5EF4-FFF2-40B4-BE49-F238E27FC236}">
                <a16:creationId xmlns:a16="http://schemas.microsoft.com/office/drawing/2014/main" id="{17D3A727-FBA8-479C-90F8-BA1096AFD14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2E8BEA4-ADDB-4310-AB09-FBDC0A4C96EE}"/>
              </a:ext>
            </a:extLst>
          </p:cNvPr>
          <p:cNvSpPr>
            <a:spLocks noGrp="1"/>
          </p:cNvSpPr>
          <p:nvPr>
            <p:ph type="sldNum" sz="quarter" idx="12"/>
          </p:nvPr>
        </p:nvSpPr>
        <p:spPr/>
        <p:txBody>
          <a:bodyPr/>
          <a:lstStyle/>
          <a:p>
            <a:fld id="{05018A7C-E6E8-40A8-9043-D805FF32AC54}" type="slidenum">
              <a:rPr lang="en-GB" smtClean="0"/>
              <a:t>‹#›</a:t>
            </a:fld>
            <a:endParaRPr lang="en-GB"/>
          </a:p>
        </p:txBody>
      </p:sp>
    </p:spTree>
    <p:extLst>
      <p:ext uri="{BB962C8B-B14F-4D97-AF65-F5344CB8AC3E}">
        <p14:creationId xmlns:p14="http://schemas.microsoft.com/office/powerpoint/2010/main" val="78646221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356DA1-9B76-4300-B933-A29DB9811031}"/>
              </a:ext>
            </a:extLst>
          </p:cNvPr>
          <p:cNvSpPr>
            <a:spLocks noGrp="1"/>
          </p:cNvSpPr>
          <p:nvPr>
            <p:ph type="title"/>
          </p:nvPr>
        </p:nvSpPr>
        <p:spPr>
          <a:xfrm>
            <a:off x="831850" y="1709738"/>
            <a:ext cx="10116012" cy="2852737"/>
          </a:xfrm>
        </p:spPr>
        <p:txBody>
          <a:bodyPr anchor="b"/>
          <a:lstStyle>
            <a:lvl1pPr>
              <a:defRPr sz="6000"/>
            </a:lvl1pPr>
          </a:lstStyle>
          <a:p>
            <a:r>
              <a:rPr lang="en-US" dirty="0"/>
              <a:t>Click to edit Master title style</a:t>
            </a:r>
            <a:endParaRPr lang="en-GB" dirty="0"/>
          </a:p>
        </p:txBody>
      </p:sp>
      <p:sp>
        <p:nvSpPr>
          <p:cNvPr id="3" name="Text Placeholder 2">
            <a:extLst>
              <a:ext uri="{FF2B5EF4-FFF2-40B4-BE49-F238E27FC236}">
                <a16:creationId xmlns:a16="http://schemas.microsoft.com/office/drawing/2014/main" id="{83A3ABF4-81C9-4DBB-813B-B935A1AEA037}"/>
              </a:ext>
            </a:extLst>
          </p:cNvPr>
          <p:cNvSpPr>
            <a:spLocks noGrp="1"/>
          </p:cNvSpPr>
          <p:nvPr>
            <p:ph type="body" idx="1"/>
          </p:nvPr>
        </p:nvSpPr>
        <p:spPr>
          <a:xfrm>
            <a:off x="831850" y="4589464"/>
            <a:ext cx="10116012" cy="1412326"/>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581D0AC6-E4F6-44DB-9CEB-D8554FF0F024}"/>
              </a:ext>
            </a:extLst>
          </p:cNvPr>
          <p:cNvSpPr>
            <a:spLocks noGrp="1"/>
          </p:cNvSpPr>
          <p:nvPr>
            <p:ph type="dt" sz="half" idx="10"/>
          </p:nvPr>
        </p:nvSpPr>
        <p:spPr/>
        <p:txBody>
          <a:bodyPr/>
          <a:lstStyle/>
          <a:p>
            <a:fld id="{737275C8-4AE2-4455-B865-B825CDA7C26E}" type="datetimeFigureOut">
              <a:rPr lang="en-GB" smtClean="0"/>
              <a:t>13/11/2024</a:t>
            </a:fld>
            <a:endParaRPr lang="en-GB"/>
          </a:p>
        </p:txBody>
      </p:sp>
      <p:sp>
        <p:nvSpPr>
          <p:cNvPr id="5" name="Footer Placeholder 4">
            <a:extLst>
              <a:ext uri="{FF2B5EF4-FFF2-40B4-BE49-F238E27FC236}">
                <a16:creationId xmlns:a16="http://schemas.microsoft.com/office/drawing/2014/main" id="{E54646EF-5131-4EAF-B54C-9E60AAB4F6D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4351384-809B-4585-AD1A-701F5CBA6FBE}"/>
              </a:ext>
            </a:extLst>
          </p:cNvPr>
          <p:cNvSpPr>
            <a:spLocks noGrp="1"/>
          </p:cNvSpPr>
          <p:nvPr>
            <p:ph type="sldNum" sz="quarter" idx="12"/>
          </p:nvPr>
        </p:nvSpPr>
        <p:spPr/>
        <p:txBody>
          <a:bodyPr/>
          <a:lstStyle/>
          <a:p>
            <a:fld id="{05018A7C-E6E8-40A8-9043-D805FF32AC54}" type="slidenum">
              <a:rPr lang="en-GB" smtClean="0"/>
              <a:t>‹#›</a:t>
            </a:fld>
            <a:endParaRPr lang="en-GB"/>
          </a:p>
        </p:txBody>
      </p:sp>
    </p:spTree>
    <p:extLst>
      <p:ext uri="{BB962C8B-B14F-4D97-AF65-F5344CB8AC3E}">
        <p14:creationId xmlns:p14="http://schemas.microsoft.com/office/powerpoint/2010/main" val="186501751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6B865-8AAA-43A2-9CBC-7228A63C6579}"/>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A8C41D42-22B6-47FB-A295-CA7D55FD0B01}"/>
              </a:ext>
            </a:extLst>
          </p:cNvPr>
          <p:cNvSpPr>
            <a:spLocks noGrp="1"/>
          </p:cNvSpPr>
          <p:nvPr>
            <p:ph sz="half" idx="1"/>
          </p:nvPr>
        </p:nvSpPr>
        <p:spPr>
          <a:xfrm>
            <a:off x="838200" y="1080655"/>
            <a:ext cx="4968000" cy="49211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A4B0464F-D595-4231-87A0-79CF681A18A1}"/>
              </a:ext>
            </a:extLst>
          </p:cNvPr>
          <p:cNvSpPr>
            <a:spLocks noGrp="1"/>
          </p:cNvSpPr>
          <p:nvPr>
            <p:ph sz="half" idx="2"/>
          </p:nvPr>
        </p:nvSpPr>
        <p:spPr>
          <a:xfrm>
            <a:off x="5946611" y="1080655"/>
            <a:ext cx="4968000" cy="49211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A9861272-35CE-4697-B730-E09E2567CFE7}"/>
              </a:ext>
            </a:extLst>
          </p:cNvPr>
          <p:cNvSpPr>
            <a:spLocks noGrp="1"/>
          </p:cNvSpPr>
          <p:nvPr>
            <p:ph type="dt" sz="half" idx="10"/>
          </p:nvPr>
        </p:nvSpPr>
        <p:spPr/>
        <p:txBody>
          <a:bodyPr/>
          <a:lstStyle/>
          <a:p>
            <a:fld id="{737275C8-4AE2-4455-B865-B825CDA7C26E}" type="datetimeFigureOut">
              <a:rPr lang="en-GB" smtClean="0"/>
              <a:t>13/11/2024</a:t>
            </a:fld>
            <a:endParaRPr lang="en-GB"/>
          </a:p>
        </p:txBody>
      </p:sp>
      <p:sp>
        <p:nvSpPr>
          <p:cNvPr id="6" name="Footer Placeholder 5">
            <a:extLst>
              <a:ext uri="{FF2B5EF4-FFF2-40B4-BE49-F238E27FC236}">
                <a16:creationId xmlns:a16="http://schemas.microsoft.com/office/drawing/2014/main" id="{6148D588-0530-47AF-AA4B-52BC9314BCDA}"/>
              </a:ext>
            </a:extLst>
          </p:cNvPr>
          <p:cNvSpPr>
            <a:spLocks noGrp="1"/>
          </p:cNvSpPr>
          <p:nvPr>
            <p:ph type="ftr" sz="quarter" idx="11"/>
          </p:nvPr>
        </p:nvSpPr>
        <p:spPr>
          <a:xfrm>
            <a:off x="3819005" y="6220076"/>
            <a:ext cx="4114800" cy="365125"/>
          </a:xfrm>
        </p:spPr>
        <p:txBody>
          <a:bodyPr/>
          <a:lstStyle/>
          <a:p>
            <a:endParaRPr lang="en-GB" dirty="0"/>
          </a:p>
        </p:txBody>
      </p:sp>
      <p:sp>
        <p:nvSpPr>
          <p:cNvPr id="7" name="Slide Number Placeholder 6">
            <a:extLst>
              <a:ext uri="{FF2B5EF4-FFF2-40B4-BE49-F238E27FC236}">
                <a16:creationId xmlns:a16="http://schemas.microsoft.com/office/drawing/2014/main" id="{3447F250-8206-4824-85E4-E7967235C694}"/>
              </a:ext>
            </a:extLst>
          </p:cNvPr>
          <p:cNvSpPr>
            <a:spLocks noGrp="1"/>
          </p:cNvSpPr>
          <p:nvPr>
            <p:ph type="sldNum" sz="quarter" idx="12"/>
          </p:nvPr>
        </p:nvSpPr>
        <p:spPr>
          <a:xfrm>
            <a:off x="8171410" y="6220077"/>
            <a:ext cx="2102714" cy="365125"/>
          </a:xfrm>
        </p:spPr>
        <p:txBody>
          <a:bodyPr/>
          <a:lstStyle/>
          <a:p>
            <a:fld id="{05018A7C-E6E8-40A8-9043-D805FF32AC54}" type="slidenum">
              <a:rPr lang="en-GB" smtClean="0"/>
              <a:t>‹#›</a:t>
            </a:fld>
            <a:endParaRPr lang="en-GB"/>
          </a:p>
        </p:txBody>
      </p:sp>
    </p:spTree>
    <p:extLst>
      <p:ext uri="{BB962C8B-B14F-4D97-AF65-F5344CB8AC3E}">
        <p14:creationId xmlns:p14="http://schemas.microsoft.com/office/powerpoint/2010/main" val="289651047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12D56-10B7-4222-8279-246DF9021B3F}"/>
              </a:ext>
            </a:extLst>
          </p:cNvPr>
          <p:cNvSpPr>
            <a:spLocks noGrp="1"/>
          </p:cNvSpPr>
          <p:nvPr>
            <p:ph type="title"/>
          </p:nvPr>
        </p:nvSpPr>
        <p:spPr>
          <a:xfrm>
            <a:off x="839788" y="365125"/>
            <a:ext cx="10099761" cy="590839"/>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37DBDE02-D423-433B-B237-8165A3FBE882}"/>
              </a:ext>
            </a:extLst>
          </p:cNvPr>
          <p:cNvSpPr>
            <a:spLocks noGrp="1"/>
          </p:cNvSpPr>
          <p:nvPr>
            <p:ph type="body" idx="1"/>
          </p:nvPr>
        </p:nvSpPr>
        <p:spPr>
          <a:xfrm>
            <a:off x="838200" y="1004213"/>
            <a:ext cx="496800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73ED2CD-A923-48AE-BE7A-65094B2B6D83}"/>
              </a:ext>
            </a:extLst>
          </p:cNvPr>
          <p:cNvSpPr>
            <a:spLocks noGrp="1"/>
          </p:cNvSpPr>
          <p:nvPr>
            <p:ph sz="half" idx="2"/>
          </p:nvPr>
        </p:nvSpPr>
        <p:spPr>
          <a:xfrm>
            <a:off x="839788" y="1876375"/>
            <a:ext cx="4968000" cy="410879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18C24C5C-95BB-4D72-B106-F1096D6BC33F}"/>
              </a:ext>
            </a:extLst>
          </p:cNvPr>
          <p:cNvSpPr>
            <a:spLocks noGrp="1"/>
          </p:cNvSpPr>
          <p:nvPr>
            <p:ph type="body" sz="quarter" idx="3"/>
          </p:nvPr>
        </p:nvSpPr>
        <p:spPr>
          <a:xfrm>
            <a:off x="5961206" y="1004213"/>
            <a:ext cx="496800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D0BDA3-73A5-44F8-A700-2502E754668E}"/>
              </a:ext>
            </a:extLst>
          </p:cNvPr>
          <p:cNvSpPr>
            <a:spLocks noGrp="1"/>
          </p:cNvSpPr>
          <p:nvPr>
            <p:ph sz="quarter" idx="4"/>
          </p:nvPr>
        </p:nvSpPr>
        <p:spPr>
          <a:xfrm>
            <a:off x="5962794" y="1876375"/>
            <a:ext cx="4968000" cy="410879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DB907149-2486-44EE-9E2D-6C54D7476BA7}"/>
              </a:ext>
            </a:extLst>
          </p:cNvPr>
          <p:cNvSpPr>
            <a:spLocks noGrp="1"/>
          </p:cNvSpPr>
          <p:nvPr>
            <p:ph type="dt" sz="half" idx="10"/>
          </p:nvPr>
        </p:nvSpPr>
        <p:spPr/>
        <p:txBody>
          <a:bodyPr/>
          <a:lstStyle/>
          <a:p>
            <a:fld id="{737275C8-4AE2-4455-B865-B825CDA7C26E}" type="datetimeFigureOut">
              <a:rPr lang="en-GB" smtClean="0"/>
              <a:t>13/11/2024</a:t>
            </a:fld>
            <a:endParaRPr lang="en-GB"/>
          </a:p>
        </p:txBody>
      </p:sp>
      <p:sp>
        <p:nvSpPr>
          <p:cNvPr id="8" name="Footer Placeholder 7">
            <a:extLst>
              <a:ext uri="{FF2B5EF4-FFF2-40B4-BE49-F238E27FC236}">
                <a16:creationId xmlns:a16="http://schemas.microsoft.com/office/drawing/2014/main" id="{23881D6E-D37E-4516-B80F-F7981D500BDB}"/>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E52C8D92-D530-45E5-B2EC-1B825702B447}"/>
              </a:ext>
            </a:extLst>
          </p:cNvPr>
          <p:cNvSpPr>
            <a:spLocks noGrp="1"/>
          </p:cNvSpPr>
          <p:nvPr>
            <p:ph type="sldNum" sz="quarter" idx="12"/>
          </p:nvPr>
        </p:nvSpPr>
        <p:spPr/>
        <p:txBody>
          <a:bodyPr/>
          <a:lstStyle/>
          <a:p>
            <a:fld id="{05018A7C-E6E8-40A8-9043-D805FF32AC54}" type="slidenum">
              <a:rPr lang="en-GB" smtClean="0"/>
              <a:t>‹#›</a:t>
            </a:fld>
            <a:endParaRPr lang="en-GB"/>
          </a:p>
        </p:txBody>
      </p:sp>
    </p:spTree>
    <p:extLst>
      <p:ext uri="{BB962C8B-B14F-4D97-AF65-F5344CB8AC3E}">
        <p14:creationId xmlns:p14="http://schemas.microsoft.com/office/powerpoint/2010/main" val="285905092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186CA-5814-4B17-BC7A-C4CEE9D01711}"/>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688832E7-7920-4D3F-B352-6890B23D66F2}"/>
              </a:ext>
            </a:extLst>
          </p:cNvPr>
          <p:cNvSpPr>
            <a:spLocks noGrp="1"/>
          </p:cNvSpPr>
          <p:nvPr>
            <p:ph type="dt" sz="half" idx="10"/>
          </p:nvPr>
        </p:nvSpPr>
        <p:spPr/>
        <p:txBody>
          <a:bodyPr/>
          <a:lstStyle/>
          <a:p>
            <a:fld id="{737275C8-4AE2-4455-B865-B825CDA7C26E}" type="datetimeFigureOut">
              <a:rPr lang="en-GB" smtClean="0"/>
              <a:t>13/11/2024</a:t>
            </a:fld>
            <a:endParaRPr lang="en-GB"/>
          </a:p>
        </p:txBody>
      </p:sp>
      <p:sp>
        <p:nvSpPr>
          <p:cNvPr id="4" name="Footer Placeholder 3">
            <a:extLst>
              <a:ext uri="{FF2B5EF4-FFF2-40B4-BE49-F238E27FC236}">
                <a16:creationId xmlns:a16="http://schemas.microsoft.com/office/drawing/2014/main" id="{11B3BDB7-B035-433E-9188-5B7088CFED92}"/>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F1B24CDC-52EA-4751-A335-CC2D64449FCC}"/>
              </a:ext>
            </a:extLst>
          </p:cNvPr>
          <p:cNvSpPr>
            <a:spLocks noGrp="1"/>
          </p:cNvSpPr>
          <p:nvPr>
            <p:ph type="sldNum" sz="quarter" idx="12"/>
          </p:nvPr>
        </p:nvSpPr>
        <p:spPr/>
        <p:txBody>
          <a:bodyPr/>
          <a:lstStyle/>
          <a:p>
            <a:fld id="{05018A7C-E6E8-40A8-9043-D805FF32AC54}" type="slidenum">
              <a:rPr lang="en-GB" smtClean="0"/>
              <a:t>‹#›</a:t>
            </a:fld>
            <a:endParaRPr lang="en-GB"/>
          </a:p>
        </p:txBody>
      </p:sp>
    </p:spTree>
    <p:extLst>
      <p:ext uri="{BB962C8B-B14F-4D97-AF65-F5344CB8AC3E}">
        <p14:creationId xmlns:p14="http://schemas.microsoft.com/office/powerpoint/2010/main" val="160274012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B322F00-98FE-4827-9FD1-056005150FEE}"/>
              </a:ext>
            </a:extLst>
          </p:cNvPr>
          <p:cNvSpPr>
            <a:spLocks noGrp="1"/>
          </p:cNvSpPr>
          <p:nvPr>
            <p:ph type="dt" sz="half" idx="10"/>
          </p:nvPr>
        </p:nvSpPr>
        <p:spPr/>
        <p:txBody>
          <a:bodyPr/>
          <a:lstStyle/>
          <a:p>
            <a:fld id="{737275C8-4AE2-4455-B865-B825CDA7C26E}" type="datetimeFigureOut">
              <a:rPr lang="en-GB" smtClean="0"/>
              <a:t>13/11/2024</a:t>
            </a:fld>
            <a:endParaRPr lang="en-GB"/>
          </a:p>
        </p:txBody>
      </p:sp>
      <p:sp>
        <p:nvSpPr>
          <p:cNvPr id="3" name="Footer Placeholder 2">
            <a:extLst>
              <a:ext uri="{FF2B5EF4-FFF2-40B4-BE49-F238E27FC236}">
                <a16:creationId xmlns:a16="http://schemas.microsoft.com/office/drawing/2014/main" id="{20C32B11-3CBE-43FF-A32C-46F54C2E6722}"/>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728BAA0A-1258-47A9-BD1E-711576E293E5}"/>
              </a:ext>
            </a:extLst>
          </p:cNvPr>
          <p:cNvSpPr>
            <a:spLocks noGrp="1"/>
          </p:cNvSpPr>
          <p:nvPr>
            <p:ph type="sldNum" sz="quarter" idx="12"/>
          </p:nvPr>
        </p:nvSpPr>
        <p:spPr/>
        <p:txBody>
          <a:bodyPr/>
          <a:lstStyle/>
          <a:p>
            <a:fld id="{05018A7C-E6E8-40A8-9043-D805FF32AC54}" type="slidenum">
              <a:rPr lang="en-GB" smtClean="0"/>
              <a:t>‹#›</a:t>
            </a:fld>
            <a:endParaRPr lang="en-GB"/>
          </a:p>
        </p:txBody>
      </p:sp>
    </p:spTree>
    <p:extLst>
      <p:ext uri="{BB962C8B-B14F-4D97-AF65-F5344CB8AC3E}">
        <p14:creationId xmlns:p14="http://schemas.microsoft.com/office/powerpoint/2010/main" val="31801087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356DA1-9B76-4300-B933-A29DB9811031}"/>
              </a:ext>
            </a:extLst>
          </p:cNvPr>
          <p:cNvSpPr>
            <a:spLocks noGrp="1"/>
          </p:cNvSpPr>
          <p:nvPr>
            <p:ph type="title"/>
          </p:nvPr>
        </p:nvSpPr>
        <p:spPr>
          <a:xfrm>
            <a:off x="831850" y="1709738"/>
            <a:ext cx="10116012" cy="2852737"/>
          </a:xfrm>
        </p:spPr>
        <p:txBody>
          <a:bodyPr anchor="b"/>
          <a:lstStyle>
            <a:lvl1pPr>
              <a:defRPr sz="6000"/>
            </a:lvl1pPr>
          </a:lstStyle>
          <a:p>
            <a:r>
              <a:rPr lang="en-US" dirty="0"/>
              <a:t>Click to edit Master title style</a:t>
            </a:r>
            <a:endParaRPr lang="en-GB" dirty="0"/>
          </a:p>
        </p:txBody>
      </p:sp>
      <p:sp>
        <p:nvSpPr>
          <p:cNvPr id="3" name="Text Placeholder 2">
            <a:extLst>
              <a:ext uri="{FF2B5EF4-FFF2-40B4-BE49-F238E27FC236}">
                <a16:creationId xmlns:a16="http://schemas.microsoft.com/office/drawing/2014/main" id="{83A3ABF4-81C9-4DBB-813B-B935A1AEA037}"/>
              </a:ext>
            </a:extLst>
          </p:cNvPr>
          <p:cNvSpPr>
            <a:spLocks noGrp="1"/>
          </p:cNvSpPr>
          <p:nvPr>
            <p:ph type="body" idx="1"/>
          </p:nvPr>
        </p:nvSpPr>
        <p:spPr>
          <a:xfrm>
            <a:off x="831850" y="4589464"/>
            <a:ext cx="10116012" cy="1412326"/>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581D0AC6-E4F6-44DB-9CEB-D8554FF0F024}"/>
              </a:ext>
            </a:extLst>
          </p:cNvPr>
          <p:cNvSpPr>
            <a:spLocks noGrp="1"/>
          </p:cNvSpPr>
          <p:nvPr>
            <p:ph type="dt" sz="half" idx="10"/>
          </p:nvPr>
        </p:nvSpPr>
        <p:spPr/>
        <p:txBody>
          <a:bodyPr/>
          <a:lstStyle/>
          <a:p>
            <a:fld id="{737275C8-4AE2-4455-B865-B825CDA7C26E}" type="datetimeFigureOut">
              <a:rPr lang="en-GB" smtClean="0"/>
              <a:t>13/11/2024</a:t>
            </a:fld>
            <a:endParaRPr lang="en-GB"/>
          </a:p>
        </p:txBody>
      </p:sp>
      <p:sp>
        <p:nvSpPr>
          <p:cNvPr id="5" name="Footer Placeholder 4">
            <a:extLst>
              <a:ext uri="{FF2B5EF4-FFF2-40B4-BE49-F238E27FC236}">
                <a16:creationId xmlns:a16="http://schemas.microsoft.com/office/drawing/2014/main" id="{E54646EF-5131-4EAF-B54C-9E60AAB4F6D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4351384-809B-4585-AD1A-701F5CBA6FBE}"/>
              </a:ext>
            </a:extLst>
          </p:cNvPr>
          <p:cNvSpPr>
            <a:spLocks noGrp="1"/>
          </p:cNvSpPr>
          <p:nvPr>
            <p:ph type="sldNum" sz="quarter" idx="12"/>
          </p:nvPr>
        </p:nvSpPr>
        <p:spPr/>
        <p:txBody>
          <a:bodyPr/>
          <a:lstStyle/>
          <a:p>
            <a:fld id="{05018A7C-E6E8-40A8-9043-D805FF32AC54}" type="slidenum">
              <a:rPr lang="en-GB" smtClean="0"/>
              <a:t>‹#›</a:t>
            </a:fld>
            <a:endParaRPr lang="en-GB"/>
          </a:p>
        </p:txBody>
      </p:sp>
    </p:spTree>
    <p:extLst>
      <p:ext uri="{BB962C8B-B14F-4D97-AF65-F5344CB8AC3E}">
        <p14:creationId xmlns:p14="http://schemas.microsoft.com/office/powerpoint/2010/main" val="173390930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FA420-52DA-4B9D-893E-A1129DA1732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8081D092-9C7B-4E3B-BD8E-8C1B6604C7B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501B05E6-F800-4C8F-B1E0-727DC7BEDF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2F1E458-F9A8-408D-9D6B-B04B089B9B70}"/>
              </a:ext>
            </a:extLst>
          </p:cNvPr>
          <p:cNvSpPr>
            <a:spLocks noGrp="1"/>
          </p:cNvSpPr>
          <p:nvPr>
            <p:ph type="dt" sz="half" idx="10"/>
          </p:nvPr>
        </p:nvSpPr>
        <p:spPr/>
        <p:txBody>
          <a:bodyPr/>
          <a:lstStyle/>
          <a:p>
            <a:fld id="{737275C8-4AE2-4455-B865-B825CDA7C26E}" type="datetimeFigureOut">
              <a:rPr lang="en-GB" smtClean="0"/>
              <a:t>13/11/2024</a:t>
            </a:fld>
            <a:endParaRPr lang="en-GB"/>
          </a:p>
        </p:txBody>
      </p:sp>
      <p:sp>
        <p:nvSpPr>
          <p:cNvPr id="6" name="Footer Placeholder 5">
            <a:extLst>
              <a:ext uri="{FF2B5EF4-FFF2-40B4-BE49-F238E27FC236}">
                <a16:creationId xmlns:a16="http://schemas.microsoft.com/office/drawing/2014/main" id="{2D3539F7-28F4-4A49-A701-C73C9DBAC9F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E3EDC34-4456-448F-8F35-D1D9F61AABC2}"/>
              </a:ext>
            </a:extLst>
          </p:cNvPr>
          <p:cNvSpPr>
            <a:spLocks noGrp="1"/>
          </p:cNvSpPr>
          <p:nvPr>
            <p:ph type="sldNum" sz="quarter" idx="12"/>
          </p:nvPr>
        </p:nvSpPr>
        <p:spPr/>
        <p:txBody>
          <a:bodyPr/>
          <a:lstStyle/>
          <a:p>
            <a:fld id="{05018A7C-E6E8-40A8-9043-D805FF32AC54}" type="slidenum">
              <a:rPr lang="en-GB" smtClean="0"/>
              <a:t>‹#›</a:t>
            </a:fld>
            <a:endParaRPr lang="en-GB"/>
          </a:p>
        </p:txBody>
      </p:sp>
    </p:spTree>
    <p:extLst>
      <p:ext uri="{BB962C8B-B14F-4D97-AF65-F5344CB8AC3E}">
        <p14:creationId xmlns:p14="http://schemas.microsoft.com/office/powerpoint/2010/main" val="69383491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3EA2D-CD98-4737-860C-36BDBA67C2FC}"/>
              </a:ext>
            </a:extLst>
          </p:cNvPr>
          <p:cNvSpPr>
            <a:spLocks noGrp="1"/>
          </p:cNvSpPr>
          <p:nvPr>
            <p:ph type="title"/>
          </p:nvPr>
        </p:nvSpPr>
        <p:spPr>
          <a:xfrm>
            <a:off x="839788" y="457200"/>
            <a:ext cx="4230976" cy="972589"/>
          </a:xfrm>
        </p:spPr>
        <p:txBody>
          <a:bodyPr anchor="b"/>
          <a:lstStyle>
            <a:lvl1pPr>
              <a:defRPr sz="3200"/>
            </a:lvl1pPr>
          </a:lstStyle>
          <a:p>
            <a:r>
              <a:rPr lang="en-US" dirty="0"/>
              <a:t>Click to edit Master title style</a:t>
            </a:r>
            <a:endParaRPr lang="en-GB" dirty="0"/>
          </a:p>
        </p:txBody>
      </p:sp>
      <p:sp>
        <p:nvSpPr>
          <p:cNvPr id="3" name="Picture Placeholder 2">
            <a:extLst>
              <a:ext uri="{FF2B5EF4-FFF2-40B4-BE49-F238E27FC236}">
                <a16:creationId xmlns:a16="http://schemas.microsoft.com/office/drawing/2014/main" id="{E3807CA5-ED9F-4A1F-AE56-CF3B89055373}"/>
              </a:ext>
            </a:extLst>
          </p:cNvPr>
          <p:cNvSpPr>
            <a:spLocks noGrp="1"/>
          </p:cNvSpPr>
          <p:nvPr>
            <p:ph type="pic" idx="1"/>
          </p:nvPr>
        </p:nvSpPr>
        <p:spPr>
          <a:xfrm>
            <a:off x="5178829" y="987425"/>
            <a:ext cx="5744095"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E4D49842-C75C-4288-91C5-EE2845110DE5}"/>
              </a:ext>
            </a:extLst>
          </p:cNvPr>
          <p:cNvSpPr>
            <a:spLocks noGrp="1"/>
          </p:cNvSpPr>
          <p:nvPr>
            <p:ph type="body" sz="half" idx="2"/>
          </p:nvPr>
        </p:nvSpPr>
        <p:spPr>
          <a:xfrm>
            <a:off x="839788" y="1496291"/>
            <a:ext cx="4230976" cy="437269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4F20EE0-DB39-400C-8D2E-C47A93328B9B}"/>
              </a:ext>
            </a:extLst>
          </p:cNvPr>
          <p:cNvSpPr>
            <a:spLocks noGrp="1"/>
          </p:cNvSpPr>
          <p:nvPr>
            <p:ph type="dt" sz="half" idx="10"/>
          </p:nvPr>
        </p:nvSpPr>
        <p:spPr/>
        <p:txBody>
          <a:bodyPr/>
          <a:lstStyle/>
          <a:p>
            <a:fld id="{737275C8-4AE2-4455-B865-B825CDA7C26E}" type="datetimeFigureOut">
              <a:rPr lang="en-GB" smtClean="0"/>
              <a:t>13/11/2024</a:t>
            </a:fld>
            <a:endParaRPr lang="en-GB"/>
          </a:p>
        </p:txBody>
      </p:sp>
      <p:sp>
        <p:nvSpPr>
          <p:cNvPr id="6" name="Footer Placeholder 5">
            <a:extLst>
              <a:ext uri="{FF2B5EF4-FFF2-40B4-BE49-F238E27FC236}">
                <a16:creationId xmlns:a16="http://schemas.microsoft.com/office/drawing/2014/main" id="{BC8901EF-1BD3-466F-AAA7-DCC9D18E1D6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582F2A9-DA0B-470F-89FC-1AF8F34C5EB4}"/>
              </a:ext>
            </a:extLst>
          </p:cNvPr>
          <p:cNvSpPr>
            <a:spLocks noGrp="1"/>
          </p:cNvSpPr>
          <p:nvPr>
            <p:ph type="sldNum" sz="quarter" idx="12"/>
          </p:nvPr>
        </p:nvSpPr>
        <p:spPr/>
        <p:txBody>
          <a:bodyPr/>
          <a:lstStyle/>
          <a:p>
            <a:fld id="{05018A7C-E6E8-40A8-9043-D805FF32AC54}" type="slidenum">
              <a:rPr lang="en-GB" smtClean="0"/>
              <a:t>‹#›</a:t>
            </a:fld>
            <a:endParaRPr lang="en-GB"/>
          </a:p>
        </p:txBody>
      </p:sp>
    </p:spTree>
    <p:extLst>
      <p:ext uri="{BB962C8B-B14F-4D97-AF65-F5344CB8AC3E}">
        <p14:creationId xmlns:p14="http://schemas.microsoft.com/office/powerpoint/2010/main" val="336722765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62169-A8A0-46F8-AE86-FFA46F8B50BB}"/>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B7713B0-52BB-4FFA-8982-037D8DB6F9E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5F62C6C-95F3-47E6-8416-0BF2292E3176}"/>
              </a:ext>
            </a:extLst>
          </p:cNvPr>
          <p:cNvSpPr>
            <a:spLocks noGrp="1"/>
          </p:cNvSpPr>
          <p:nvPr>
            <p:ph type="dt" sz="half" idx="10"/>
          </p:nvPr>
        </p:nvSpPr>
        <p:spPr/>
        <p:txBody>
          <a:bodyPr/>
          <a:lstStyle/>
          <a:p>
            <a:fld id="{737275C8-4AE2-4455-B865-B825CDA7C26E}" type="datetimeFigureOut">
              <a:rPr lang="en-GB" smtClean="0"/>
              <a:t>13/11/2024</a:t>
            </a:fld>
            <a:endParaRPr lang="en-GB"/>
          </a:p>
        </p:txBody>
      </p:sp>
      <p:sp>
        <p:nvSpPr>
          <p:cNvPr id="5" name="Footer Placeholder 4">
            <a:extLst>
              <a:ext uri="{FF2B5EF4-FFF2-40B4-BE49-F238E27FC236}">
                <a16:creationId xmlns:a16="http://schemas.microsoft.com/office/drawing/2014/main" id="{64D3BC86-B614-447C-B833-B97B5BB030D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C9F8BFF-5818-4A9F-ACFC-28768F59EC37}"/>
              </a:ext>
            </a:extLst>
          </p:cNvPr>
          <p:cNvSpPr>
            <a:spLocks noGrp="1"/>
          </p:cNvSpPr>
          <p:nvPr>
            <p:ph type="sldNum" sz="quarter" idx="12"/>
          </p:nvPr>
        </p:nvSpPr>
        <p:spPr/>
        <p:txBody>
          <a:bodyPr/>
          <a:lstStyle/>
          <a:p>
            <a:fld id="{05018A7C-E6E8-40A8-9043-D805FF32AC54}" type="slidenum">
              <a:rPr lang="en-GB" smtClean="0"/>
              <a:t>‹#›</a:t>
            </a:fld>
            <a:endParaRPr lang="en-GB"/>
          </a:p>
        </p:txBody>
      </p:sp>
    </p:spTree>
    <p:extLst>
      <p:ext uri="{BB962C8B-B14F-4D97-AF65-F5344CB8AC3E}">
        <p14:creationId xmlns:p14="http://schemas.microsoft.com/office/powerpoint/2010/main" val="98954229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C9BE05A-120A-461C-909A-2D5ACC095C58}"/>
              </a:ext>
            </a:extLst>
          </p:cNvPr>
          <p:cNvSpPr>
            <a:spLocks noGrp="1"/>
          </p:cNvSpPr>
          <p:nvPr>
            <p:ph type="title" orient="vert"/>
          </p:nvPr>
        </p:nvSpPr>
        <p:spPr>
          <a:xfrm>
            <a:off x="9617824" y="365125"/>
            <a:ext cx="1288473" cy="5611726"/>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D09DACDB-5FAB-4710-BD73-7B00BFF76C84}"/>
              </a:ext>
            </a:extLst>
          </p:cNvPr>
          <p:cNvSpPr>
            <a:spLocks noGrp="1"/>
          </p:cNvSpPr>
          <p:nvPr>
            <p:ph type="body" orient="vert" idx="1"/>
          </p:nvPr>
        </p:nvSpPr>
        <p:spPr>
          <a:xfrm>
            <a:off x="838200" y="365125"/>
            <a:ext cx="8671560" cy="561172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D9DF16C-5463-41A2-8DDF-1DB7673EB9B1}"/>
              </a:ext>
            </a:extLst>
          </p:cNvPr>
          <p:cNvSpPr>
            <a:spLocks noGrp="1"/>
          </p:cNvSpPr>
          <p:nvPr>
            <p:ph type="dt" sz="half" idx="10"/>
          </p:nvPr>
        </p:nvSpPr>
        <p:spPr/>
        <p:txBody>
          <a:bodyPr/>
          <a:lstStyle/>
          <a:p>
            <a:fld id="{737275C8-4AE2-4455-B865-B825CDA7C26E}" type="datetimeFigureOut">
              <a:rPr lang="en-GB" smtClean="0"/>
              <a:t>13/11/2024</a:t>
            </a:fld>
            <a:endParaRPr lang="en-GB"/>
          </a:p>
        </p:txBody>
      </p:sp>
      <p:sp>
        <p:nvSpPr>
          <p:cNvPr id="5" name="Footer Placeholder 4">
            <a:extLst>
              <a:ext uri="{FF2B5EF4-FFF2-40B4-BE49-F238E27FC236}">
                <a16:creationId xmlns:a16="http://schemas.microsoft.com/office/drawing/2014/main" id="{3A888289-D2F5-41E9-96C9-31A2675D3B2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3750029-2D55-471F-93AF-4F727B08F4D1}"/>
              </a:ext>
            </a:extLst>
          </p:cNvPr>
          <p:cNvSpPr>
            <a:spLocks noGrp="1"/>
          </p:cNvSpPr>
          <p:nvPr>
            <p:ph type="sldNum" sz="quarter" idx="12"/>
          </p:nvPr>
        </p:nvSpPr>
        <p:spPr/>
        <p:txBody>
          <a:bodyPr/>
          <a:lstStyle/>
          <a:p>
            <a:fld id="{05018A7C-E6E8-40A8-9043-D805FF32AC54}" type="slidenum">
              <a:rPr lang="en-GB" smtClean="0"/>
              <a:t>‹#›</a:t>
            </a:fld>
            <a:endParaRPr lang="en-GB"/>
          </a:p>
        </p:txBody>
      </p:sp>
    </p:spTree>
    <p:extLst>
      <p:ext uri="{BB962C8B-B14F-4D97-AF65-F5344CB8AC3E}">
        <p14:creationId xmlns:p14="http://schemas.microsoft.com/office/powerpoint/2010/main" val="296271461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A1EC1-FC98-4F19-A171-A54C420766F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075C305E-5617-41DE-8DBB-8F5B2261B8C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Tree>
    <p:extLst>
      <p:ext uri="{BB962C8B-B14F-4D97-AF65-F5344CB8AC3E}">
        <p14:creationId xmlns:p14="http://schemas.microsoft.com/office/powerpoint/2010/main" val="156624933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C341C8-EE61-43C6-A2C0-0797F7AD3165}"/>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970CF45-08CD-4BB7-B7C8-A9574884506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C78A74F-97B4-4B15-8FF3-EA1A488C2B53}"/>
              </a:ext>
            </a:extLst>
          </p:cNvPr>
          <p:cNvSpPr>
            <a:spLocks noGrp="1"/>
          </p:cNvSpPr>
          <p:nvPr>
            <p:ph type="dt" sz="half" idx="10"/>
          </p:nvPr>
        </p:nvSpPr>
        <p:spPr/>
        <p:txBody>
          <a:bodyPr/>
          <a:lstStyle/>
          <a:p>
            <a:fld id="{737275C8-4AE2-4455-B865-B825CDA7C26E}" type="datetimeFigureOut">
              <a:rPr lang="en-GB" smtClean="0"/>
              <a:t>13/11/2024</a:t>
            </a:fld>
            <a:endParaRPr lang="en-GB"/>
          </a:p>
        </p:txBody>
      </p:sp>
      <p:sp>
        <p:nvSpPr>
          <p:cNvPr id="5" name="Footer Placeholder 4">
            <a:extLst>
              <a:ext uri="{FF2B5EF4-FFF2-40B4-BE49-F238E27FC236}">
                <a16:creationId xmlns:a16="http://schemas.microsoft.com/office/drawing/2014/main" id="{17D3A727-FBA8-479C-90F8-BA1096AFD14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2E8BEA4-ADDB-4310-AB09-FBDC0A4C96EE}"/>
              </a:ext>
            </a:extLst>
          </p:cNvPr>
          <p:cNvSpPr>
            <a:spLocks noGrp="1"/>
          </p:cNvSpPr>
          <p:nvPr>
            <p:ph type="sldNum" sz="quarter" idx="12"/>
          </p:nvPr>
        </p:nvSpPr>
        <p:spPr/>
        <p:txBody>
          <a:bodyPr/>
          <a:lstStyle/>
          <a:p>
            <a:fld id="{05018A7C-E6E8-40A8-9043-D805FF32AC54}" type="slidenum">
              <a:rPr lang="en-GB" smtClean="0"/>
              <a:t>‹#›</a:t>
            </a:fld>
            <a:endParaRPr lang="en-GB"/>
          </a:p>
        </p:txBody>
      </p:sp>
    </p:spTree>
    <p:extLst>
      <p:ext uri="{BB962C8B-B14F-4D97-AF65-F5344CB8AC3E}">
        <p14:creationId xmlns:p14="http://schemas.microsoft.com/office/powerpoint/2010/main" val="47620522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356DA1-9B76-4300-B933-A29DB9811031}"/>
              </a:ext>
            </a:extLst>
          </p:cNvPr>
          <p:cNvSpPr>
            <a:spLocks noGrp="1"/>
          </p:cNvSpPr>
          <p:nvPr>
            <p:ph type="title"/>
          </p:nvPr>
        </p:nvSpPr>
        <p:spPr>
          <a:xfrm>
            <a:off x="831850" y="1709738"/>
            <a:ext cx="10116012" cy="2852737"/>
          </a:xfrm>
        </p:spPr>
        <p:txBody>
          <a:bodyPr anchor="b"/>
          <a:lstStyle>
            <a:lvl1pPr>
              <a:defRPr sz="6000"/>
            </a:lvl1pPr>
          </a:lstStyle>
          <a:p>
            <a:r>
              <a:rPr lang="en-US" dirty="0"/>
              <a:t>Click to edit Master title style</a:t>
            </a:r>
            <a:endParaRPr lang="en-GB" dirty="0"/>
          </a:p>
        </p:txBody>
      </p:sp>
      <p:sp>
        <p:nvSpPr>
          <p:cNvPr id="3" name="Text Placeholder 2">
            <a:extLst>
              <a:ext uri="{FF2B5EF4-FFF2-40B4-BE49-F238E27FC236}">
                <a16:creationId xmlns:a16="http://schemas.microsoft.com/office/drawing/2014/main" id="{83A3ABF4-81C9-4DBB-813B-B935A1AEA037}"/>
              </a:ext>
            </a:extLst>
          </p:cNvPr>
          <p:cNvSpPr>
            <a:spLocks noGrp="1"/>
          </p:cNvSpPr>
          <p:nvPr>
            <p:ph type="body" idx="1"/>
          </p:nvPr>
        </p:nvSpPr>
        <p:spPr>
          <a:xfrm>
            <a:off x="831850" y="4589464"/>
            <a:ext cx="10116012" cy="1412326"/>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581D0AC6-E4F6-44DB-9CEB-D8554FF0F024}"/>
              </a:ext>
            </a:extLst>
          </p:cNvPr>
          <p:cNvSpPr>
            <a:spLocks noGrp="1"/>
          </p:cNvSpPr>
          <p:nvPr>
            <p:ph type="dt" sz="half" idx="10"/>
          </p:nvPr>
        </p:nvSpPr>
        <p:spPr/>
        <p:txBody>
          <a:bodyPr/>
          <a:lstStyle/>
          <a:p>
            <a:fld id="{737275C8-4AE2-4455-B865-B825CDA7C26E}" type="datetimeFigureOut">
              <a:rPr lang="en-GB" smtClean="0"/>
              <a:t>13/11/2024</a:t>
            </a:fld>
            <a:endParaRPr lang="en-GB"/>
          </a:p>
        </p:txBody>
      </p:sp>
      <p:sp>
        <p:nvSpPr>
          <p:cNvPr id="5" name="Footer Placeholder 4">
            <a:extLst>
              <a:ext uri="{FF2B5EF4-FFF2-40B4-BE49-F238E27FC236}">
                <a16:creationId xmlns:a16="http://schemas.microsoft.com/office/drawing/2014/main" id="{E54646EF-5131-4EAF-B54C-9E60AAB4F6D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4351384-809B-4585-AD1A-701F5CBA6FBE}"/>
              </a:ext>
            </a:extLst>
          </p:cNvPr>
          <p:cNvSpPr>
            <a:spLocks noGrp="1"/>
          </p:cNvSpPr>
          <p:nvPr>
            <p:ph type="sldNum" sz="quarter" idx="12"/>
          </p:nvPr>
        </p:nvSpPr>
        <p:spPr/>
        <p:txBody>
          <a:bodyPr/>
          <a:lstStyle/>
          <a:p>
            <a:fld id="{05018A7C-E6E8-40A8-9043-D805FF32AC54}" type="slidenum">
              <a:rPr lang="en-GB" smtClean="0"/>
              <a:t>‹#›</a:t>
            </a:fld>
            <a:endParaRPr lang="en-GB"/>
          </a:p>
        </p:txBody>
      </p:sp>
    </p:spTree>
    <p:extLst>
      <p:ext uri="{BB962C8B-B14F-4D97-AF65-F5344CB8AC3E}">
        <p14:creationId xmlns:p14="http://schemas.microsoft.com/office/powerpoint/2010/main" val="158261417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6B865-8AAA-43A2-9CBC-7228A63C6579}"/>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A8C41D42-22B6-47FB-A295-CA7D55FD0B01}"/>
              </a:ext>
            </a:extLst>
          </p:cNvPr>
          <p:cNvSpPr>
            <a:spLocks noGrp="1"/>
          </p:cNvSpPr>
          <p:nvPr>
            <p:ph sz="half" idx="1"/>
          </p:nvPr>
        </p:nvSpPr>
        <p:spPr>
          <a:xfrm>
            <a:off x="838200" y="1080655"/>
            <a:ext cx="4968000" cy="49211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A4B0464F-D595-4231-87A0-79CF681A18A1}"/>
              </a:ext>
            </a:extLst>
          </p:cNvPr>
          <p:cNvSpPr>
            <a:spLocks noGrp="1"/>
          </p:cNvSpPr>
          <p:nvPr>
            <p:ph sz="half" idx="2"/>
          </p:nvPr>
        </p:nvSpPr>
        <p:spPr>
          <a:xfrm>
            <a:off x="5946611" y="1080655"/>
            <a:ext cx="4968000" cy="49211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A9861272-35CE-4697-B730-E09E2567CFE7}"/>
              </a:ext>
            </a:extLst>
          </p:cNvPr>
          <p:cNvSpPr>
            <a:spLocks noGrp="1"/>
          </p:cNvSpPr>
          <p:nvPr>
            <p:ph type="dt" sz="half" idx="10"/>
          </p:nvPr>
        </p:nvSpPr>
        <p:spPr/>
        <p:txBody>
          <a:bodyPr/>
          <a:lstStyle/>
          <a:p>
            <a:fld id="{737275C8-4AE2-4455-B865-B825CDA7C26E}" type="datetimeFigureOut">
              <a:rPr lang="en-GB" smtClean="0"/>
              <a:t>13/11/2024</a:t>
            </a:fld>
            <a:endParaRPr lang="en-GB"/>
          </a:p>
        </p:txBody>
      </p:sp>
      <p:sp>
        <p:nvSpPr>
          <p:cNvPr id="6" name="Footer Placeholder 5">
            <a:extLst>
              <a:ext uri="{FF2B5EF4-FFF2-40B4-BE49-F238E27FC236}">
                <a16:creationId xmlns:a16="http://schemas.microsoft.com/office/drawing/2014/main" id="{6148D588-0530-47AF-AA4B-52BC9314BCDA}"/>
              </a:ext>
            </a:extLst>
          </p:cNvPr>
          <p:cNvSpPr>
            <a:spLocks noGrp="1"/>
          </p:cNvSpPr>
          <p:nvPr>
            <p:ph type="ftr" sz="quarter" idx="11"/>
          </p:nvPr>
        </p:nvSpPr>
        <p:spPr>
          <a:xfrm>
            <a:off x="3819005" y="6220076"/>
            <a:ext cx="4114800" cy="365125"/>
          </a:xfrm>
        </p:spPr>
        <p:txBody>
          <a:bodyPr/>
          <a:lstStyle/>
          <a:p>
            <a:endParaRPr lang="en-GB" dirty="0"/>
          </a:p>
        </p:txBody>
      </p:sp>
      <p:sp>
        <p:nvSpPr>
          <p:cNvPr id="7" name="Slide Number Placeholder 6">
            <a:extLst>
              <a:ext uri="{FF2B5EF4-FFF2-40B4-BE49-F238E27FC236}">
                <a16:creationId xmlns:a16="http://schemas.microsoft.com/office/drawing/2014/main" id="{3447F250-8206-4824-85E4-E7967235C694}"/>
              </a:ext>
            </a:extLst>
          </p:cNvPr>
          <p:cNvSpPr>
            <a:spLocks noGrp="1"/>
          </p:cNvSpPr>
          <p:nvPr>
            <p:ph type="sldNum" sz="quarter" idx="12"/>
          </p:nvPr>
        </p:nvSpPr>
        <p:spPr>
          <a:xfrm>
            <a:off x="8171410" y="6220077"/>
            <a:ext cx="2102714" cy="365125"/>
          </a:xfrm>
        </p:spPr>
        <p:txBody>
          <a:bodyPr/>
          <a:lstStyle/>
          <a:p>
            <a:fld id="{05018A7C-E6E8-40A8-9043-D805FF32AC54}" type="slidenum">
              <a:rPr lang="en-GB" smtClean="0"/>
              <a:t>‹#›</a:t>
            </a:fld>
            <a:endParaRPr lang="en-GB"/>
          </a:p>
        </p:txBody>
      </p:sp>
    </p:spTree>
    <p:extLst>
      <p:ext uri="{BB962C8B-B14F-4D97-AF65-F5344CB8AC3E}">
        <p14:creationId xmlns:p14="http://schemas.microsoft.com/office/powerpoint/2010/main" val="32785932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12D56-10B7-4222-8279-246DF9021B3F}"/>
              </a:ext>
            </a:extLst>
          </p:cNvPr>
          <p:cNvSpPr>
            <a:spLocks noGrp="1"/>
          </p:cNvSpPr>
          <p:nvPr>
            <p:ph type="title"/>
          </p:nvPr>
        </p:nvSpPr>
        <p:spPr>
          <a:xfrm>
            <a:off x="839788" y="365125"/>
            <a:ext cx="10099761" cy="590839"/>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37DBDE02-D423-433B-B237-8165A3FBE882}"/>
              </a:ext>
            </a:extLst>
          </p:cNvPr>
          <p:cNvSpPr>
            <a:spLocks noGrp="1"/>
          </p:cNvSpPr>
          <p:nvPr>
            <p:ph type="body" idx="1"/>
          </p:nvPr>
        </p:nvSpPr>
        <p:spPr>
          <a:xfrm>
            <a:off x="838200" y="1004213"/>
            <a:ext cx="496800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73ED2CD-A923-48AE-BE7A-65094B2B6D83}"/>
              </a:ext>
            </a:extLst>
          </p:cNvPr>
          <p:cNvSpPr>
            <a:spLocks noGrp="1"/>
          </p:cNvSpPr>
          <p:nvPr>
            <p:ph sz="half" idx="2"/>
          </p:nvPr>
        </p:nvSpPr>
        <p:spPr>
          <a:xfrm>
            <a:off x="839788" y="1876375"/>
            <a:ext cx="4968000" cy="410879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18C24C5C-95BB-4D72-B106-F1096D6BC33F}"/>
              </a:ext>
            </a:extLst>
          </p:cNvPr>
          <p:cNvSpPr>
            <a:spLocks noGrp="1"/>
          </p:cNvSpPr>
          <p:nvPr>
            <p:ph type="body" sz="quarter" idx="3"/>
          </p:nvPr>
        </p:nvSpPr>
        <p:spPr>
          <a:xfrm>
            <a:off x="5961206" y="1004213"/>
            <a:ext cx="496800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D0BDA3-73A5-44F8-A700-2502E754668E}"/>
              </a:ext>
            </a:extLst>
          </p:cNvPr>
          <p:cNvSpPr>
            <a:spLocks noGrp="1"/>
          </p:cNvSpPr>
          <p:nvPr>
            <p:ph sz="quarter" idx="4"/>
          </p:nvPr>
        </p:nvSpPr>
        <p:spPr>
          <a:xfrm>
            <a:off x="5962794" y="1876375"/>
            <a:ext cx="4968000" cy="410879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DB907149-2486-44EE-9E2D-6C54D7476BA7}"/>
              </a:ext>
            </a:extLst>
          </p:cNvPr>
          <p:cNvSpPr>
            <a:spLocks noGrp="1"/>
          </p:cNvSpPr>
          <p:nvPr>
            <p:ph type="dt" sz="half" idx="10"/>
          </p:nvPr>
        </p:nvSpPr>
        <p:spPr/>
        <p:txBody>
          <a:bodyPr/>
          <a:lstStyle/>
          <a:p>
            <a:fld id="{737275C8-4AE2-4455-B865-B825CDA7C26E}" type="datetimeFigureOut">
              <a:rPr lang="en-GB" smtClean="0"/>
              <a:t>13/11/2024</a:t>
            </a:fld>
            <a:endParaRPr lang="en-GB"/>
          </a:p>
        </p:txBody>
      </p:sp>
      <p:sp>
        <p:nvSpPr>
          <p:cNvPr id="8" name="Footer Placeholder 7">
            <a:extLst>
              <a:ext uri="{FF2B5EF4-FFF2-40B4-BE49-F238E27FC236}">
                <a16:creationId xmlns:a16="http://schemas.microsoft.com/office/drawing/2014/main" id="{23881D6E-D37E-4516-B80F-F7981D500BDB}"/>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E52C8D92-D530-45E5-B2EC-1B825702B447}"/>
              </a:ext>
            </a:extLst>
          </p:cNvPr>
          <p:cNvSpPr>
            <a:spLocks noGrp="1"/>
          </p:cNvSpPr>
          <p:nvPr>
            <p:ph type="sldNum" sz="quarter" idx="12"/>
          </p:nvPr>
        </p:nvSpPr>
        <p:spPr/>
        <p:txBody>
          <a:bodyPr/>
          <a:lstStyle/>
          <a:p>
            <a:fld id="{05018A7C-E6E8-40A8-9043-D805FF32AC54}" type="slidenum">
              <a:rPr lang="en-GB" smtClean="0"/>
              <a:t>‹#›</a:t>
            </a:fld>
            <a:endParaRPr lang="en-GB"/>
          </a:p>
        </p:txBody>
      </p:sp>
    </p:spTree>
    <p:extLst>
      <p:ext uri="{BB962C8B-B14F-4D97-AF65-F5344CB8AC3E}">
        <p14:creationId xmlns:p14="http://schemas.microsoft.com/office/powerpoint/2010/main" val="77498643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186CA-5814-4B17-BC7A-C4CEE9D01711}"/>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688832E7-7920-4D3F-B352-6890B23D66F2}"/>
              </a:ext>
            </a:extLst>
          </p:cNvPr>
          <p:cNvSpPr>
            <a:spLocks noGrp="1"/>
          </p:cNvSpPr>
          <p:nvPr>
            <p:ph type="dt" sz="half" idx="10"/>
          </p:nvPr>
        </p:nvSpPr>
        <p:spPr/>
        <p:txBody>
          <a:bodyPr/>
          <a:lstStyle/>
          <a:p>
            <a:fld id="{737275C8-4AE2-4455-B865-B825CDA7C26E}" type="datetimeFigureOut">
              <a:rPr lang="en-GB" smtClean="0"/>
              <a:t>13/11/2024</a:t>
            </a:fld>
            <a:endParaRPr lang="en-GB"/>
          </a:p>
        </p:txBody>
      </p:sp>
      <p:sp>
        <p:nvSpPr>
          <p:cNvPr id="4" name="Footer Placeholder 3">
            <a:extLst>
              <a:ext uri="{FF2B5EF4-FFF2-40B4-BE49-F238E27FC236}">
                <a16:creationId xmlns:a16="http://schemas.microsoft.com/office/drawing/2014/main" id="{11B3BDB7-B035-433E-9188-5B7088CFED92}"/>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F1B24CDC-52EA-4751-A335-CC2D64449FCC}"/>
              </a:ext>
            </a:extLst>
          </p:cNvPr>
          <p:cNvSpPr>
            <a:spLocks noGrp="1"/>
          </p:cNvSpPr>
          <p:nvPr>
            <p:ph type="sldNum" sz="quarter" idx="12"/>
          </p:nvPr>
        </p:nvSpPr>
        <p:spPr/>
        <p:txBody>
          <a:bodyPr/>
          <a:lstStyle/>
          <a:p>
            <a:fld id="{05018A7C-E6E8-40A8-9043-D805FF32AC54}" type="slidenum">
              <a:rPr lang="en-GB" smtClean="0"/>
              <a:t>‹#›</a:t>
            </a:fld>
            <a:endParaRPr lang="en-GB"/>
          </a:p>
        </p:txBody>
      </p:sp>
    </p:spTree>
    <p:extLst>
      <p:ext uri="{BB962C8B-B14F-4D97-AF65-F5344CB8AC3E}">
        <p14:creationId xmlns:p14="http://schemas.microsoft.com/office/powerpoint/2010/main" val="16667438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6B865-8AAA-43A2-9CBC-7228A63C6579}"/>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A8C41D42-22B6-47FB-A295-CA7D55FD0B01}"/>
              </a:ext>
            </a:extLst>
          </p:cNvPr>
          <p:cNvSpPr>
            <a:spLocks noGrp="1"/>
          </p:cNvSpPr>
          <p:nvPr>
            <p:ph sz="half" idx="1"/>
          </p:nvPr>
        </p:nvSpPr>
        <p:spPr>
          <a:xfrm>
            <a:off x="838200" y="1080655"/>
            <a:ext cx="4968000" cy="49211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A4B0464F-D595-4231-87A0-79CF681A18A1}"/>
              </a:ext>
            </a:extLst>
          </p:cNvPr>
          <p:cNvSpPr>
            <a:spLocks noGrp="1"/>
          </p:cNvSpPr>
          <p:nvPr>
            <p:ph sz="half" idx="2"/>
          </p:nvPr>
        </p:nvSpPr>
        <p:spPr>
          <a:xfrm>
            <a:off x="5946611" y="1080655"/>
            <a:ext cx="4968000" cy="49211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A9861272-35CE-4697-B730-E09E2567CFE7}"/>
              </a:ext>
            </a:extLst>
          </p:cNvPr>
          <p:cNvSpPr>
            <a:spLocks noGrp="1"/>
          </p:cNvSpPr>
          <p:nvPr>
            <p:ph type="dt" sz="half" idx="10"/>
          </p:nvPr>
        </p:nvSpPr>
        <p:spPr/>
        <p:txBody>
          <a:bodyPr/>
          <a:lstStyle/>
          <a:p>
            <a:fld id="{737275C8-4AE2-4455-B865-B825CDA7C26E}" type="datetimeFigureOut">
              <a:rPr lang="en-GB" smtClean="0"/>
              <a:t>13/11/2024</a:t>
            </a:fld>
            <a:endParaRPr lang="en-GB"/>
          </a:p>
        </p:txBody>
      </p:sp>
      <p:sp>
        <p:nvSpPr>
          <p:cNvPr id="6" name="Footer Placeholder 5">
            <a:extLst>
              <a:ext uri="{FF2B5EF4-FFF2-40B4-BE49-F238E27FC236}">
                <a16:creationId xmlns:a16="http://schemas.microsoft.com/office/drawing/2014/main" id="{6148D588-0530-47AF-AA4B-52BC9314BCDA}"/>
              </a:ext>
            </a:extLst>
          </p:cNvPr>
          <p:cNvSpPr>
            <a:spLocks noGrp="1"/>
          </p:cNvSpPr>
          <p:nvPr>
            <p:ph type="ftr" sz="quarter" idx="11"/>
          </p:nvPr>
        </p:nvSpPr>
        <p:spPr>
          <a:xfrm>
            <a:off x="3819005" y="6220076"/>
            <a:ext cx="4114800" cy="365125"/>
          </a:xfrm>
        </p:spPr>
        <p:txBody>
          <a:bodyPr/>
          <a:lstStyle/>
          <a:p>
            <a:endParaRPr lang="en-GB" dirty="0"/>
          </a:p>
        </p:txBody>
      </p:sp>
      <p:sp>
        <p:nvSpPr>
          <p:cNvPr id="7" name="Slide Number Placeholder 6">
            <a:extLst>
              <a:ext uri="{FF2B5EF4-FFF2-40B4-BE49-F238E27FC236}">
                <a16:creationId xmlns:a16="http://schemas.microsoft.com/office/drawing/2014/main" id="{3447F250-8206-4824-85E4-E7967235C694}"/>
              </a:ext>
            </a:extLst>
          </p:cNvPr>
          <p:cNvSpPr>
            <a:spLocks noGrp="1"/>
          </p:cNvSpPr>
          <p:nvPr>
            <p:ph type="sldNum" sz="quarter" idx="12"/>
          </p:nvPr>
        </p:nvSpPr>
        <p:spPr>
          <a:xfrm>
            <a:off x="8171410" y="6220077"/>
            <a:ext cx="2102714" cy="365125"/>
          </a:xfrm>
        </p:spPr>
        <p:txBody>
          <a:bodyPr/>
          <a:lstStyle/>
          <a:p>
            <a:fld id="{05018A7C-E6E8-40A8-9043-D805FF32AC54}" type="slidenum">
              <a:rPr lang="en-GB" smtClean="0"/>
              <a:t>‹#›</a:t>
            </a:fld>
            <a:endParaRPr lang="en-GB"/>
          </a:p>
        </p:txBody>
      </p:sp>
    </p:spTree>
    <p:extLst>
      <p:ext uri="{BB962C8B-B14F-4D97-AF65-F5344CB8AC3E}">
        <p14:creationId xmlns:p14="http://schemas.microsoft.com/office/powerpoint/2010/main" val="385320582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tx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B322F00-98FE-4827-9FD1-056005150FEE}"/>
              </a:ext>
            </a:extLst>
          </p:cNvPr>
          <p:cNvSpPr>
            <a:spLocks noGrp="1"/>
          </p:cNvSpPr>
          <p:nvPr>
            <p:ph type="dt" sz="half" idx="10"/>
          </p:nvPr>
        </p:nvSpPr>
        <p:spPr/>
        <p:txBody>
          <a:bodyPr/>
          <a:lstStyle/>
          <a:p>
            <a:fld id="{737275C8-4AE2-4455-B865-B825CDA7C26E}" type="datetimeFigureOut">
              <a:rPr lang="en-GB" smtClean="0"/>
              <a:t>13/11/2024</a:t>
            </a:fld>
            <a:endParaRPr lang="en-GB"/>
          </a:p>
        </p:txBody>
      </p:sp>
      <p:sp>
        <p:nvSpPr>
          <p:cNvPr id="3" name="Footer Placeholder 2">
            <a:extLst>
              <a:ext uri="{FF2B5EF4-FFF2-40B4-BE49-F238E27FC236}">
                <a16:creationId xmlns:a16="http://schemas.microsoft.com/office/drawing/2014/main" id="{20C32B11-3CBE-43FF-A32C-46F54C2E6722}"/>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728BAA0A-1258-47A9-BD1E-711576E293E5}"/>
              </a:ext>
            </a:extLst>
          </p:cNvPr>
          <p:cNvSpPr>
            <a:spLocks noGrp="1"/>
          </p:cNvSpPr>
          <p:nvPr>
            <p:ph type="sldNum" sz="quarter" idx="12"/>
          </p:nvPr>
        </p:nvSpPr>
        <p:spPr/>
        <p:txBody>
          <a:bodyPr/>
          <a:lstStyle/>
          <a:p>
            <a:fld id="{05018A7C-E6E8-40A8-9043-D805FF32AC54}" type="slidenum">
              <a:rPr lang="en-GB" smtClean="0"/>
              <a:t>‹#›</a:t>
            </a:fld>
            <a:endParaRPr lang="en-GB"/>
          </a:p>
        </p:txBody>
      </p:sp>
    </p:spTree>
    <p:extLst>
      <p:ext uri="{BB962C8B-B14F-4D97-AF65-F5344CB8AC3E}">
        <p14:creationId xmlns:p14="http://schemas.microsoft.com/office/powerpoint/2010/main" val="91514010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FA420-52DA-4B9D-893E-A1129DA1732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8081D092-9C7B-4E3B-BD8E-8C1B6604C7B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501B05E6-F800-4C8F-B1E0-727DC7BEDF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2F1E458-F9A8-408D-9D6B-B04B089B9B70}"/>
              </a:ext>
            </a:extLst>
          </p:cNvPr>
          <p:cNvSpPr>
            <a:spLocks noGrp="1"/>
          </p:cNvSpPr>
          <p:nvPr>
            <p:ph type="dt" sz="half" idx="10"/>
          </p:nvPr>
        </p:nvSpPr>
        <p:spPr/>
        <p:txBody>
          <a:bodyPr/>
          <a:lstStyle/>
          <a:p>
            <a:fld id="{737275C8-4AE2-4455-B865-B825CDA7C26E}" type="datetimeFigureOut">
              <a:rPr lang="en-GB" smtClean="0"/>
              <a:t>13/11/2024</a:t>
            </a:fld>
            <a:endParaRPr lang="en-GB"/>
          </a:p>
        </p:txBody>
      </p:sp>
      <p:sp>
        <p:nvSpPr>
          <p:cNvPr id="6" name="Footer Placeholder 5">
            <a:extLst>
              <a:ext uri="{FF2B5EF4-FFF2-40B4-BE49-F238E27FC236}">
                <a16:creationId xmlns:a16="http://schemas.microsoft.com/office/drawing/2014/main" id="{2D3539F7-28F4-4A49-A701-C73C9DBAC9F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E3EDC34-4456-448F-8F35-D1D9F61AABC2}"/>
              </a:ext>
            </a:extLst>
          </p:cNvPr>
          <p:cNvSpPr>
            <a:spLocks noGrp="1"/>
          </p:cNvSpPr>
          <p:nvPr>
            <p:ph type="sldNum" sz="quarter" idx="12"/>
          </p:nvPr>
        </p:nvSpPr>
        <p:spPr/>
        <p:txBody>
          <a:bodyPr/>
          <a:lstStyle/>
          <a:p>
            <a:fld id="{05018A7C-E6E8-40A8-9043-D805FF32AC54}" type="slidenum">
              <a:rPr lang="en-GB" smtClean="0"/>
              <a:t>‹#›</a:t>
            </a:fld>
            <a:endParaRPr lang="en-GB"/>
          </a:p>
        </p:txBody>
      </p:sp>
    </p:spTree>
    <p:extLst>
      <p:ext uri="{BB962C8B-B14F-4D97-AF65-F5344CB8AC3E}">
        <p14:creationId xmlns:p14="http://schemas.microsoft.com/office/powerpoint/2010/main" val="1986644925"/>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3EA2D-CD98-4737-860C-36BDBA67C2FC}"/>
              </a:ext>
            </a:extLst>
          </p:cNvPr>
          <p:cNvSpPr>
            <a:spLocks noGrp="1"/>
          </p:cNvSpPr>
          <p:nvPr>
            <p:ph type="title"/>
          </p:nvPr>
        </p:nvSpPr>
        <p:spPr>
          <a:xfrm>
            <a:off x="839788" y="457200"/>
            <a:ext cx="4230976" cy="972589"/>
          </a:xfrm>
        </p:spPr>
        <p:txBody>
          <a:bodyPr anchor="b"/>
          <a:lstStyle>
            <a:lvl1pPr>
              <a:defRPr sz="3200"/>
            </a:lvl1pPr>
          </a:lstStyle>
          <a:p>
            <a:r>
              <a:rPr lang="en-US" dirty="0"/>
              <a:t>Click to edit Master title style</a:t>
            </a:r>
            <a:endParaRPr lang="en-GB" dirty="0"/>
          </a:p>
        </p:txBody>
      </p:sp>
      <p:sp>
        <p:nvSpPr>
          <p:cNvPr id="3" name="Picture Placeholder 2">
            <a:extLst>
              <a:ext uri="{FF2B5EF4-FFF2-40B4-BE49-F238E27FC236}">
                <a16:creationId xmlns:a16="http://schemas.microsoft.com/office/drawing/2014/main" id="{E3807CA5-ED9F-4A1F-AE56-CF3B89055373}"/>
              </a:ext>
            </a:extLst>
          </p:cNvPr>
          <p:cNvSpPr>
            <a:spLocks noGrp="1"/>
          </p:cNvSpPr>
          <p:nvPr>
            <p:ph type="pic" idx="1"/>
          </p:nvPr>
        </p:nvSpPr>
        <p:spPr>
          <a:xfrm>
            <a:off x="5178829" y="987425"/>
            <a:ext cx="5744095"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E4D49842-C75C-4288-91C5-EE2845110DE5}"/>
              </a:ext>
            </a:extLst>
          </p:cNvPr>
          <p:cNvSpPr>
            <a:spLocks noGrp="1"/>
          </p:cNvSpPr>
          <p:nvPr>
            <p:ph type="body" sz="half" idx="2"/>
          </p:nvPr>
        </p:nvSpPr>
        <p:spPr>
          <a:xfrm>
            <a:off x="839788" y="1496291"/>
            <a:ext cx="4230976" cy="437269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4F20EE0-DB39-400C-8D2E-C47A93328B9B}"/>
              </a:ext>
            </a:extLst>
          </p:cNvPr>
          <p:cNvSpPr>
            <a:spLocks noGrp="1"/>
          </p:cNvSpPr>
          <p:nvPr>
            <p:ph type="dt" sz="half" idx="10"/>
          </p:nvPr>
        </p:nvSpPr>
        <p:spPr/>
        <p:txBody>
          <a:bodyPr/>
          <a:lstStyle/>
          <a:p>
            <a:fld id="{737275C8-4AE2-4455-B865-B825CDA7C26E}" type="datetimeFigureOut">
              <a:rPr lang="en-GB" smtClean="0"/>
              <a:t>13/11/2024</a:t>
            </a:fld>
            <a:endParaRPr lang="en-GB"/>
          </a:p>
        </p:txBody>
      </p:sp>
      <p:sp>
        <p:nvSpPr>
          <p:cNvPr id="6" name="Footer Placeholder 5">
            <a:extLst>
              <a:ext uri="{FF2B5EF4-FFF2-40B4-BE49-F238E27FC236}">
                <a16:creationId xmlns:a16="http://schemas.microsoft.com/office/drawing/2014/main" id="{BC8901EF-1BD3-466F-AAA7-DCC9D18E1D6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582F2A9-DA0B-470F-89FC-1AF8F34C5EB4}"/>
              </a:ext>
            </a:extLst>
          </p:cNvPr>
          <p:cNvSpPr>
            <a:spLocks noGrp="1"/>
          </p:cNvSpPr>
          <p:nvPr>
            <p:ph type="sldNum" sz="quarter" idx="12"/>
          </p:nvPr>
        </p:nvSpPr>
        <p:spPr/>
        <p:txBody>
          <a:bodyPr/>
          <a:lstStyle/>
          <a:p>
            <a:fld id="{05018A7C-E6E8-40A8-9043-D805FF32AC54}" type="slidenum">
              <a:rPr lang="en-GB" smtClean="0"/>
              <a:t>‹#›</a:t>
            </a:fld>
            <a:endParaRPr lang="en-GB"/>
          </a:p>
        </p:txBody>
      </p:sp>
    </p:spTree>
    <p:extLst>
      <p:ext uri="{BB962C8B-B14F-4D97-AF65-F5344CB8AC3E}">
        <p14:creationId xmlns:p14="http://schemas.microsoft.com/office/powerpoint/2010/main" val="52463133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62169-A8A0-46F8-AE86-FFA46F8B50BB}"/>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B7713B0-52BB-4FFA-8982-037D8DB6F9E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5F62C6C-95F3-47E6-8416-0BF2292E3176}"/>
              </a:ext>
            </a:extLst>
          </p:cNvPr>
          <p:cNvSpPr>
            <a:spLocks noGrp="1"/>
          </p:cNvSpPr>
          <p:nvPr>
            <p:ph type="dt" sz="half" idx="10"/>
          </p:nvPr>
        </p:nvSpPr>
        <p:spPr/>
        <p:txBody>
          <a:bodyPr/>
          <a:lstStyle/>
          <a:p>
            <a:fld id="{737275C8-4AE2-4455-B865-B825CDA7C26E}" type="datetimeFigureOut">
              <a:rPr lang="en-GB" smtClean="0"/>
              <a:t>13/11/2024</a:t>
            </a:fld>
            <a:endParaRPr lang="en-GB"/>
          </a:p>
        </p:txBody>
      </p:sp>
      <p:sp>
        <p:nvSpPr>
          <p:cNvPr id="5" name="Footer Placeholder 4">
            <a:extLst>
              <a:ext uri="{FF2B5EF4-FFF2-40B4-BE49-F238E27FC236}">
                <a16:creationId xmlns:a16="http://schemas.microsoft.com/office/drawing/2014/main" id="{64D3BC86-B614-447C-B833-B97B5BB030D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C9F8BFF-5818-4A9F-ACFC-28768F59EC37}"/>
              </a:ext>
            </a:extLst>
          </p:cNvPr>
          <p:cNvSpPr>
            <a:spLocks noGrp="1"/>
          </p:cNvSpPr>
          <p:nvPr>
            <p:ph type="sldNum" sz="quarter" idx="12"/>
          </p:nvPr>
        </p:nvSpPr>
        <p:spPr/>
        <p:txBody>
          <a:bodyPr/>
          <a:lstStyle/>
          <a:p>
            <a:fld id="{05018A7C-E6E8-40A8-9043-D805FF32AC54}" type="slidenum">
              <a:rPr lang="en-GB" smtClean="0"/>
              <a:t>‹#›</a:t>
            </a:fld>
            <a:endParaRPr lang="en-GB"/>
          </a:p>
        </p:txBody>
      </p:sp>
    </p:spTree>
    <p:extLst>
      <p:ext uri="{BB962C8B-B14F-4D97-AF65-F5344CB8AC3E}">
        <p14:creationId xmlns:p14="http://schemas.microsoft.com/office/powerpoint/2010/main" val="63369372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bg>
      <p:bgPr>
        <a:solidFill>
          <a:schemeClr val="tx1"/>
        </a:solidFill>
        <a:effectLst/>
      </p:bgPr>
    </p:bg>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C9BE05A-120A-461C-909A-2D5ACC095C58}"/>
              </a:ext>
            </a:extLst>
          </p:cNvPr>
          <p:cNvSpPr>
            <a:spLocks noGrp="1"/>
          </p:cNvSpPr>
          <p:nvPr>
            <p:ph type="title" orient="vert"/>
          </p:nvPr>
        </p:nvSpPr>
        <p:spPr>
          <a:xfrm>
            <a:off x="9617824" y="365125"/>
            <a:ext cx="1288473" cy="5611726"/>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D09DACDB-5FAB-4710-BD73-7B00BFF76C84}"/>
              </a:ext>
            </a:extLst>
          </p:cNvPr>
          <p:cNvSpPr>
            <a:spLocks noGrp="1"/>
          </p:cNvSpPr>
          <p:nvPr>
            <p:ph type="body" orient="vert" idx="1"/>
          </p:nvPr>
        </p:nvSpPr>
        <p:spPr>
          <a:xfrm>
            <a:off x="838200" y="365125"/>
            <a:ext cx="8671560" cy="561172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D9DF16C-5463-41A2-8DDF-1DB7673EB9B1}"/>
              </a:ext>
            </a:extLst>
          </p:cNvPr>
          <p:cNvSpPr>
            <a:spLocks noGrp="1"/>
          </p:cNvSpPr>
          <p:nvPr>
            <p:ph type="dt" sz="half" idx="10"/>
          </p:nvPr>
        </p:nvSpPr>
        <p:spPr/>
        <p:txBody>
          <a:bodyPr/>
          <a:lstStyle/>
          <a:p>
            <a:fld id="{737275C8-4AE2-4455-B865-B825CDA7C26E}" type="datetimeFigureOut">
              <a:rPr lang="en-GB" smtClean="0"/>
              <a:t>13/11/2024</a:t>
            </a:fld>
            <a:endParaRPr lang="en-GB"/>
          </a:p>
        </p:txBody>
      </p:sp>
      <p:sp>
        <p:nvSpPr>
          <p:cNvPr id="5" name="Footer Placeholder 4">
            <a:extLst>
              <a:ext uri="{FF2B5EF4-FFF2-40B4-BE49-F238E27FC236}">
                <a16:creationId xmlns:a16="http://schemas.microsoft.com/office/drawing/2014/main" id="{3A888289-D2F5-41E9-96C9-31A2675D3B2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3750029-2D55-471F-93AF-4F727B08F4D1}"/>
              </a:ext>
            </a:extLst>
          </p:cNvPr>
          <p:cNvSpPr>
            <a:spLocks noGrp="1"/>
          </p:cNvSpPr>
          <p:nvPr>
            <p:ph type="sldNum" sz="quarter" idx="12"/>
          </p:nvPr>
        </p:nvSpPr>
        <p:spPr/>
        <p:txBody>
          <a:bodyPr/>
          <a:lstStyle/>
          <a:p>
            <a:fld id="{05018A7C-E6E8-40A8-9043-D805FF32AC54}" type="slidenum">
              <a:rPr lang="en-GB" smtClean="0"/>
              <a:t>‹#›</a:t>
            </a:fld>
            <a:endParaRPr lang="en-GB"/>
          </a:p>
        </p:txBody>
      </p:sp>
    </p:spTree>
    <p:extLst>
      <p:ext uri="{BB962C8B-B14F-4D97-AF65-F5344CB8AC3E}">
        <p14:creationId xmlns:p14="http://schemas.microsoft.com/office/powerpoint/2010/main" val="30707823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12D56-10B7-4222-8279-246DF9021B3F}"/>
              </a:ext>
            </a:extLst>
          </p:cNvPr>
          <p:cNvSpPr>
            <a:spLocks noGrp="1"/>
          </p:cNvSpPr>
          <p:nvPr>
            <p:ph type="title"/>
          </p:nvPr>
        </p:nvSpPr>
        <p:spPr>
          <a:xfrm>
            <a:off x="839788" y="365125"/>
            <a:ext cx="10099761" cy="590839"/>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37DBDE02-D423-433B-B237-8165A3FBE882}"/>
              </a:ext>
            </a:extLst>
          </p:cNvPr>
          <p:cNvSpPr>
            <a:spLocks noGrp="1"/>
          </p:cNvSpPr>
          <p:nvPr>
            <p:ph type="body" idx="1"/>
          </p:nvPr>
        </p:nvSpPr>
        <p:spPr>
          <a:xfrm>
            <a:off x="838200" y="1004213"/>
            <a:ext cx="496800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73ED2CD-A923-48AE-BE7A-65094B2B6D83}"/>
              </a:ext>
            </a:extLst>
          </p:cNvPr>
          <p:cNvSpPr>
            <a:spLocks noGrp="1"/>
          </p:cNvSpPr>
          <p:nvPr>
            <p:ph sz="half" idx="2"/>
          </p:nvPr>
        </p:nvSpPr>
        <p:spPr>
          <a:xfrm>
            <a:off x="839788" y="1876375"/>
            <a:ext cx="4968000" cy="410879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18C24C5C-95BB-4D72-B106-F1096D6BC33F}"/>
              </a:ext>
            </a:extLst>
          </p:cNvPr>
          <p:cNvSpPr>
            <a:spLocks noGrp="1"/>
          </p:cNvSpPr>
          <p:nvPr>
            <p:ph type="body" sz="quarter" idx="3"/>
          </p:nvPr>
        </p:nvSpPr>
        <p:spPr>
          <a:xfrm>
            <a:off x="5961206" y="1004213"/>
            <a:ext cx="496800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D0BDA3-73A5-44F8-A700-2502E754668E}"/>
              </a:ext>
            </a:extLst>
          </p:cNvPr>
          <p:cNvSpPr>
            <a:spLocks noGrp="1"/>
          </p:cNvSpPr>
          <p:nvPr>
            <p:ph sz="quarter" idx="4"/>
          </p:nvPr>
        </p:nvSpPr>
        <p:spPr>
          <a:xfrm>
            <a:off x="5962794" y="1876375"/>
            <a:ext cx="4968000" cy="410879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DB907149-2486-44EE-9E2D-6C54D7476BA7}"/>
              </a:ext>
            </a:extLst>
          </p:cNvPr>
          <p:cNvSpPr>
            <a:spLocks noGrp="1"/>
          </p:cNvSpPr>
          <p:nvPr>
            <p:ph type="dt" sz="half" idx="10"/>
          </p:nvPr>
        </p:nvSpPr>
        <p:spPr/>
        <p:txBody>
          <a:bodyPr/>
          <a:lstStyle/>
          <a:p>
            <a:fld id="{737275C8-4AE2-4455-B865-B825CDA7C26E}" type="datetimeFigureOut">
              <a:rPr lang="en-GB" smtClean="0"/>
              <a:t>13/11/2024</a:t>
            </a:fld>
            <a:endParaRPr lang="en-GB"/>
          </a:p>
        </p:txBody>
      </p:sp>
      <p:sp>
        <p:nvSpPr>
          <p:cNvPr id="8" name="Footer Placeholder 7">
            <a:extLst>
              <a:ext uri="{FF2B5EF4-FFF2-40B4-BE49-F238E27FC236}">
                <a16:creationId xmlns:a16="http://schemas.microsoft.com/office/drawing/2014/main" id="{23881D6E-D37E-4516-B80F-F7981D500BDB}"/>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E52C8D92-D530-45E5-B2EC-1B825702B447}"/>
              </a:ext>
            </a:extLst>
          </p:cNvPr>
          <p:cNvSpPr>
            <a:spLocks noGrp="1"/>
          </p:cNvSpPr>
          <p:nvPr>
            <p:ph type="sldNum" sz="quarter" idx="12"/>
          </p:nvPr>
        </p:nvSpPr>
        <p:spPr/>
        <p:txBody>
          <a:bodyPr/>
          <a:lstStyle/>
          <a:p>
            <a:fld id="{05018A7C-E6E8-40A8-9043-D805FF32AC54}" type="slidenum">
              <a:rPr lang="en-GB" smtClean="0"/>
              <a:t>‹#›</a:t>
            </a:fld>
            <a:endParaRPr lang="en-GB"/>
          </a:p>
        </p:txBody>
      </p:sp>
    </p:spTree>
    <p:extLst>
      <p:ext uri="{BB962C8B-B14F-4D97-AF65-F5344CB8AC3E}">
        <p14:creationId xmlns:p14="http://schemas.microsoft.com/office/powerpoint/2010/main" val="36600842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186CA-5814-4B17-BC7A-C4CEE9D01711}"/>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688832E7-7920-4D3F-B352-6890B23D66F2}"/>
              </a:ext>
            </a:extLst>
          </p:cNvPr>
          <p:cNvSpPr>
            <a:spLocks noGrp="1"/>
          </p:cNvSpPr>
          <p:nvPr>
            <p:ph type="dt" sz="half" idx="10"/>
          </p:nvPr>
        </p:nvSpPr>
        <p:spPr/>
        <p:txBody>
          <a:bodyPr/>
          <a:lstStyle/>
          <a:p>
            <a:fld id="{737275C8-4AE2-4455-B865-B825CDA7C26E}" type="datetimeFigureOut">
              <a:rPr lang="en-GB" smtClean="0"/>
              <a:t>13/11/2024</a:t>
            </a:fld>
            <a:endParaRPr lang="en-GB"/>
          </a:p>
        </p:txBody>
      </p:sp>
      <p:sp>
        <p:nvSpPr>
          <p:cNvPr id="4" name="Footer Placeholder 3">
            <a:extLst>
              <a:ext uri="{FF2B5EF4-FFF2-40B4-BE49-F238E27FC236}">
                <a16:creationId xmlns:a16="http://schemas.microsoft.com/office/drawing/2014/main" id="{11B3BDB7-B035-433E-9188-5B7088CFED92}"/>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F1B24CDC-52EA-4751-A335-CC2D64449FCC}"/>
              </a:ext>
            </a:extLst>
          </p:cNvPr>
          <p:cNvSpPr>
            <a:spLocks noGrp="1"/>
          </p:cNvSpPr>
          <p:nvPr>
            <p:ph type="sldNum" sz="quarter" idx="12"/>
          </p:nvPr>
        </p:nvSpPr>
        <p:spPr/>
        <p:txBody>
          <a:bodyPr/>
          <a:lstStyle/>
          <a:p>
            <a:fld id="{05018A7C-E6E8-40A8-9043-D805FF32AC54}" type="slidenum">
              <a:rPr lang="en-GB" smtClean="0"/>
              <a:t>‹#›</a:t>
            </a:fld>
            <a:endParaRPr lang="en-GB"/>
          </a:p>
        </p:txBody>
      </p:sp>
    </p:spTree>
    <p:extLst>
      <p:ext uri="{BB962C8B-B14F-4D97-AF65-F5344CB8AC3E}">
        <p14:creationId xmlns:p14="http://schemas.microsoft.com/office/powerpoint/2010/main" val="419840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B322F00-98FE-4827-9FD1-056005150FEE}"/>
              </a:ext>
            </a:extLst>
          </p:cNvPr>
          <p:cNvSpPr>
            <a:spLocks noGrp="1"/>
          </p:cNvSpPr>
          <p:nvPr>
            <p:ph type="dt" sz="half" idx="10"/>
          </p:nvPr>
        </p:nvSpPr>
        <p:spPr/>
        <p:txBody>
          <a:bodyPr/>
          <a:lstStyle/>
          <a:p>
            <a:fld id="{737275C8-4AE2-4455-B865-B825CDA7C26E}" type="datetimeFigureOut">
              <a:rPr lang="en-GB" smtClean="0"/>
              <a:t>13/11/2024</a:t>
            </a:fld>
            <a:endParaRPr lang="en-GB"/>
          </a:p>
        </p:txBody>
      </p:sp>
      <p:sp>
        <p:nvSpPr>
          <p:cNvPr id="3" name="Footer Placeholder 2">
            <a:extLst>
              <a:ext uri="{FF2B5EF4-FFF2-40B4-BE49-F238E27FC236}">
                <a16:creationId xmlns:a16="http://schemas.microsoft.com/office/drawing/2014/main" id="{20C32B11-3CBE-43FF-A32C-46F54C2E6722}"/>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728BAA0A-1258-47A9-BD1E-711576E293E5}"/>
              </a:ext>
            </a:extLst>
          </p:cNvPr>
          <p:cNvSpPr>
            <a:spLocks noGrp="1"/>
          </p:cNvSpPr>
          <p:nvPr>
            <p:ph type="sldNum" sz="quarter" idx="12"/>
          </p:nvPr>
        </p:nvSpPr>
        <p:spPr/>
        <p:txBody>
          <a:bodyPr/>
          <a:lstStyle/>
          <a:p>
            <a:fld id="{05018A7C-E6E8-40A8-9043-D805FF32AC54}" type="slidenum">
              <a:rPr lang="en-GB" smtClean="0"/>
              <a:t>‹#›</a:t>
            </a:fld>
            <a:endParaRPr lang="en-GB"/>
          </a:p>
        </p:txBody>
      </p:sp>
    </p:spTree>
    <p:extLst>
      <p:ext uri="{BB962C8B-B14F-4D97-AF65-F5344CB8AC3E}">
        <p14:creationId xmlns:p14="http://schemas.microsoft.com/office/powerpoint/2010/main" val="28810199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FA420-52DA-4B9D-893E-A1129DA1732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8081D092-9C7B-4E3B-BD8E-8C1B6604C7B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501B05E6-F800-4C8F-B1E0-727DC7BEDF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2F1E458-F9A8-408D-9D6B-B04B089B9B70}"/>
              </a:ext>
            </a:extLst>
          </p:cNvPr>
          <p:cNvSpPr>
            <a:spLocks noGrp="1"/>
          </p:cNvSpPr>
          <p:nvPr>
            <p:ph type="dt" sz="half" idx="10"/>
          </p:nvPr>
        </p:nvSpPr>
        <p:spPr/>
        <p:txBody>
          <a:bodyPr/>
          <a:lstStyle/>
          <a:p>
            <a:fld id="{737275C8-4AE2-4455-B865-B825CDA7C26E}" type="datetimeFigureOut">
              <a:rPr lang="en-GB" smtClean="0"/>
              <a:t>13/11/2024</a:t>
            </a:fld>
            <a:endParaRPr lang="en-GB"/>
          </a:p>
        </p:txBody>
      </p:sp>
      <p:sp>
        <p:nvSpPr>
          <p:cNvPr id="6" name="Footer Placeholder 5">
            <a:extLst>
              <a:ext uri="{FF2B5EF4-FFF2-40B4-BE49-F238E27FC236}">
                <a16:creationId xmlns:a16="http://schemas.microsoft.com/office/drawing/2014/main" id="{2D3539F7-28F4-4A49-A701-C73C9DBAC9F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E3EDC34-4456-448F-8F35-D1D9F61AABC2}"/>
              </a:ext>
            </a:extLst>
          </p:cNvPr>
          <p:cNvSpPr>
            <a:spLocks noGrp="1"/>
          </p:cNvSpPr>
          <p:nvPr>
            <p:ph type="sldNum" sz="quarter" idx="12"/>
          </p:nvPr>
        </p:nvSpPr>
        <p:spPr/>
        <p:txBody>
          <a:bodyPr/>
          <a:lstStyle/>
          <a:p>
            <a:fld id="{05018A7C-E6E8-40A8-9043-D805FF32AC54}" type="slidenum">
              <a:rPr lang="en-GB" smtClean="0"/>
              <a:t>‹#›</a:t>
            </a:fld>
            <a:endParaRPr lang="en-GB"/>
          </a:p>
        </p:txBody>
      </p:sp>
    </p:spTree>
    <p:extLst>
      <p:ext uri="{BB962C8B-B14F-4D97-AF65-F5344CB8AC3E}">
        <p14:creationId xmlns:p14="http://schemas.microsoft.com/office/powerpoint/2010/main" val="592518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3EA2D-CD98-4737-860C-36BDBA67C2FC}"/>
              </a:ext>
            </a:extLst>
          </p:cNvPr>
          <p:cNvSpPr>
            <a:spLocks noGrp="1"/>
          </p:cNvSpPr>
          <p:nvPr>
            <p:ph type="title"/>
          </p:nvPr>
        </p:nvSpPr>
        <p:spPr>
          <a:xfrm>
            <a:off x="839788" y="457200"/>
            <a:ext cx="4230976" cy="972589"/>
          </a:xfrm>
        </p:spPr>
        <p:txBody>
          <a:bodyPr anchor="b"/>
          <a:lstStyle>
            <a:lvl1pPr>
              <a:defRPr sz="3200"/>
            </a:lvl1pPr>
          </a:lstStyle>
          <a:p>
            <a:r>
              <a:rPr lang="en-US" dirty="0"/>
              <a:t>Click to edit Master title style</a:t>
            </a:r>
            <a:endParaRPr lang="en-GB" dirty="0"/>
          </a:p>
        </p:txBody>
      </p:sp>
      <p:sp>
        <p:nvSpPr>
          <p:cNvPr id="3" name="Picture Placeholder 2">
            <a:extLst>
              <a:ext uri="{FF2B5EF4-FFF2-40B4-BE49-F238E27FC236}">
                <a16:creationId xmlns:a16="http://schemas.microsoft.com/office/drawing/2014/main" id="{E3807CA5-ED9F-4A1F-AE56-CF3B89055373}"/>
              </a:ext>
            </a:extLst>
          </p:cNvPr>
          <p:cNvSpPr>
            <a:spLocks noGrp="1"/>
          </p:cNvSpPr>
          <p:nvPr>
            <p:ph type="pic" idx="1"/>
          </p:nvPr>
        </p:nvSpPr>
        <p:spPr>
          <a:xfrm>
            <a:off x="5178829" y="987425"/>
            <a:ext cx="5744095"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E4D49842-C75C-4288-91C5-EE2845110DE5}"/>
              </a:ext>
            </a:extLst>
          </p:cNvPr>
          <p:cNvSpPr>
            <a:spLocks noGrp="1"/>
          </p:cNvSpPr>
          <p:nvPr>
            <p:ph type="body" sz="half" idx="2"/>
          </p:nvPr>
        </p:nvSpPr>
        <p:spPr>
          <a:xfrm>
            <a:off x="839788" y="1496291"/>
            <a:ext cx="4230976" cy="437269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4F20EE0-DB39-400C-8D2E-C47A93328B9B}"/>
              </a:ext>
            </a:extLst>
          </p:cNvPr>
          <p:cNvSpPr>
            <a:spLocks noGrp="1"/>
          </p:cNvSpPr>
          <p:nvPr>
            <p:ph type="dt" sz="half" idx="10"/>
          </p:nvPr>
        </p:nvSpPr>
        <p:spPr/>
        <p:txBody>
          <a:bodyPr/>
          <a:lstStyle/>
          <a:p>
            <a:fld id="{737275C8-4AE2-4455-B865-B825CDA7C26E}" type="datetimeFigureOut">
              <a:rPr lang="en-GB" smtClean="0"/>
              <a:t>13/11/2024</a:t>
            </a:fld>
            <a:endParaRPr lang="en-GB"/>
          </a:p>
        </p:txBody>
      </p:sp>
      <p:sp>
        <p:nvSpPr>
          <p:cNvPr id="6" name="Footer Placeholder 5">
            <a:extLst>
              <a:ext uri="{FF2B5EF4-FFF2-40B4-BE49-F238E27FC236}">
                <a16:creationId xmlns:a16="http://schemas.microsoft.com/office/drawing/2014/main" id="{BC8901EF-1BD3-466F-AAA7-DCC9D18E1D6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582F2A9-DA0B-470F-89FC-1AF8F34C5EB4}"/>
              </a:ext>
            </a:extLst>
          </p:cNvPr>
          <p:cNvSpPr>
            <a:spLocks noGrp="1"/>
          </p:cNvSpPr>
          <p:nvPr>
            <p:ph type="sldNum" sz="quarter" idx="12"/>
          </p:nvPr>
        </p:nvSpPr>
        <p:spPr/>
        <p:txBody>
          <a:bodyPr/>
          <a:lstStyle/>
          <a:p>
            <a:fld id="{05018A7C-E6E8-40A8-9043-D805FF32AC54}" type="slidenum">
              <a:rPr lang="en-GB" smtClean="0"/>
              <a:t>‹#›</a:t>
            </a:fld>
            <a:endParaRPr lang="en-GB"/>
          </a:p>
        </p:txBody>
      </p:sp>
    </p:spTree>
    <p:extLst>
      <p:ext uri="{BB962C8B-B14F-4D97-AF65-F5344CB8AC3E}">
        <p14:creationId xmlns:p14="http://schemas.microsoft.com/office/powerpoint/2010/main" val="3481343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1.pn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image" Target="../media/image2.png"/><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4BAA4B-EFB1-4968-AC0D-B1E6C7D9E5F0}"/>
              </a:ext>
            </a:extLst>
          </p:cNvPr>
          <p:cNvSpPr>
            <a:spLocks noGrp="1"/>
          </p:cNvSpPr>
          <p:nvPr>
            <p:ph type="title"/>
          </p:nvPr>
        </p:nvSpPr>
        <p:spPr>
          <a:xfrm>
            <a:off x="838200" y="365126"/>
            <a:ext cx="10076411" cy="624090"/>
          </a:xfrm>
          <a:prstGeom prst="rect">
            <a:avLst/>
          </a:prstGeom>
        </p:spPr>
        <p:txBody>
          <a:bodyPr vert="horz" lIns="91440" tIns="45720" rIns="91440" bIns="45720" rtlCol="0" anchor="ctr">
            <a:normAutofit/>
          </a:bodyPr>
          <a:lstStyle/>
          <a:p>
            <a:r>
              <a:rPr lang="en-US" dirty="0"/>
              <a:t>Click to edit Master title style</a:t>
            </a:r>
            <a:endParaRPr lang="en-GB" dirty="0"/>
          </a:p>
        </p:txBody>
      </p:sp>
      <p:sp>
        <p:nvSpPr>
          <p:cNvPr id="3" name="Text Placeholder 2">
            <a:extLst>
              <a:ext uri="{FF2B5EF4-FFF2-40B4-BE49-F238E27FC236}">
                <a16:creationId xmlns:a16="http://schemas.microsoft.com/office/drawing/2014/main" id="{BC1F7222-5AC8-42B2-B402-D09323DB377E}"/>
              </a:ext>
            </a:extLst>
          </p:cNvPr>
          <p:cNvSpPr>
            <a:spLocks noGrp="1"/>
          </p:cNvSpPr>
          <p:nvPr>
            <p:ph type="body" idx="1"/>
          </p:nvPr>
        </p:nvSpPr>
        <p:spPr>
          <a:xfrm>
            <a:off x="838200" y="1080661"/>
            <a:ext cx="10076411" cy="49211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BBD4524-FA31-41DA-8CA5-403E926F9031}"/>
              </a:ext>
            </a:extLst>
          </p:cNvPr>
          <p:cNvSpPr>
            <a:spLocks noGrp="1"/>
          </p:cNvSpPr>
          <p:nvPr>
            <p:ph type="dt" sz="half" idx="2"/>
          </p:nvPr>
        </p:nvSpPr>
        <p:spPr>
          <a:xfrm>
            <a:off x="838200" y="6220077"/>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37275C8-4AE2-4455-B865-B825CDA7C26E}" type="datetimeFigureOut">
              <a:rPr lang="en-GB" smtClean="0"/>
              <a:t>13/11/2024</a:t>
            </a:fld>
            <a:endParaRPr lang="en-GB"/>
          </a:p>
        </p:txBody>
      </p:sp>
      <p:sp>
        <p:nvSpPr>
          <p:cNvPr id="5" name="Footer Placeholder 4">
            <a:extLst>
              <a:ext uri="{FF2B5EF4-FFF2-40B4-BE49-F238E27FC236}">
                <a16:creationId xmlns:a16="http://schemas.microsoft.com/office/drawing/2014/main" id="{8A412F2F-146D-428E-B203-AB96B17BEF6A}"/>
              </a:ext>
            </a:extLst>
          </p:cNvPr>
          <p:cNvSpPr>
            <a:spLocks noGrp="1"/>
          </p:cNvSpPr>
          <p:nvPr>
            <p:ph type="ftr" sz="quarter" idx="3"/>
          </p:nvPr>
        </p:nvSpPr>
        <p:spPr>
          <a:xfrm>
            <a:off x="3819005" y="6223444"/>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dirty="0"/>
          </a:p>
        </p:txBody>
      </p:sp>
      <p:sp>
        <p:nvSpPr>
          <p:cNvPr id="6" name="Slide Number Placeholder 5">
            <a:extLst>
              <a:ext uri="{FF2B5EF4-FFF2-40B4-BE49-F238E27FC236}">
                <a16:creationId xmlns:a16="http://schemas.microsoft.com/office/drawing/2014/main" id="{73BEDF7E-3F13-41D9-ACD5-B384BCC91733}"/>
              </a:ext>
            </a:extLst>
          </p:cNvPr>
          <p:cNvSpPr>
            <a:spLocks noGrp="1"/>
          </p:cNvSpPr>
          <p:nvPr>
            <p:ph type="sldNum" sz="quarter" idx="4"/>
          </p:nvPr>
        </p:nvSpPr>
        <p:spPr>
          <a:xfrm>
            <a:off x="8171410" y="6237912"/>
            <a:ext cx="2102714"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018A7C-E6E8-40A8-9043-D805FF32AC54}" type="slidenum">
              <a:rPr lang="en-GB" smtClean="0"/>
              <a:t>‹#›</a:t>
            </a:fld>
            <a:endParaRPr lang="en-GB"/>
          </a:p>
        </p:txBody>
      </p:sp>
      <p:cxnSp>
        <p:nvCxnSpPr>
          <p:cNvPr id="7" name="Straight Connector 6">
            <a:extLst>
              <a:ext uri="{FF2B5EF4-FFF2-40B4-BE49-F238E27FC236}">
                <a16:creationId xmlns:a16="http://schemas.microsoft.com/office/drawing/2014/main" id="{DAC3454A-A844-49A0-9BD5-0680B5A08FEF}"/>
              </a:ext>
            </a:extLst>
          </p:cNvPr>
          <p:cNvCxnSpPr>
            <a:cxnSpLocks/>
          </p:cNvCxnSpPr>
          <p:nvPr userDrawn="1"/>
        </p:nvCxnSpPr>
        <p:spPr>
          <a:xfrm flipH="1">
            <a:off x="224413" y="6064371"/>
            <a:ext cx="11716378" cy="0"/>
          </a:xfrm>
          <a:prstGeom prst="line">
            <a:avLst/>
          </a:prstGeom>
          <a:ln w="25400">
            <a:solidFill>
              <a:srgbClr val="9DA0A1"/>
            </a:solidFill>
          </a:ln>
        </p:spPr>
        <p:style>
          <a:lnRef idx="1">
            <a:schemeClr val="accent1"/>
          </a:lnRef>
          <a:fillRef idx="0">
            <a:schemeClr val="accent1"/>
          </a:fillRef>
          <a:effectRef idx="0">
            <a:schemeClr val="accent1"/>
          </a:effectRef>
          <a:fontRef idx="minor">
            <a:schemeClr val="tx1"/>
          </a:fontRef>
        </p:style>
      </p:cxnSp>
      <p:pic>
        <p:nvPicPr>
          <p:cNvPr id="8" name="Picture 7" descr="A black and white logo&#10;&#10;Description automatically generated with medium confidence">
            <a:extLst>
              <a:ext uri="{FF2B5EF4-FFF2-40B4-BE49-F238E27FC236}">
                <a16:creationId xmlns:a16="http://schemas.microsoft.com/office/drawing/2014/main" id="{1D7F10E7-5B0B-4E35-8D1D-F967BE6936EA}"/>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0997249" y="226334"/>
            <a:ext cx="970338" cy="983022"/>
          </a:xfrm>
          <a:prstGeom prst="rect">
            <a:avLst/>
          </a:prstGeom>
        </p:spPr>
      </p:pic>
      <p:sp>
        <p:nvSpPr>
          <p:cNvPr id="9" name="TextBox 8">
            <a:extLst>
              <a:ext uri="{FF2B5EF4-FFF2-40B4-BE49-F238E27FC236}">
                <a16:creationId xmlns:a16="http://schemas.microsoft.com/office/drawing/2014/main" id="{D7840CE1-1165-4F29-B673-7867BB82EEC2}"/>
              </a:ext>
            </a:extLst>
          </p:cNvPr>
          <p:cNvSpPr txBox="1"/>
          <p:nvPr userDrawn="1"/>
        </p:nvSpPr>
        <p:spPr>
          <a:xfrm>
            <a:off x="10713314" y="6266587"/>
            <a:ext cx="1198034" cy="307777"/>
          </a:xfrm>
          <a:prstGeom prst="rect">
            <a:avLst/>
          </a:prstGeom>
          <a:noFill/>
        </p:spPr>
        <p:txBody>
          <a:bodyPr wrap="square" rtlCol="0">
            <a:spAutoFit/>
          </a:bodyPr>
          <a:lstStyle/>
          <a:p>
            <a:r>
              <a:rPr lang="en-GB" sz="1400" b="1" dirty="0">
                <a:solidFill>
                  <a:schemeClr val="tx1"/>
                </a:solidFill>
                <a:latin typeface="Arial" panose="020B0604020202020204" pitchFamily="34" charset="0"/>
                <a:cs typeface="Arial" panose="020B0604020202020204" pitchFamily="34" charset="0"/>
              </a:rPr>
              <a:t>derby</a:t>
            </a:r>
            <a:r>
              <a:rPr lang="en-GB" sz="1400" dirty="0">
                <a:solidFill>
                  <a:schemeClr val="tx1"/>
                </a:solidFill>
                <a:latin typeface="Arial" panose="020B0604020202020204" pitchFamily="34" charset="0"/>
                <a:cs typeface="Arial" panose="020B0604020202020204" pitchFamily="34" charset="0"/>
              </a:rPr>
              <a:t>.ac.uk</a:t>
            </a:r>
          </a:p>
        </p:txBody>
      </p:sp>
    </p:spTree>
    <p:extLst>
      <p:ext uri="{BB962C8B-B14F-4D97-AF65-F5344CB8AC3E}">
        <p14:creationId xmlns:p14="http://schemas.microsoft.com/office/powerpoint/2010/main" val="105726058"/>
      </p:ext>
    </p:extLst>
  </p:cSld>
  <p:clrMap bg1="lt1" tx1="dk1" bg2="lt2" tx2="dk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EDF4F5"/>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4BAA4B-EFB1-4968-AC0D-B1E6C7D9E5F0}"/>
              </a:ext>
            </a:extLst>
          </p:cNvPr>
          <p:cNvSpPr>
            <a:spLocks noGrp="1"/>
          </p:cNvSpPr>
          <p:nvPr>
            <p:ph type="title"/>
          </p:nvPr>
        </p:nvSpPr>
        <p:spPr>
          <a:xfrm>
            <a:off x="838200" y="365126"/>
            <a:ext cx="10076411" cy="624090"/>
          </a:xfrm>
          <a:prstGeom prst="rect">
            <a:avLst/>
          </a:prstGeom>
        </p:spPr>
        <p:txBody>
          <a:bodyPr vert="horz" lIns="91440" tIns="45720" rIns="91440" bIns="45720" rtlCol="0" anchor="ctr">
            <a:normAutofit/>
          </a:bodyPr>
          <a:lstStyle/>
          <a:p>
            <a:r>
              <a:rPr lang="en-US" dirty="0"/>
              <a:t>Click to edit Master title style</a:t>
            </a:r>
            <a:endParaRPr lang="en-GB" dirty="0"/>
          </a:p>
        </p:txBody>
      </p:sp>
      <p:sp>
        <p:nvSpPr>
          <p:cNvPr id="3" name="Text Placeholder 2">
            <a:extLst>
              <a:ext uri="{FF2B5EF4-FFF2-40B4-BE49-F238E27FC236}">
                <a16:creationId xmlns:a16="http://schemas.microsoft.com/office/drawing/2014/main" id="{BC1F7222-5AC8-42B2-B402-D09323DB377E}"/>
              </a:ext>
            </a:extLst>
          </p:cNvPr>
          <p:cNvSpPr>
            <a:spLocks noGrp="1"/>
          </p:cNvSpPr>
          <p:nvPr>
            <p:ph type="body" idx="1"/>
          </p:nvPr>
        </p:nvSpPr>
        <p:spPr>
          <a:xfrm>
            <a:off x="838200" y="1080661"/>
            <a:ext cx="10076411" cy="49211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BBD4524-FA31-41DA-8CA5-403E926F9031}"/>
              </a:ext>
            </a:extLst>
          </p:cNvPr>
          <p:cNvSpPr>
            <a:spLocks noGrp="1"/>
          </p:cNvSpPr>
          <p:nvPr>
            <p:ph type="dt" sz="half" idx="2"/>
          </p:nvPr>
        </p:nvSpPr>
        <p:spPr>
          <a:xfrm>
            <a:off x="838200" y="6220077"/>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37275C8-4AE2-4455-B865-B825CDA7C26E}" type="datetimeFigureOut">
              <a:rPr lang="en-GB" smtClean="0"/>
              <a:t>13/11/2024</a:t>
            </a:fld>
            <a:endParaRPr lang="en-GB"/>
          </a:p>
        </p:txBody>
      </p:sp>
      <p:sp>
        <p:nvSpPr>
          <p:cNvPr id="5" name="Footer Placeholder 4">
            <a:extLst>
              <a:ext uri="{FF2B5EF4-FFF2-40B4-BE49-F238E27FC236}">
                <a16:creationId xmlns:a16="http://schemas.microsoft.com/office/drawing/2014/main" id="{8A412F2F-146D-428E-B203-AB96B17BEF6A}"/>
              </a:ext>
            </a:extLst>
          </p:cNvPr>
          <p:cNvSpPr>
            <a:spLocks noGrp="1"/>
          </p:cNvSpPr>
          <p:nvPr>
            <p:ph type="ftr" sz="quarter" idx="3"/>
          </p:nvPr>
        </p:nvSpPr>
        <p:spPr>
          <a:xfrm>
            <a:off x="3819005" y="6223444"/>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dirty="0"/>
          </a:p>
        </p:txBody>
      </p:sp>
      <p:sp>
        <p:nvSpPr>
          <p:cNvPr id="6" name="Slide Number Placeholder 5">
            <a:extLst>
              <a:ext uri="{FF2B5EF4-FFF2-40B4-BE49-F238E27FC236}">
                <a16:creationId xmlns:a16="http://schemas.microsoft.com/office/drawing/2014/main" id="{73BEDF7E-3F13-41D9-ACD5-B384BCC91733}"/>
              </a:ext>
            </a:extLst>
          </p:cNvPr>
          <p:cNvSpPr>
            <a:spLocks noGrp="1"/>
          </p:cNvSpPr>
          <p:nvPr>
            <p:ph type="sldNum" sz="quarter" idx="4"/>
          </p:nvPr>
        </p:nvSpPr>
        <p:spPr>
          <a:xfrm>
            <a:off x="8171410" y="6237912"/>
            <a:ext cx="2102714"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018A7C-E6E8-40A8-9043-D805FF32AC54}" type="slidenum">
              <a:rPr lang="en-GB" smtClean="0"/>
              <a:t>‹#›</a:t>
            </a:fld>
            <a:endParaRPr lang="en-GB"/>
          </a:p>
        </p:txBody>
      </p:sp>
      <p:cxnSp>
        <p:nvCxnSpPr>
          <p:cNvPr id="7" name="Straight Connector 6">
            <a:extLst>
              <a:ext uri="{FF2B5EF4-FFF2-40B4-BE49-F238E27FC236}">
                <a16:creationId xmlns:a16="http://schemas.microsoft.com/office/drawing/2014/main" id="{DAC3454A-A844-49A0-9BD5-0680B5A08FEF}"/>
              </a:ext>
            </a:extLst>
          </p:cNvPr>
          <p:cNvCxnSpPr>
            <a:cxnSpLocks/>
          </p:cNvCxnSpPr>
          <p:nvPr userDrawn="1"/>
        </p:nvCxnSpPr>
        <p:spPr>
          <a:xfrm flipH="1">
            <a:off x="224413" y="6064371"/>
            <a:ext cx="11716378" cy="0"/>
          </a:xfrm>
          <a:prstGeom prst="line">
            <a:avLst/>
          </a:prstGeom>
          <a:ln w="25400">
            <a:solidFill>
              <a:srgbClr val="9DA0A1"/>
            </a:solidFill>
          </a:ln>
        </p:spPr>
        <p:style>
          <a:lnRef idx="1">
            <a:schemeClr val="accent1"/>
          </a:lnRef>
          <a:fillRef idx="0">
            <a:schemeClr val="accent1"/>
          </a:fillRef>
          <a:effectRef idx="0">
            <a:schemeClr val="accent1"/>
          </a:effectRef>
          <a:fontRef idx="minor">
            <a:schemeClr val="tx1"/>
          </a:fontRef>
        </p:style>
      </p:cxnSp>
      <p:pic>
        <p:nvPicPr>
          <p:cNvPr id="8" name="Picture 7" descr="A black and white logo&#10;&#10;Description automatically generated with medium confidence">
            <a:extLst>
              <a:ext uri="{FF2B5EF4-FFF2-40B4-BE49-F238E27FC236}">
                <a16:creationId xmlns:a16="http://schemas.microsoft.com/office/drawing/2014/main" id="{1D7F10E7-5B0B-4E35-8D1D-F967BE6936EA}"/>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0997249" y="226334"/>
            <a:ext cx="970338" cy="983022"/>
          </a:xfrm>
          <a:prstGeom prst="rect">
            <a:avLst/>
          </a:prstGeom>
        </p:spPr>
      </p:pic>
      <p:sp>
        <p:nvSpPr>
          <p:cNvPr id="9" name="TextBox 8">
            <a:extLst>
              <a:ext uri="{FF2B5EF4-FFF2-40B4-BE49-F238E27FC236}">
                <a16:creationId xmlns:a16="http://schemas.microsoft.com/office/drawing/2014/main" id="{D7840CE1-1165-4F29-B673-7867BB82EEC2}"/>
              </a:ext>
            </a:extLst>
          </p:cNvPr>
          <p:cNvSpPr txBox="1"/>
          <p:nvPr userDrawn="1"/>
        </p:nvSpPr>
        <p:spPr>
          <a:xfrm>
            <a:off x="10713314" y="6266587"/>
            <a:ext cx="1198034" cy="307777"/>
          </a:xfrm>
          <a:prstGeom prst="rect">
            <a:avLst/>
          </a:prstGeom>
          <a:noFill/>
        </p:spPr>
        <p:txBody>
          <a:bodyPr wrap="square" rtlCol="0">
            <a:spAutoFit/>
          </a:bodyPr>
          <a:lstStyle/>
          <a:p>
            <a:r>
              <a:rPr lang="en-GB" sz="1400" b="1" dirty="0">
                <a:solidFill>
                  <a:schemeClr val="tx1"/>
                </a:solidFill>
                <a:latin typeface="Arial" panose="020B0604020202020204" pitchFamily="34" charset="0"/>
                <a:cs typeface="Arial" panose="020B0604020202020204" pitchFamily="34" charset="0"/>
              </a:rPr>
              <a:t>derby</a:t>
            </a:r>
            <a:r>
              <a:rPr lang="en-GB" sz="1400" dirty="0">
                <a:solidFill>
                  <a:schemeClr val="tx1"/>
                </a:solidFill>
                <a:latin typeface="Arial" panose="020B0604020202020204" pitchFamily="34" charset="0"/>
                <a:cs typeface="Arial" panose="020B0604020202020204" pitchFamily="34" charset="0"/>
              </a:rPr>
              <a:t>.ac.uk</a:t>
            </a:r>
          </a:p>
        </p:txBody>
      </p:sp>
    </p:spTree>
    <p:extLst>
      <p:ext uri="{BB962C8B-B14F-4D97-AF65-F5344CB8AC3E}">
        <p14:creationId xmlns:p14="http://schemas.microsoft.com/office/powerpoint/2010/main" val="1920369038"/>
      </p:ext>
    </p:extLst>
  </p:cSld>
  <p:clrMap bg1="lt1" tx1="dk1" bg2="lt2" tx2="dk2" accent1="accent1" accent2="accent2" accent3="accent3" accent4="accent4" accent5="accent5" accent6="accent6" hlink="hlink" folHlink="folHlink"/>
  <p:sldLayoutIdLst>
    <p:sldLayoutId id="2147483723" r:id="rId1"/>
    <p:sldLayoutId id="2147483724" r:id="rId2"/>
    <p:sldLayoutId id="2147483725" r:id="rId3"/>
    <p:sldLayoutId id="2147483726" r:id="rId4"/>
    <p:sldLayoutId id="2147483727" r:id="rId5"/>
    <p:sldLayoutId id="2147483728" r:id="rId6"/>
    <p:sldLayoutId id="2147483729" r:id="rId7"/>
    <p:sldLayoutId id="2147483730" r:id="rId8"/>
    <p:sldLayoutId id="2147483731" r:id="rId9"/>
    <p:sldLayoutId id="2147483732" r:id="rId10"/>
    <p:sldLayoutId id="214748373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FEFBEC"/>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4BAA4B-EFB1-4968-AC0D-B1E6C7D9E5F0}"/>
              </a:ext>
            </a:extLst>
          </p:cNvPr>
          <p:cNvSpPr>
            <a:spLocks noGrp="1"/>
          </p:cNvSpPr>
          <p:nvPr>
            <p:ph type="title"/>
          </p:nvPr>
        </p:nvSpPr>
        <p:spPr>
          <a:xfrm>
            <a:off x="838200" y="365126"/>
            <a:ext cx="10076411" cy="624090"/>
          </a:xfrm>
          <a:prstGeom prst="rect">
            <a:avLst/>
          </a:prstGeom>
        </p:spPr>
        <p:txBody>
          <a:bodyPr vert="horz" lIns="91440" tIns="45720" rIns="91440" bIns="45720" rtlCol="0" anchor="ctr">
            <a:normAutofit/>
          </a:bodyPr>
          <a:lstStyle/>
          <a:p>
            <a:r>
              <a:rPr lang="en-US" dirty="0"/>
              <a:t>Click to edit Master title style</a:t>
            </a:r>
            <a:endParaRPr lang="en-GB" dirty="0"/>
          </a:p>
        </p:txBody>
      </p:sp>
      <p:sp>
        <p:nvSpPr>
          <p:cNvPr id="3" name="Text Placeholder 2">
            <a:extLst>
              <a:ext uri="{FF2B5EF4-FFF2-40B4-BE49-F238E27FC236}">
                <a16:creationId xmlns:a16="http://schemas.microsoft.com/office/drawing/2014/main" id="{BC1F7222-5AC8-42B2-B402-D09323DB377E}"/>
              </a:ext>
            </a:extLst>
          </p:cNvPr>
          <p:cNvSpPr>
            <a:spLocks noGrp="1"/>
          </p:cNvSpPr>
          <p:nvPr>
            <p:ph type="body" idx="1"/>
          </p:nvPr>
        </p:nvSpPr>
        <p:spPr>
          <a:xfrm>
            <a:off x="838200" y="1080661"/>
            <a:ext cx="10076411" cy="49211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BBD4524-FA31-41DA-8CA5-403E926F9031}"/>
              </a:ext>
            </a:extLst>
          </p:cNvPr>
          <p:cNvSpPr>
            <a:spLocks noGrp="1"/>
          </p:cNvSpPr>
          <p:nvPr>
            <p:ph type="dt" sz="half" idx="2"/>
          </p:nvPr>
        </p:nvSpPr>
        <p:spPr>
          <a:xfrm>
            <a:off x="838200" y="6220077"/>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37275C8-4AE2-4455-B865-B825CDA7C26E}" type="datetimeFigureOut">
              <a:rPr lang="en-GB" smtClean="0"/>
              <a:t>13/11/2024</a:t>
            </a:fld>
            <a:endParaRPr lang="en-GB"/>
          </a:p>
        </p:txBody>
      </p:sp>
      <p:sp>
        <p:nvSpPr>
          <p:cNvPr id="5" name="Footer Placeholder 4">
            <a:extLst>
              <a:ext uri="{FF2B5EF4-FFF2-40B4-BE49-F238E27FC236}">
                <a16:creationId xmlns:a16="http://schemas.microsoft.com/office/drawing/2014/main" id="{8A412F2F-146D-428E-B203-AB96B17BEF6A}"/>
              </a:ext>
            </a:extLst>
          </p:cNvPr>
          <p:cNvSpPr>
            <a:spLocks noGrp="1"/>
          </p:cNvSpPr>
          <p:nvPr>
            <p:ph type="ftr" sz="quarter" idx="3"/>
          </p:nvPr>
        </p:nvSpPr>
        <p:spPr>
          <a:xfrm>
            <a:off x="3819005" y="6223444"/>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dirty="0"/>
          </a:p>
        </p:txBody>
      </p:sp>
      <p:sp>
        <p:nvSpPr>
          <p:cNvPr id="6" name="Slide Number Placeholder 5">
            <a:extLst>
              <a:ext uri="{FF2B5EF4-FFF2-40B4-BE49-F238E27FC236}">
                <a16:creationId xmlns:a16="http://schemas.microsoft.com/office/drawing/2014/main" id="{73BEDF7E-3F13-41D9-ACD5-B384BCC91733}"/>
              </a:ext>
            </a:extLst>
          </p:cNvPr>
          <p:cNvSpPr>
            <a:spLocks noGrp="1"/>
          </p:cNvSpPr>
          <p:nvPr>
            <p:ph type="sldNum" sz="quarter" idx="4"/>
          </p:nvPr>
        </p:nvSpPr>
        <p:spPr>
          <a:xfrm>
            <a:off x="8171410" y="6237912"/>
            <a:ext cx="2102714"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018A7C-E6E8-40A8-9043-D805FF32AC54}" type="slidenum">
              <a:rPr lang="en-GB" smtClean="0"/>
              <a:t>‹#›</a:t>
            </a:fld>
            <a:endParaRPr lang="en-GB"/>
          </a:p>
        </p:txBody>
      </p:sp>
      <p:cxnSp>
        <p:nvCxnSpPr>
          <p:cNvPr id="7" name="Straight Connector 6">
            <a:extLst>
              <a:ext uri="{FF2B5EF4-FFF2-40B4-BE49-F238E27FC236}">
                <a16:creationId xmlns:a16="http://schemas.microsoft.com/office/drawing/2014/main" id="{DAC3454A-A844-49A0-9BD5-0680B5A08FEF}"/>
              </a:ext>
            </a:extLst>
          </p:cNvPr>
          <p:cNvCxnSpPr>
            <a:cxnSpLocks/>
          </p:cNvCxnSpPr>
          <p:nvPr userDrawn="1"/>
        </p:nvCxnSpPr>
        <p:spPr>
          <a:xfrm flipH="1">
            <a:off x="224413" y="6064371"/>
            <a:ext cx="11716378" cy="0"/>
          </a:xfrm>
          <a:prstGeom prst="line">
            <a:avLst/>
          </a:prstGeom>
          <a:ln w="25400">
            <a:solidFill>
              <a:srgbClr val="9DA0A1"/>
            </a:solidFill>
          </a:ln>
        </p:spPr>
        <p:style>
          <a:lnRef idx="1">
            <a:schemeClr val="accent1"/>
          </a:lnRef>
          <a:fillRef idx="0">
            <a:schemeClr val="accent1"/>
          </a:fillRef>
          <a:effectRef idx="0">
            <a:schemeClr val="accent1"/>
          </a:effectRef>
          <a:fontRef idx="minor">
            <a:schemeClr val="tx1"/>
          </a:fontRef>
        </p:style>
      </p:cxnSp>
      <p:pic>
        <p:nvPicPr>
          <p:cNvPr id="8" name="Picture 7" descr="A black and white logo&#10;&#10;Description automatically generated with medium confidence">
            <a:extLst>
              <a:ext uri="{FF2B5EF4-FFF2-40B4-BE49-F238E27FC236}">
                <a16:creationId xmlns:a16="http://schemas.microsoft.com/office/drawing/2014/main" id="{1D7F10E7-5B0B-4E35-8D1D-F967BE6936EA}"/>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0997249" y="226334"/>
            <a:ext cx="970338" cy="983022"/>
          </a:xfrm>
          <a:prstGeom prst="rect">
            <a:avLst/>
          </a:prstGeom>
        </p:spPr>
      </p:pic>
      <p:sp>
        <p:nvSpPr>
          <p:cNvPr id="9" name="TextBox 8">
            <a:extLst>
              <a:ext uri="{FF2B5EF4-FFF2-40B4-BE49-F238E27FC236}">
                <a16:creationId xmlns:a16="http://schemas.microsoft.com/office/drawing/2014/main" id="{D7840CE1-1165-4F29-B673-7867BB82EEC2}"/>
              </a:ext>
            </a:extLst>
          </p:cNvPr>
          <p:cNvSpPr txBox="1"/>
          <p:nvPr userDrawn="1"/>
        </p:nvSpPr>
        <p:spPr>
          <a:xfrm>
            <a:off x="10713314" y="6266587"/>
            <a:ext cx="1198034" cy="307777"/>
          </a:xfrm>
          <a:prstGeom prst="rect">
            <a:avLst/>
          </a:prstGeom>
          <a:noFill/>
        </p:spPr>
        <p:txBody>
          <a:bodyPr wrap="square" rtlCol="0">
            <a:spAutoFit/>
          </a:bodyPr>
          <a:lstStyle/>
          <a:p>
            <a:r>
              <a:rPr lang="en-GB" sz="1400" b="1" dirty="0">
                <a:solidFill>
                  <a:schemeClr val="tx1"/>
                </a:solidFill>
                <a:latin typeface="Arial" panose="020B0604020202020204" pitchFamily="34" charset="0"/>
                <a:cs typeface="Arial" panose="020B0604020202020204" pitchFamily="34" charset="0"/>
              </a:rPr>
              <a:t>derby</a:t>
            </a:r>
            <a:r>
              <a:rPr lang="en-GB" sz="1400" dirty="0">
                <a:solidFill>
                  <a:schemeClr val="tx1"/>
                </a:solidFill>
                <a:latin typeface="Arial" panose="020B0604020202020204" pitchFamily="34" charset="0"/>
                <a:cs typeface="Arial" panose="020B0604020202020204" pitchFamily="34" charset="0"/>
              </a:rPr>
              <a:t>.ac.uk</a:t>
            </a:r>
          </a:p>
        </p:txBody>
      </p:sp>
    </p:spTree>
    <p:extLst>
      <p:ext uri="{BB962C8B-B14F-4D97-AF65-F5344CB8AC3E}">
        <p14:creationId xmlns:p14="http://schemas.microsoft.com/office/powerpoint/2010/main" val="1584744527"/>
      </p:ext>
    </p:extLst>
  </p:cSld>
  <p:clrMap bg1="lt1" tx1="dk1" bg2="lt2" tx2="dk2" accent1="accent1" accent2="accent2" accent3="accent3" accent4="accent4" accent5="accent5" accent6="accent6" hlink="hlink" folHlink="folHlink"/>
  <p:sldLayoutIdLst>
    <p:sldLayoutId id="2147483735" r:id="rId1"/>
    <p:sldLayoutId id="2147483736" r:id="rId2"/>
    <p:sldLayoutId id="2147483737" r:id="rId3"/>
    <p:sldLayoutId id="2147483738" r:id="rId4"/>
    <p:sldLayoutId id="2147483739" r:id="rId5"/>
    <p:sldLayoutId id="2147483740" r:id="rId6"/>
    <p:sldLayoutId id="2147483741" r:id="rId7"/>
    <p:sldLayoutId id="2147483742" r:id="rId8"/>
    <p:sldLayoutId id="2147483743" r:id="rId9"/>
    <p:sldLayoutId id="2147483744" r:id="rId10"/>
    <p:sldLayoutId id="214748374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4BAA4B-EFB1-4968-AC0D-B1E6C7D9E5F0}"/>
              </a:ext>
            </a:extLst>
          </p:cNvPr>
          <p:cNvSpPr>
            <a:spLocks noGrp="1"/>
          </p:cNvSpPr>
          <p:nvPr>
            <p:ph type="title"/>
          </p:nvPr>
        </p:nvSpPr>
        <p:spPr>
          <a:xfrm>
            <a:off x="838200" y="365126"/>
            <a:ext cx="10076411" cy="624090"/>
          </a:xfrm>
          <a:prstGeom prst="rect">
            <a:avLst/>
          </a:prstGeom>
        </p:spPr>
        <p:txBody>
          <a:bodyPr vert="horz" lIns="91440" tIns="45720" rIns="91440" bIns="45720" rtlCol="0" anchor="ctr">
            <a:normAutofit/>
          </a:bodyPr>
          <a:lstStyle/>
          <a:p>
            <a:r>
              <a:rPr lang="en-US" dirty="0"/>
              <a:t>Click to edit Master title style</a:t>
            </a:r>
            <a:endParaRPr lang="en-GB" dirty="0"/>
          </a:p>
        </p:txBody>
      </p:sp>
      <p:sp>
        <p:nvSpPr>
          <p:cNvPr id="3" name="Text Placeholder 2">
            <a:extLst>
              <a:ext uri="{FF2B5EF4-FFF2-40B4-BE49-F238E27FC236}">
                <a16:creationId xmlns:a16="http://schemas.microsoft.com/office/drawing/2014/main" id="{BC1F7222-5AC8-42B2-B402-D09323DB377E}"/>
              </a:ext>
            </a:extLst>
          </p:cNvPr>
          <p:cNvSpPr>
            <a:spLocks noGrp="1"/>
          </p:cNvSpPr>
          <p:nvPr>
            <p:ph type="body" idx="1"/>
          </p:nvPr>
        </p:nvSpPr>
        <p:spPr>
          <a:xfrm>
            <a:off x="838200" y="1080661"/>
            <a:ext cx="10076411" cy="49211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BBD4524-FA31-41DA-8CA5-403E926F9031}"/>
              </a:ext>
            </a:extLst>
          </p:cNvPr>
          <p:cNvSpPr>
            <a:spLocks noGrp="1"/>
          </p:cNvSpPr>
          <p:nvPr>
            <p:ph type="dt" sz="half" idx="2"/>
          </p:nvPr>
        </p:nvSpPr>
        <p:spPr>
          <a:xfrm>
            <a:off x="838200" y="6220077"/>
            <a:ext cx="2743200" cy="365125"/>
          </a:xfrm>
          <a:prstGeom prst="rect">
            <a:avLst/>
          </a:prstGeom>
        </p:spPr>
        <p:txBody>
          <a:bodyPr vert="horz" lIns="91440" tIns="45720" rIns="91440" bIns="45720" rtlCol="0" anchor="ctr"/>
          <a:lstStyle>
            <a:lvl1pPr algn="l">
              <a:defRPr sz="1200">
                <a:solidFill>
                  <a:schemeClr val="bg1"/>
                </a:solidFill>
              </a:defRPr>
            </a:lvl1pPr>
          </a:lstStyle>
          <a:p>
            <a:fld id="{737275C8-4AE2-4455-B865-B825CDA7C26E}" type="datetimeFigureOut">
              <a:rPr lang="en-GB" smtClean="0"/>
              <a:pPr/>
              <a:t>13/11/2024</a:t>
            </a:fld>
            <a:endParaRPr lang="en-GB"/>
          </a:p>
        </p:txBody>
      </p:sp>
      <p:sp>
        <p:nvSpPr>
          <p:cNvPr id="5" name="Footer Placeholder 4">
            <a:extLst>
              <a:ext uri="{FF2B5EF4-FFF2-40B4-BE49-F238E27FC236}">
                <a16:creationId xmlns:a16="http://schemas.microsoft.com/office/drawing/2014/main" id="{8A412F2F-146D-428E-B203-AB96B17BEF6A}"/>
              </a:ext>
            </a:extLst>
          </p:cNvPr>
          <p:cNvSpPr>
            <a:spLocks noGrp="1"/>
          </p:cNvSpPr>
          <p:nvPr>
            <p:ph type="ftr" sz="quarter" idx="3"/>
          </p:nvPr>
        </p:nvSpPr>
        <p:spPr>
          <a:xfrm>
            <a:off x="3819005" y="6223444"/>
            <a:ext cx="4114800" cy="365125"/>
          </a:xfrm>
          <a:prstGeom prst="rect">
            <a:avLst/>
          </a:prstGeom>
        </p:spPr>
        <p:txBody>
          <a:bodyPr vert="horz" lIns="91440" tIns="45720" rIns="91440" bIns="45720" rtlCol="0" anchor="ctr"/>
          <a:lstStyle>
            <a:lvl1pPr algn="ctr">
              <a:defRPr sz="1200">
                <a:solidFill>
                  <a:schemeClr val="bg1"/>
                </a:solidFill>
              </a:defRPr>
            </a:lvl1pPr>
          </a:lstStyle>
          <a:p>
            <a:endParaRPr lang="en-GB" dirty="0"/>
          </a:p>
        </p:txBody>
      </p:sp>
      <p:sp>
        <p:nvSpPr>
          <p:cNvPr id="6" name="Slide Number Placeholder 5">
            <a:extLst>
              <a:ext uri="{FF2B5EF4-FFF2-40B4-BE49-F238E27FC236}">
                <a16:creationId xmlns:a16="http://schemas.microsoft.com/office/drawing/2014/main" id="{73BEDF7E-3F13-41D9-ACD5-B384BCC91733}"/>
              </a:ext>
            </a:extLst>
          </p:cNvPr>
          <p:cNvSpPr>
            <a:spLocks noGrp="1"/>
          </p:cNvSpPr>
          <p:nvPr>
            <p:ph type="sldNum" sz="quarter" idx="4"/>
          </p:nvPr>
        </p:nvSpPr>
        <p:spPr>
          <a:xfrm>
            <a:off x="8171410" y="6237912"/>
            <a:ext cx="2102714" cy="365125"/>
          </a:xfrm>
          <a:prstGeom prst="rect">
            <a:avLst/>
          </a:prstGeom>
        </p:spPr>
        <p:txBody>
          <a:bodyPr vert="horz" lIns="91440" tIns="45720" rIns="91440" bIns="45720" rtlCol="0" anchor="ctr"/>
          <a:lstStyle>
            <a:lvl1pPr algn="r">
              <a:defRPr sz="1200">
                <a:solidFill>
                  <a:schemeClr val="bg1"/>
                </a:solidFill>
              </a:defRPr>
            </a:lvl1pPr>
          </a:lstStyle>
          <a:p>
            <a:fld id="{05018A7C-E6E8-40A8-9043-D805FF32AC54}" type="slidenum">
              <a:rPr lang="en-GB" smtClean="0"/>
              <a:pPr/>
              <a:t>‹#›</a:t>
            </a:fld>
            <a:endParaRPr lang="en-GB"/>
          </a:p>
        </p:txBody>
      </p:sp>
      <p:cxnSp>
        <p:nvCxnSpPr>
          <p:cNvPr id="10" name="Straight Connector 9">
            <a:extLst>
              <a:ext uri="{FF2B5EF4-FFF2-40B4-BE49-F238E27FC236}">
                <a16:creationId xmlns:a16="http://schemas.microsoft.com/office/drawing/2014/main" id="{B301933B-D66D-4E21-A340-59EE4E4FBA19}"/>
              </a:ext>
            </a:extLst>
          </p:cNvPr>
          <p:cNvCxnSpPr>
            <a:cxnSpLocks/>
          </p:cNvCxnSpPr>
          <p:nvPr userDrawn="1"/>
        </p:nvCxnSpPr>
        <p:spPr>
          <a:xfrm flipH="1">
            <a:off x="224413" y="6064371"/>
            <a:ext cx="11716378" cy="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AA516EF1-0331-4462-A818-21927B12836E}"/>
              </a:ext>
            </a:extLst>
          </p:cNvPr>
          <p:cNvSpPr txBox="1"/>
          <p:nvPr userDrawn="1"/>
        </p:nvSpPr>
        <p:spPr>
          <a:xfrm>
            <a:off x="10713314" y="6266587"/>
            <a:ext cx="1198034" cy="307777"/>
          </a:xfrm>
          <a:prstGeom prst="rect">
            <a:avLst/>
          </a:prstGeom>
          <a:noFill/>
        </p:spPr>
        <p:txBody>
          <a:bodyPr wrap="square" rtlCol="0">
            <a:spAutoFit/>
          </a:bodyPr>
          <a:lstStyle/>
          <a:p>
            <a:r>
              <a:rPr lang="en-GB" sz="1400" b="1" dirty="0">
                <a:solidFill>
                  <a:schemeClr val="bg1"/>
                </a:solidFill>
                <a:latin typeface="Arial" panose="020B0604020202020204" pitchFamily="34" charset="0"/>
                <a:cs typeface="Arial" panose="020B0604020202020204" pitchFamily="34" charset="0"/>
              </a:rPr>
              <a:t>derby</a:t>
            </a:r>
            <a:r>
              <a:rPr lang="en-GB" sz="1400" dirty="0">
                <a:solidFill>
                  <a:schemeClr val="bg1"/>
                </a:solidFill>
                <a:latin typeface="Arial" panose="020B0604020202020204" pitchFamily="34" charset="0"/>
                <a:cs typeface="Arial" panose="020B0604020202020204" pitchFamily="34" charset="0"/>
              </a:rPr>
              <a:t>.ac.uk</a:t>
            </a:r>
          </a:p>
        </p:txBody>
      </p:sp>
      <p:pic>
        <p:nvPicPr>
          <p:cNvPr id="12" name="Picture 11" descr="A picture containing icon&#10;&#10;Description automatically generated">
            <a:extLst>
              <a:ext uri="{FF2B5EF4-FFF2-40B4-BE49-F238E27FC236}">
                <a16:creationId xmlns:a16="http://schemas.microsoft.com/office/drawing/2014/main" id="{E609A9DB-4A7B-4D92-AD69-730A31C67E03}"/>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0997249" y="228371"/>
            <a:ext cx="987568" cy="1000477"/>
          </a:xfrm>
          <a:prstGeom prst="rect">
            <a:avLst/>
          </a:prstGeom>
        </p:spPr>
      </p:pic>
    </p:spTree>
    <p:extLst>
      <p:ext uri="{BB962C8B-B14F-4D97-AF65-F5344CB8AC3E}">
        <p14:creationId xmlns:p14="http://schemas.microsoft.com/office/powerpoint/2010/main" val="1222858569"/>
      </p:ext>
    </p:extLst>
  </p:cSld>
  <p:clrMap bg1="lt1" tx1="dk1" bg2="lt2" tx2="dk2" accent1="accent1" accent2="accent2" accent3="accent3" accent4="accent4" accent5="accent5" accent6="accent6" hlink="hlink" folHlink="folHlink"/>
  <p:sldLayoutIdLst>
    <p:sldLayoutId id="2147483747" r:id="rId1"/>
    <p:sldLayoutId id="2147483748" r:id="rId2"/>
    <p:sldLayoutId id="2147483749" r:id="rId3"/>
    <p:sldLayoutId id="2147483750" r:id="rId4"/>
    <p:sldLayoutId id="2147483751" r:id="rId5"/>
    <p:sldLayoutId id="2147483752" r:id="rId6"/>
    <p:sldLayoutId id="2147483753" r:id="rId7"/>
    <p:sldLayoutId id="2147483754" r:id="rId8"/>
    <p:sldLayoutId id="2147483755" r:id="rId9"/>
    <p:sldLayoutId id="2147483756" r:id="rId10"/>
    <p:sldLayoutId id="2147483757" r:id="rId11"/>
  </p:sldLayoutIdLst>
  <p:txStyles>
    <p:titleStyle>
      <a:lvl1pPr algn="l" defTabSz="914400" rtl="0" eaLnBrk="1" latinLnBrk="0" hangingPunct="1">
        <a:lnSpc>
          <a:spcPct val="90000"/>
        </a:lnSpc>
        <a:spcBef>
          <a:spcPct val="0"/>
        </a:spcBef>
        <a:buNone/>
        <a:defRPr sz="4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hyperlink" Target="https://www.ultraboardgames.com/monopoly/game-rules.php"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75A7C-D54D-05E0-876F-826FC221EA09}"/>
              </a:ext>
            </a:extLst>
          </p:cNvPr>
          <p:cNvSpPr>
            <a:spLocks noGrp="1"/>
          </p:cNvSpPr>
          <p:nvPr>
            <p:ph type="ctrTitle"/>
          </p:nvPr>
        </p:nvSpPr>
        <p:spPr/>
        <p:txBody>
          <a:bodyPr>
            <a:normAutofit/>
          </a:bodyPr>
          <a:lstStyle/>
          <a:p>
            <a:r>
              <a:rPr lang="en-GB" dirty="0"/>
              <a:t>10-1 The Formal Elements of Games</a:t>
            </a:r>
          </a:p>
        </p:txBody>
      </p:sp>
      <p:sp>
        <p:nvSpPr>
          <p:cNvPr id="3" name="Subtitle 2">
            <a:extLst>
              <a:ext uri="{FF2B5EF4-FFF2-40B4-BE49-F238E27FC236}">
                <a16:creationId xmlns:a16="http://schemas.microsoft.com/office/drawing/2014/main" id="{36870642-29A2-1695-40D0-B1CAC0942C8E}"/>
              </a:ext>
            </a:extLst>
          </p:cNvPr>
          <p:cNvSpPr>
            <a:spLocks noGrp="1"/>
          </p:cNvSpPr>
          <p:nvPr>
            <p:ph type="subTitle" idx="1"/>
          </p:nvPr>
        </p:nvSpPr>
        <p:spPr/>
        <p:txBody>
          <a:bodyPr>
            <a:normAutofit/>
          </a:bodyPr>
          <a:lstStyle/>
          <a:p>
            <a:endParaRPr lang="en-GB" dirty="0"/>
          </a:p>
          <a:p>
            <a:r>
              <a:rPr lang="en-GB" dirty="0"/>
              <a:t>5CM503 Virtual Environment Development</a:t>
            </a:r>
          </a:p>
          <a:p>
            <a:r>
              <a:rPr lang="en-GB" dirty="0"/>
              <a:t>Dr Patrick Merritt</a:t>
            </a:r>
          </a:p>
        </p:txBody>
      </p:sp>
    </p:spTree>
    <p:extLst>
      <p:ext uri="{BB962C8B-B14F-4D97-AF65-F5344CB8AC3E}">
        <p14:creationId xmlns:p14="http://schemas.microsoft.com/office/powerpoint/2010/main" val="3573466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8FB113-206C-436E-9BFE-2DBFB08CCD06}"/>
              </a:ext>
            </a:extLst>
          </p:cNvPr>
          <p:cNvSpPr>
            <a:spLocks noGrp="1"/>
          </p:cNvSpPr>
          <p:nvPr>
            <p:ph type="title"/>
          </p:nvPr>
        </p:nvSpPr>
        <p:spPr/>
        <p:txBody>
          <a:bodyPr>
            <a:normAutofit fontScale="90000"/>
          </a:bodyPr>
          <a:lstStyle/>
          <a:p>
            <a:r>
              <a:rPr lang="en-GB" dirty="0"/>
              <a:t>Are Play and Games different?</a:t>
            </a:r>
          </a:p>
        </p:txBody>
      </p:sp>
      <p:sp>
        <p:nvSpPr>
          <p:cNvPr id="3" name="Content Placeholder 2">
            <a:extLst>
              <a:ext uri="{FF2B5EF4-FFF2-40B4-BE49-F238E27FC236}">
                <a16:creationId xmlns:a16="http://schemas.microsoft.com/office/drawing/2014/main" id="{ECB0FFB6-D6D6-4CFF-B93D-21F2A9569CD7}"/>
              </a:ext>
            </a:extLst>
          </p:cNvPr>
          <p:cNvSpPr>
            <a:spLocks noGrp="1"/>
          </p:cNvSpPr>
          <p:nvPr>
            <p:ph idx="1"/>
          </p:nvPr>
        </p:nvSpPr>
        <p:spPr/>
        <p:txBody>
          <a:bodyPr/>
          <a:lstStyle/>
          <a:p>
            <a:endParaRPr lang="en-GB" dirty="0"/>
          </a:p>
        </p:txBody>
      </p:sp>
    </p:spTree>
    <p:extLst>
      <p:ext uri="{BB962C8B-B14F-4D97-AF65-F5344CB8AC3E}">
        <p14:creationId xmlns:p14="http://schemas.microsoft.com/office/powerpoint/2010/main" val="33176147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E6194-2A1E-4BF3-90C4-B97CC4BC8942}"/>
              </a:ext>
            </a:extLst>
          </p:cNvPr>
          <p:cNvSpPr>
            <a:spLocks noGrp="1"/>
          </p:cNvSpPr>
          <p:nvPr>
            <p:ph type="title"/>
          </p:nvPr>
        </p:nvSpPr>
        <p:spPr/>
        <p:txBody>
          <a:bodyPr>
            <a:normAutofit fontScale="90000"/>
          </a:bodyPr>
          <a:lstStyle/>
          <a:p>
            <a:r>
              <a:rPr lang="en-GB" dirty="0"/>
              <a:t>What is a game?</a:t>
            </a:r>
          </a:p>
        </p:txBody>
      </p:sp>
      <p:sp>
        <p:nvSpPr>
          <p:cNvPr id="3" name="Content Placeholder 2">
            <a:extLst>
              <a:ext uri="{FF2B5EF4-FFF2-40B4-BE49-F238E27FC236}">
                <a16:creationId xmlns:a16="http://schemas.microsoft.com/office/drawing/2014/main" id="{B69F05B8-12C8-49E9-A0E3-5299AA283795}"/>
              </a:ext>
            </a:extLst>
          </p:cNvPr>
          <p:cNvSpPr>
            <a:spLocks noGrp="1"/>
          </p:cNvSpPr>
          <p:nvPr>
            <p:ph idx="1"/>
          </p:nvPr>
        </p:nvSpPr>
        <p:spPr/>
        <p:txBody>
          <a:bodyPr>
            <a:normAutofit fontScale="92500" lnSpcReduction="10000"/>
          </a:bodyPr>
          <a:lstStyle/>
          <a:p>
            <a:pPr marL="0" indent="0" algn="ctr">
              <a:buNone/>
            </a:pPr>
            <a:r>
              <a:rPr lang="en-GB" i="1" dirty="0"/>
              <a:t>“A game is a system in which players engage in an </a:t>
            </a:r>
          </a:p>
          <a:p>
            <a:pPr marL="0" indent="0" algn="ctr">
              <a:buNone/>
            </a:pPr>
            <a:r>
              <a:rPr lang="en-GB" i="1" dirty="0"/>
              <a:t>artificial conflict defined by rules that results in a </a:t>
            </a:r>
          </a:p>
          <a:p>
            <a:pPr marL="0" indent="0" algn="ctr">
              <a:buNone/>
            </a:pPr>
            <a:r>
              <a:rPr lang="en-GB" i="1" dirty="0"/>
              <a:t>quantifiable outcome”</a:t>
            </a:r>
          </a:p>
          <a:p>
            <a:pPr marL="0" indent="0" algn="r">
              <a:buNone/>
            </a:pPr>
            <a:r>
              <a:rPr lang="en-GB" b="0" i="1" dirty="0">
                <a:solidFill>
                  <a:srgbClr val="333333"/>
                </a:solidFill>
                <a:effectLst/>
                <a:latin typeface="Arial" panose="020B0604020202020204" pitchFamily="34" charset="0"/>
              </a:rPr>
              <a:t>(</a:t>
            </a:r>
            <a:r>
              <a:rPr lang="en-GB" b="0" i="1" dirty="0" err="1">
                <a:solidFill>
                  <a:srgbClr val="333333"/>
                </a:solidFill>
                <a:effectLst/>
                <a:latin typeface="Arial" panose="020B0604020202020204" pitchFamily="34" charset="0"/>
              </a:rPr>
              <a:t>Salen</a:t>
            </a:r>
            <a:r>
              <a:rPr lang="en-GB" b="0" i="1" dirty="0">
                <a:solidFill>
                  <a:srgbClr val="333333"/>
                </a:solidFill>
                <a:effectLst/>
                <a:latin typeface="Arial" panose="020B0604020202020204" pitchFamily="34" charset="0"/>
              </a:rPr>
              <a:t> &amp; Zimmerman, 2004)</a:t>
            </a:r>
            <a:endParaRPr lang="en-GB" i="1" dirty="0"/>
          </a:p>
          <a:p>
            <a:endParaRPr lang="en-GB" dirty="0"/>
          </a:p>
          <a:p>
            <a:r>
              <a:rPr lang="en-GB" dirty="0"/>
              <a:t>Basically a Game has more structure and a clearly defined goals than play.</a:t>
            </a:r>
          </a:p>
          <a:p>
            <a:endParaRPr lang="en-GB" dirty="0"/>
          </a:p>
          <a:p>
            <a:r>
              <a:rPr lang="en-GB" dirty="0"/>
              <a:t>This is not to say we do not play or we are no longer challenged but we enter a state of play which have formal constraints applied to player, an understood way to play and strategies to create an uneven outcome (win or lose).</a:t>
            </a:r>
          </a:p>
          <a:p>
            <a:endParaRPr lang="en-GB" dirty="0"/>
          </a:p>
        </p:txBody>
      </p:sp>
    </p:spTree>
    <p:extLst>
      <p:ext uri="{BB962C8B-B14F-4D97-AF65-F5344CB8AC3E}">
        <p14:creationId xmlns:p14="http://schemas.microsoft.com/office/powerpoint/2010/main" val="21147107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9E33C-304C-4242-8959-F17926E3B9A6}"/>
              </a:ext>
            </a:extLst>
          </p:cNvPr>
          <p:cNvSpPr>
            <a:spLocks noGrp="1"/>
          </p:cNvSpPr>
          <p:nvPr>
            <p:ph type="title"/>
          </p:nvPr>
        </p:nvSpPr>
        <p:spPr/>
        <p:txBody>
          <a:bodyPr>
            <a:normAutofit fontScale="90000"/>
          </a:bodyPr>
          <a:lstStyle/>
          <a:p>
            <a:r>
              <a:rPr lang="en-GB" dirty="0"/>
              <a:t>Think about these descriptors…</a:t>
            </a:r>
          </a:p>
        </p:txBody>
      </p:sp>
      <p:sp>
        <p:nvSpPr>
          <p:cNvPr id="3" name="Content Placeholder 2">
            <a:extLst>
              <a:ext uri="{FF2B5EF4-FFF2-40B4-BE49-F238E27FC236}">
                <a16:creationId xmlns:a16="http://schemas.microsoft.com/office/drawing/2014/main" id="{DF2E6E6C-3F04-4E88-840A-FCACA672ABB8}"/>
              </a:ext>
            </a:extLst>
          </p:cNvPr>
          <p:cNvSpPr>
            <a:spLocks noGrp="1"/>
          </p:cNvSpPr>
          <p:nvPr>
            <p:ph idx="1"/>
          </p:nvPr>
        </p:nvSpPr>
        <p:spPr/>
        <p:txBody>
          <a:bodyPr>
            <a:normAutofit fontScale="92500" lnSpcReduction="10000"/>
          </a:bodyPr>
          <a:lstStyle/>
          <a:p>
            <a:r>
              <a:rPr lang="en-GB" dirty="0"/>
              <a:t>Players are active.</a:t>
            </a:r>
          </a:p>
          <a:p>
            <a:endParaRPr lang="en-GB" dirty="0"/>
          </a:p>
          <a:p>
            <a:r>
              <a:rPr lang="en-GB" dirty="0"/>
              <a:t>They make decisions.</a:t>
            </a:r>
          </a:p>
          <a:p>
            <a:endParaRPr lang="en-GB" dirty="0"/>
          </a:p>
          <a:p>
            <a:r>
              <a:rPr lang="en-GB" dirty="0"/>
              <a:t>They are invested.</a:t>
            </a:r>
          </a:p>
          <a:p>
            <a:endParaRPr lang="en-GB" dirty="0"/>
          </a:p>
          <a:p>
            <a:r>
              <a:rPr lang="en-GB" dirty="0"/>
              <a:t>Potential winners.</a:t>
            </a:r>
          </a:p>
          <a:p>
            <a:endParaRPr lang="en-GB" dirty="0"/>
          </a:p>
          <a:p>
            <a:r>
              <a:rPr lang="en-GB" dirty="0"/>
              <a:t>They are a very distinct subset of people.</a:t>
            </a:r>
          </a:p>
          <a:p>
            <a:pPr marL="0" indent="0">
              <a:buNone/>
            </a:pPr>
            <a:endParaRPr lang="en-GB" dirty="0"/>
          </a:p>
          <a:p>
            <a:r>
              <a:rPr lang="en-GB" dirty="0">
                <a:solidFill>
                  <a:schemeClr val="accent6"/>
                </a:solidFill>
              </a:rPr>
              <a:t>Do these set of comparisons relate to a Card game or an FPS?</a:t>
            </a:r>
          </a:p>
          <a:p>
            <a:endParaRPr lang="en-GB" dirty="0"/>
          </a:p>
        </p:txBody>
      </p:sp>
    </p:spTree>
    <p:extLst>
      <p:ext uri="{BB962C8B-B14F-4D97-AF65-F5344CB8AC3E}">
        <p14:creationId xmlns:p14="http://schemas.microsoft.com/office/powerpoint/2010/main" val="6400164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577DDB7-A287-439A-AAFF-F52CC26ED9E2}"/>
              </a:ext>
            </a:extLst>
          </p:cNvPr>
          <p:cNvSpPr>
            <a:spLocks noGrp="1"/>
          </p:cNvSpPr>
          <p:nvPr>
            <p:ph type="title"/>
          </p:nvPr>
        </p:nvSpPr>
        <p:spPr/>
        <p:txBody>
          <a:bodyPr>
            <a:normAutofit fontScale="90000"/>
          </a:bodyPr>
          <a:lstStyle/>
          <a:p>
            <a:r>
              <a:rPr lang="en-GB" dirty="0"/>
              <a:t>What are the formal elements of games?</a:t>
            </a:r>
          </a:p>
        </p:txBody>
      </p:sp>
      <p:sp>
        <p:nvSpPr>
          <p:cNvPr id="5" name="Content Placeholder 4">
            <a:extLst>
              <a:ext uri="{FF2B5EF4-FFF2-40B4-BE49-F238E27FC236}">
                <a16:creationId xmlns:a16="http://schemas.microsoft.com/office/drawing/2014/main" id="{C927784F-C5B3-4F3D-95F9-3FEEC5D75B0B}"/>
              </a:ext>
            </a:extLst>
          </p:cNvPr>
          <p:cNvSpPr>
            <a:spLocks noGrp="1"/>
          </p:cNvSpPr>
          <p:nvPr>
            <p:ph idx="1"/>
          </p:nvPr>
        </p:nvSpPr>
        <p:spPr/>
        <p:txBody>
          <a:bodyPr>
            <a:normAutofit/>
          </a:bodyPr>
          <a:lstStyle/>
          <a:p>
            <a:endParaRPr lang="en-GB" dirty="0"/>
          </a:p>
          <a:p>
            <a:r>
              <a:rPr lang="en-GB" dirty="0"/>
              <a:t>Boundaries</a:t>
            </a:r>
          </a:p>
          <a:p>
            <a:r>
              <a:rPr lang="en-GB" dirty="0"/>
              <a:t>Rules</a:t>
            </a:r>
          </a:p>
          <a:p>
            <a:r>
              <a:rPr lang="en-GB" dirty="0"/>
              <a:t>Procedures</a:t>
            </a:r>
          </a:p>
          <a:p>
            <a:r>
              <a:rPr lang="en-GB" dirty="0"/>
              <a:t>Resources</a:t>
            </a:r>
          </a:p>
          <a:p>
            <a:r>
              <a:rPr lang="en-GB" dirty="0"/>
              <a:t>Objectives</a:t>
            </a:r>
          </a:p>
          <a:p>
            <a:r>
              <a:rPr lang="en-GB" dirty="0"/>
              <a:t>Conflict</a:t>
            </a:r>
          </a:p>
          <a:p>
            <a:r>
              <a:rPr lang="en-GB" dirty="0"/>
              <a:t>Outcome</a:t>
            </a:r>
          </a:p>
        </p:txBody>
      </p:sp>
    </p:spTree>
    <p:extLst>
      <p:ext uri="{BB962C8B-B14F-4D97-AF65-F5344CB8AC3E}">
        <p14:creationId xmlns:p14="http://schemas.microsoft.com/office/powerpoint/2010/main" val="34119457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43F228E-9753-403C-874D-1859BA6D2909}"/>
              </a:ext>
            </a:extLst>
          </p:cNvPr>
          <p:cNvSpPr>
            <a:spLocks noGrp="1"/>
          </p:cNvSpPr>
          <p:nvPr>
            <p:ph type="title"/>
          </p:nvPr>
        </p:nvSpPr>
        <p:spPr/>
        <p:txBody>
          <a:bodyPr>
            <a:normAutofit fontScale="90000"/>
          </a:bodyPr>
          <a:lstStyle/>
          <a:p>
            <a:r>
              <a:rPr lang="en-GB" dirty="0"/>
              <a:t>Boundaries</a:t>
            </a:r>
          </a:p>
        </p:txBody>
      </p:sp>
      <p:sp>
        <p:nvSpPr>
          <p:cNvPr id="5" name="Content Placeholder 4">
            <a:extLst>
              <a:ext uri="{FF2B5EF4-FFF2-40B4-BE49-F238E27FC236}">
                <a16:creationId xmlns:a16="http://schemas.microsoft.com/office/drawing/2014/main" id="{27736470-7C0E-41C2-B1B4-96377B6A473A}"/>
              </a:ext>
            </a:extLst>
          </p:cNvPr>
          <p:cNvSpPr>
            <a:spLocks noGrp="1"/>
          </p:cNvSpPr>
          <p:nvPr>
            <p:ph idx="1"/>
          </p:nvPr>
        </p:nvSpPr>
        <p:spPr/>
        <p:txBody>
          <a:bodyPr/>
          <a:lstStyle/>
          <a:p>
            <a:endParaRPr lang="en-GB" dirty="0"/>
          </a:p>
          <a:p>
            <a:r>
              <a:rPr lang="en-GB" dirty="0"/>
              <a:t>This can be physical (court, level) or conceptual (time, agreed rules) but it is the space in which we can play the game, and it is the space that everything exists in. </a:t>
            </a:r>
          </a:p>
          <a:p>
            <a:endParaRPr lang="en-GB" dirty="0"/>
          </a:p>
          <a:p>
            <a:r>
              <a:rPr lang="en-GB" dirty="0"/>
              <a:t>Once we enter we are constrained by the boundaries of the game. </a:t>
            </a:r>
          </a:p>
          <a:p>
            <a:endParaRPr lang="en-GB" dirty="0"/>
          </a:p>
          <a:p>
            <a:r>
              <a:rPr lang="en-GB" dirty="0"/>
              <a:t>When we leave they do not apply.</a:t>
            </a:r>
          </a:p>
          <a:p>
            <a:endParaRPr lang="en-GB" dirty="0"/>
          </a:p>
        </p:txBody>
      </p:sp>
    </p:spTree>
    <p:extLst>
      <p:ext uri="{BB962C8B-B14F-4D97-AF65-F5344CB8AC3E}">
        <p14:creationId xmlns:p14="http://schemas.microsoft.com/office/powerpoint/2010/main" val="32132769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HOW LONG IS A FOOTBALL FIELD IN FEET INCLUDING END ZONE?">
            <a:extLst>
              <a:ext uri="{FF2B5EF4-FFF2-40B4-BE49-F238E27FC236}">
                <a16:creationId xmlns:a16="http://schemas.microsoft.com/office/drawing/2014/main" id="{70AEF875-9C21-4E0B-8037-E14CA0812F1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12286695" cy="68572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30948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Super Mario Bros. | NES | Games | Nintendo">
            <a:extLst>
              <a:ext uri="{FF2B5EF4-FFF2-40B4-BE49-F238E27FC236}">
                <a16:creationId xmlns:a16="http://schemas.microsoft.com/office/drawing/2014/main" id="{C775EA6A-8CEE-4EEE-811C-1666053F3D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09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60401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43F228E-9753-403C-874D-1859BA6D2909}"/>
              </a:ext>
            </a:extLst>
          </p:cNvPr>
          <p:cNvSpPr>
            <a:spLocks noGrp="1"/>
          </p:cNvSpPr>
          <p:nvPr>
            <p:ph type="title"/>
          </p:nvPr>
        </p:nvSpPr>
        <p:spPr/>
        <p:txBody>
          <a:bodyPr>
            <a:normAutofit fontScale="90000"/>
          </a:bodyPr>
          <a:lstStyle/>
          <a:p>
            <a:r>
              <a:rPr lang="en-GB" dirty="0"/>
              <a:t>Rules</a:t>
            </a:r>
          </a:p>
        </p:txBody>
      </p:sp>
      <p:sp>
        <p:nvSpPr>
          <p:cNvPr id="5" name="Content Placeholder 4">
            <a:extLst>
              <a:ext uri="{FF2B5EF4-FFF2-40B4-BE49-F238E27FC236}">
                <a16:creationId xmlns:a16="http://schemas.microsoft.com/office/drawing/2014/main" id="{27736470-7C0E-41C2-B1B4-96377B6A473A}"/>
              </a:ext>
            </a:extLst>
          </p:cNvPr>
          <p:cNvSpPr>
            <a:spLocks noGrp="1"/>
          </p:cNvSpPr>
          <p:nvPr>
            <p:ph idx="1"/>
          </p:nvPr>
        </p:nvSpPr>
        <p:spPr/>
        <p:txBody>
          <a:bodyPr/>
          <a:lstStyle/>
          <a:p>
            <a:endParaRPr lang="en-GB" sz="2800" dirty="0"/>
          </a:p>
          <a:p>
            <a:r>
              <a:rPr lang="en-GB" sz="2800" dirty="0"/>
              <a:t>Rules define what can and can’t be done in the game space. Rules define game objects, prescribe principles, and limit behaviour within the game. </a:t>
            </a:r>
          </a:p>
          <a:p>
            <a:endParaRPr lang="en-GB" sz="2800" dirty="0"/>
          </a:p>
          <a:p>
            <a:r>
              <a:rPr lang="en-GB" sz="2800" dirty="0"/>
              <a:t>These rules are respected because the players understand that they are a key structural element of the game, and without them, the game would not function.</a:t>
            </a:r>
          </a:p>
          <a:p>
            <a:endParaRPr lang="en-GB" dirty="0"/>
          </a:p>
        </p:txBody>
      </p:sp>
    </p:spTree>
    <p:extLst>
      <p:ext uri="{BB962C8B-B14F-4D97-AF65-F5344CB8AC3E}">
        <p14:creationId xmlns:p14="http://schemas.microsoft.com/office/powerpoint/2010/main" val="13786532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3BBB7C-6570-4D9E-ABA5-F19722BEDDEC}"/>
              </a:ext>
            </a:extLst>
          </p:cNvPr>
          <p:cNvSpPr>
            <a:spLocks noGrp="1"/>
          </p:cNvSpPr>
          <p:nvPr>
            <p:ph type="title"/>
          </p:nvPr>
        </p:nvSpPr>
        <p:spPr/>
        <p:txBody>
          <a:bodyPr>
            <a:normAutofit fontScale="90000"/>
          </a:bodyPr>
          <a:lstStyle/>
          <a:p>
            <a:r>
              <a:rPr lang="en-GB" dirty="0"/>
              <a:t>Rules examples</a:t>
            </a:r>
          </a:p>
        </p:txBody>
      </p:sp>
      <p:sp>
        <p:nvSpPr>
          <p:cNvPr id="3" name="Content Placeholder 2">
            <a:extLst>
              <a:ext uri="{FF2B5EF4-FFF2-40B4-BE49-F238E27FC236}">
                <a16:creationId xmlns:a16="http://schemas.microsoft.com/office/drawing/2014/main" id="{89CB4CE3-A149-4AEC-A424-8C35FC4056E4}"/>
              </a:ext>
            </a:extLst>
          </p:cNvPr>
          <p:cNvSpPr>
            <a:spLocks noGrp="1"/>
          </p:cNvSpPr>
          <p:nvPr>
            <p:ph idx="1"/>
          </p:nvPr>
        </p:nvSpPr>
        <p:spPr/>
        <p:txBody>
          <a:bodyPr/>
          <a:lstStyle/>
          <a:p>
            <a:pPr marL="571500" indent="-571500">
              <a:buFont typeface="Arial" panose="020B0604020202020204" pitchFamily="34" charset="0"/>
              <a:buChar char="•"/>
            </a:pPr>
            <a:endParaRPr lang="en-GB" sz="2800" dirty="0"/>
          </a:p>
          <a:p>
            <a:pPr marL="571500" indent="-571500">
              <a:buFont typeface="Arial" panose="020B0604020202020204" pitchFamily="34" charset="0"/>
              <a:buChar char="•"/>
            </a:pPr>
            <a:endParaRPr lang="en-GB" dirty="0"/>
          </a:p>
          <a:p>
            <a:pPr marL="571500" indent="-571500">
              <a:buFont typeface="Arial" panose="020B0604020202020204" pitchFamily="34" charset="0"/>
              <a:buChar char="•"/>
            </a:pPr>
            <a:r>
              <a:rPr lang="en-GB" sz="2800" dirty="0"/>
              <a:t>You must deal out 5 cards to each player face down.</a:t>
            </a:r>
          </a:p>
          <a:p>
            <a:pPr marL="571500" indent="-571500">
              <a:buFont typeface="Arial" panose="020B0604020202020204" pitchFamily="34" charset="0"/>
              <a:buChar char="•"/>
            </a:pPr>
            <a:endParaRPr lang="en-GB" sz="2800" dirty="0"/>
          </a:p>
          <a:p>
            <a:pPr marL="571500" indent="-571500">
              <a:buFont typeface="Arial" panose="020B0604020202020204" pitchFamily="34" charset="0"/>
              <a:buChar char="•"/>
            </a:pPr>
            <a:r>
              <a:rPr lang="en-GB" sz="2800" dirty="0"/>
              <a:t>Grenade Launcher use Grenade Launcher ammo.</a:t>
            </a:r>
          </a:p>
          <a:p>
            <a:pPr marL="571500" indent="-571500">
              <a:buFont typeface="Arial" panose="020B0604020202020204" pitchFamily="34" charset="0"/>
              <a:buChar char="•"/>
            </a:pPr>
            <a:endParaRPr lang="en-GB" sz="2800" dirty="0"/>
          </a:p>
          <a:p>
            <a:pPr marL="571500" indent="-571500">
              <a:buFont typeface="Arial" panose="020B0604020202020204" pitchFamily="34" charset="0"/>
              <a:buChar char="•"/>
            </a:pPr>
            <a:r>
              <a:rPr lang="en-GB" sz="2800" dirty="0"/>
              <a:t>TF2 character select and weapons before the game starts.</a:t>
            </a:r>
          </a:p>
          <a:p>
            <a:endParaRPr lang="en-GB" dirty="0"/>
          </a:p>
        </p:txBody>
      </p:sp>
    </p:spTree>
    <p:extLst>
      <p:ext uri="{BB962C8B-B14F-4D97-AF65-F5344CB8AC3E}">
        <p14:creationId xmlns:p14="http://schemas.microsoft.com/office/powerpoint/2010/main" val="36496442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CB604B3-D658-4B2B-B91B-CC23C735A672}"/>
              </a:ext>
            </a:extLst>
          </p:cNvPr>
          <p:cNvSpPr txBox="1"/>
          <p:nvPr/>
        </p:nvSpPr>
        <p:spPr>
          <a:xfrm>
            <a:off x="143415" y="4600589"/>
            <a:ext cx="3752310" cy="923330"/>
          </a:xfrm>
          <a:prstGeom prst="rect">
            <a:avLst/>
          </a:prstGeom>
          <a:noFill/>
        </p:spPr>
        <p:txBody>
          <a:bodyPr wrap="square">
            <a:spAutoFit/>
          </a:bodyPr>
          <a:lstStyle/>
          <a:p>
            <a:r>
              <a:rPr lang="en-GB" dirty="0">
                <a:hlinkClick r:id="rId2"/>
              </a:rPr>
              <a:t>https://www.ultraboardgames.com/monopoly/game-rules.php</a:t>
            </a:r>
            <a:endParaRPr lang="en-GB" dirty="0"/>
          </a:p>
          <a:p>
            <a:endParaRPr lang="en-GB" dirty="0"/>
          </a:p>
        </p:txBody>
      </p:sp>
      <p:pic>
        <p:nvPicPr>
          <p:cNvPr id="3074" name="Picture 2">
            <a:extLst>
              <a:ext uri="{FF2B5EF4-FFF2-40B4-BE49-F238E27FC236}">
                <a16:creationId xmlns:a16="http://schemas.microsoft.com/office/drawing/2014/main" id="{1F3D0A0E-7EF2-4BA5-8A8D-473137270B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95725" y="0"/>
            <a:ext cx="8296275"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49945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0EC39-CC43-F297-1CF7-78B890BCFBFA}"/>
              </a:ext>
            </a:extLst>
          </p:cNvPr>
          <p:cNvSpPr>
            <a:spLocks noGrp="1"/>
          </p:cNvSpPr>
          <p:nvPr>
            <p:ph type="title"/>
          </p:nvPr>
        </p:nvSpPr>
        <p:spPr/>
        <p:txBody>
          <a:bodyPr>
            <a:normAutofit fontScale="90000"/>
          </a:bodyPr>
          <a:lstStyle/>
          <a:p>
            <a:r>
              <a:rPr lang="en-GB" dirty="0"/>
              <a:t>Contents</a:t>
            </a:r>
          </a:p>
        </p:txBody>
      </p:sp>
      <p:sp>
        <p:nvSpPr>
          <p:cNvPr id="3" name="Content Placeholder 2">
            <a:extLst>
              <a:ext uri="{FF2B5EF4-FFF2-40B4-BE49-F238E27FC236}">
                <a16:creationId xmlns:a16="http://schemas.microsoft.com/office/drawing/2014/main" id="{F61C640D-DD62-D9DE-4EB6-0E4F5238402D}"/>
              </a:ext>
            </a:extLst>
          </p:cNvPr>
          <p:cNvSpPr>
            <a:spLocks noGrp="1"/>
          </p:cNvSpPr>
          <p:nvPr>
            <p:ph idx="1"/>
          </p:nvPr>
        </p:nvSpPr>
        <p:spPr/>
        <p:txBody>
          <a:bodyPr/>
          <a:lstStyle/>
          <a:p>
            <a:r>
              <a:rPr lang="en-GB" dirty="0"/>
              <a:t>What is a game?</a:t>
            </a:r>
          </a:p>
          <a:p>
            <a:endParaRPr lang="en-GB" dirty="0"/>
          </a:p>
          <a:p>
            <a:r>
              <a:rPr lang="en-GB" dirty="0"/>
              <a:t>The formal elements </a:t>
            </a:r>
            <a:r>
              <a:rPr lang="en-GB"/>
              <a:t>of games.</a:t>
            </a:r>
            <a:endParaRPr lang="en-GB" dirty="0"/>
          </a:p>
          <a:p>
            <a:endParaRPr lang="en-GB" dirty="0"/>
          </a:p>
        </p:txBody>
      </p:sp>
    </p:spTree>
    <p:extLst>
      <p:ext uri="{BB962C8B-B14F-4D97-AF65-F5344CB8AC3E}">
        <p14:creationId xmlns:p14="http://schemas.microsoft.com/office/powerpoint/2010/main" val="5807198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New World PC preview: Amazon&amp;#39;s MMO has as much in common with Valheim as it  does Warcraft | Rock Paper Shotgun">
            <a:extLst>
              <a:ext uri="{FF2B5EF4-FFF2-40B4-BE49-F238E27FC236}">
                <a16:creationId xmlns:a16="http://schemas.microsoft.com/office/drawing/2014/main" id="{8667AE0F-73D3-45BC-9773-034E4BF3BE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28487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43F228E-9753-403C-874D-1859BA6D2909}"/>
              </a:ext>
            </a:extLst>
          </p:cNvPr>
          <p:cNvSpPr>
            <a:spLocks noGrp="1"/>
          </p:cNvSpPr>
          <p:nvPr>
            <p:ph type="title"/>
          </p:nvPr>
        </p:nvSpPr>
        <p:spPr/>
        <p:txBody>
          <a:bodyPr>
            <a:normAutofit fontScale="90000"/>
          </a:bodyPr>
          <a:lstStyle/>
          <a:p>
            <a:r>
              <a:rPr lang="en-GB" dirty="0"/>
              <a:t>Procedures</a:t>
            </a:r>
          </a:p>
        </p:txBody>
      </p:sp>
      <p:sp>
        <p:nvSpPr>
          <p:cNvPr id="5" name="Content Placeholder 4">
            <a:extLst>
              <a:ext uri="{FF2B5EF4-FFF2-40B4-BE49-F238E27FC236}">
                <a16:creationId xmlns:a16="http://schemas.microsoft.com/office/drawing/2014/main" id="{27736470-7C0E-41C2-B1B4-96377B6A473A}"/>
              </a:ext>
            </a:extLst>
          </p:cNvPr>
          <p:cNvSpPr>
            <a:spLocks noGrp="1"/>
          </p:cNvSpPr>
          <p:nvPr>
            <p:ph idx="1"/>
          </p:nvPr>
        </p:nvSpPr>
        <p:spPr/>
        <p:txBody>
          <a:bodyPr/>
          <a:lstStyle/>
          <a:p>
            <a:endParaRPr lang="en-GB" sz="2800" dirty="0"/>
          </a:p>
          <a:p>
            <a:r>
              <a:rPr lang="en-GB" sz="2800" dirty="0"/>
              <a:t>These are the actions or methods of play allowed by the rules, are an important distinction of the experiences we call games. </a:t>
            </a:r>
          </a:p>
          <a:p>
            <a:endParaRPr lang="en-GB" sz="2800" dirty="0"/>
          </a:p>
          <a:p>
            <a:r>
              <a:rPr lang="en-GB" sz="2800" dirty="0"/>
              <a:t>They guide player behaviour, creating interactions which would probably never take place outside the authority of the game</a:t>
            </a:r>
            <a:endParaRPr lang="en-GB" dirty="0"/>
          </a:p>
        </p:txBody>
      </p:sp>
    </p:spTree>
    <p:extLst>
      <p:ext uri="{BB962C8B-B14F-4D97-AF65-F5344CB8AC3E}">
        <p14:creationId xmlns:p14="http://schemas.microsoft.com/office/powerpoint/2010/main" val="26324615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33DC51-6A4E-492A-B047-23ABFCE86056}"/>
              </a:ext>
            </a:extLst>
          </p:cNvPr>
          <p:cNvSpPr>
            <a:spLocks noGrp="1"/>
          </p:cNvSpPr>
          <p:nvPr>
            <p:ph type="title"/>
          </p:nvPr>
        </p:nvSpPr>
        <p:spPr/>
        <p:txBody>
          <a:bodyPr>
            <a:normAutofit fontScale="90000"/>
          </a:bodyPr>
          <a:lstStyle/>
          <a:p>
            <a:r>
              <a:rPr lang="en-GB" dirty="0"/>
              <a:t>Procedure examples</a:t>
            </a:r>
          </a:p>
        </p:txBody>
      </p:sp>
      <p:sp>
        <p:nvSpPr>
          <p:cNvPr id="3" name="Content Placeholder 2">
            <a:extLst>
              <a:ext uri="{FF2B5EF4-FFF2-40B4-BE49-F238E27FC236}">
                <a16:creationId xmlns:a16="http://schemas.microsoft.com/office/drawing/2014/main" id="{D539BB35-6BF2-48A2-B09C-BC7F1E95E802}"/>
              </a:ext>
            </a:extLst>
          </p:cNvPr>
          <p:cNvSpPr>
            <a:spLocks noGrp="1"/>
          </p:cNvSpPr>
          <p:nvPr>
            <p:ph idx="1"/>
          </p:nvPr>
        </p:nvSpPr>
        <p:spPr/>
        <p:txBody>
          <a:bodyPr/>
          <a:lstStyle/>
          <a:p>
            <a:pPr marL="571500" indent="-571500">
              <a:buFont typeface="Arial" panose="020B0604020202020204" pitchFamily="34" charset="0"/>
              <a:buChar char="•"/>
            </a:pPr>
            <a:endParaRPr lang="en-GB" sz="2800" dirty="0"/>
          </a:p>
          <a:p>
            <a:pPr marL="571500" indent="-571500">
              <a:buFont typeface="Arial" panose="020B0604020202020204" pitchFamily="34" charset="0"/>
              <a:buChar char="•"/>
            </a:pPr>
            <a:r>
              <a:rPr lang="en-GB" sz="2800" dirty="0"/>
              <a:t>The player can run forward, backwards.</a:t>
            </a:r>
          </a:p>
          <a:p>
            <a:pPr marL="571500" indent="-571500">
              <a:buFont typeface="Arial" panose="020B0604020202020204" pitchFamily="34" charset="0"/>
              <a:buChar char="•"/>
            </a:pPr>
            <a:endParaRPr lang="en-GB" sz="2800" dirty="0"/>
          </a:p>
          <a:p>
            <a:pPr marL="571500" indent="-571500"/>
            <a:r>
              <a:rPr lang="en-GB" sz="2800" dirty="0"/>
              <a:t>The player can kick the ball.</a:t>
            </a:r>
            <a:endParaRPr lang="en-GB" dirty="0"/>
          </a:p>
          <a:p>
            <a:pPr marL="571500" indent="-571500">
              <a:buFont typeface="Arial" panose="020B0604020202020204" pitchFamily="34" charset="0"/>
              <a:buChar char="•"/>
            </a:pPr>
            <a:endParaRPr lang="en-GB" sz="2800" dirty="0"/>
          </a:p>
          <a:p>
            <a:pPr marL="571500" indent="-571500">
              <a:buFont typeface="Arial" panose="020B0604020202020204" pitchFamily="34" charset="0"/>
              <a:buChar char="•"/>
            </a:pPr>
            <a:r>
              <a:rPr lang="en-GB" sz="2800" dirty="0"/>
              <a:t>In Skyrim you can upgrade your weapon on the grindstone at a forge.</a:t>
            </a:r>
          </a:p>
          <a:p>
            <a:pPr marL="571500" indent="-571500">
              <a:buFont typeface="Arial" panose="020B0604020202020204" pitchFamily="34" charset="0"/>
              <a:buChar char="•"/>
            </a:pPr>
            <a:endParaRPr lang="en-GB" dirty="0"/>
          </a:p>
          <a:p>
            <a:endParaRPr lang="en-GB" dirty="0"/>
          </a:p>
        </p:txBody>
      </p:sp>
    </p:spTree>
    <p:extLst>
      <p:ext uri="{BB962C8B-B14F-4D97-AF65-F5344CB8AC3E}">
        <p14:creationId xmlns:p14="http://schemas.microsoft.com/office/powerpoint/2010/main" val="2717952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Related image">
            <a:extLst>
              <a:ext uri="{FF2B5EF4-FFF2-40B4-BE49-F238E27FC236}">
                <a16:creationId xmlns:a16="http://schemas.microsoft.com/office/drawing/2014/main" id="{D425D83B-792A-4E6C-B8CC-4E14EBF319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14764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43F228E-9753-403C-874D-1859BA6D2909}"/>
              </a:ext>
            </a:extLst>
          </p:cNvPr>
          <p:cNvSpPr>
            <a:spLocks noGrp="1"/>
          </p:cNvSpPr>
          <p:nvPr>
            <p:ph type="title"/>
          </p:nvPr>
        </p:nvSpPr>
        <p:spPr/>
        <p:txBody>
          <a:bodyPr>
            <a:normAutofit fontScale="90000"/>
          </a:bodyPr>
          <a:lstStyle/>
          <a:p>
            <a:r>
              <a:rPr lang="en-GB" dirty="0"/>
              <a:t>Objectives</a:t>
            </a:r>
          </a:p>
        </p:txBody>
      </p:sp>
      <p:sp>
        <p:nvSpPr>
          <p:cNvPr id="5" name="Content Placeholder 4">
            <a:extLst>
              <a:ext uri="{FF2B5EF4-FFF2-40B4-BE49-F238E27FC236}">
                <a16:creationId xmlns:a16="http://schemas.microsoft.com/office/drawing/2014/main" id="{27736470-7C0E-41C2-B1B4-96377B6A473A}"/>
              </a:ext>
            </a:extLst>
          </p:cNvPr>
          <p:cNvSpPr>
            <a:spLocks noGrp="1"/>
          </p:cNvSpPr>
          <p:nvPr>
            <p:ph idx="1"/>
          </p:nvPr>
        </p:nvSpPr>
        <p:spPr/>
        <p:txBody>
          <a:bodyPr/>
          <a:lstStyle/>
          <a:p>
            <a:endParaRPr lang="en-GB" sz="2800" dirty="0"/>
          </a:p>
          <a:p>
            <a:r>
              <a:rPr lang="en-GB" sz="2800" dirty="0"/>
              <a:t>The objective is a key element that determines the structure of the game and how we play it. Our need to work towards the objective is a measure of our involvement and progress in the game. </a:t>
            </a:r>
          </a:p>
        </p:txBody>
      </p:sp>
    </p:spTree>
    <p:extLst>
      <p:ext uri="{BB962C8B-B14F-4D97-AF65-F5344CB8AC3E}">
        <p14:creationId xmlns:p14="http://schemas.microsoft.com/office/powerpoint/2010/main" val="8129379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33DC51-6A4E-492A-B047-23ABFCE86056}"/>
              </a:ext>
            </a:extLst>
          </p:cNvPr>
          <p:cNvSpPr>
            <a:spLocks noGrp="1"/>
          </p:cNvSpPr>
          <p:nvPr>
            <p:ph type="title"/>
          </p:nvPr>
        </p:nvSpPr>
        <p:spPr/>
        <p:txBody>
          <a:bodyPr>
            <a:normAutofit fontScale="90000"/>
          </a:bodyPr>
          <a:lstStyle/>
          <a:p>
            <a:r>
              <a:rPr lang="en-GB" dirty="0"/>
              <a:t>Objective examples…</a:t>
            </a:r>
          </a:p>
        </p:txBody>
      </p:sp>
      <p:sp>
        <p:nvSpPr>
          <p:cNvPr id="3" name="Content Placeholder 2">
            <a:extLst>
              <a:ext uri="{FF2B5EF4-FFF2-40B4-BE49-F238E27FC236}">
                <a16:creationId xmlns:a16="http://schemas.microsoft.com/office/drawing/2014/main" id="{D539BB35-6BF2-48A2-B09C-BC7F1E95E802}"/>
              </a:ext>
            </a:extLst>
          </p:cNvPr>
          <p:cNvSpPr>
            <a:spLocks noGrp="1"/>
          </p:cNvSpPr>
          <p:nvPr>
            <p:ph idx="1"/>
          </p:nvPr>
        </p:nvSpPr>
        <p:spPr/>
        <p:txBody>
          <a:bodyPr/>
          <a:lstStyle/>
          <a:p>
            <a:pPr marL="571500" indent="-571500">
              <a:buFont typeface="Arial" panose="020B0604020202020204" pitchFamily="34" charset="0"/>
              <a:buChar char="•"/>
            </a:pPr>
            <a:endParaRPr lang="en-GB" sz="2800" dirty="0"/>
          </a:p>
          <a:p>
            <a:pPr marL="571500" indent="-571500">
              <a:buFont typeface="Arial" panose="020B0604020202020204" pitchFamily="34" charset="0"/>
              <a:buChar char="•"/>
            </a:pPr>
            <a:r>
              <a:rPr lang="en-GB" sz="2800" dirty="0"/>
              <a:t>Capture the Flag.</a:t>
            </a:r>
          </a:p>
          <a:p>
            <a:pPr marL="571500" indent="-571500">
              <a:buFont typeface="Arial" panose="020B0604020202020204" pitchFamily="34" charset="0"/>
              <a:buChar char="•"/>
            </a:pPr>
            <a:endParaRPr lang="en-GB" sz="2800" dirty="0"/>
          </a:p>
          <a:p>
            <a:pPr marL="571500" indent="-571500">
              <a:buFont typeface="Arial" panose="020B0604020202020204" pitchFamily="34" charset="0"/>
              <a:buChar char="•"/>
            </a:pPr>
            <a:r>
              <a:rPr lang="en-GB" sz="2800" dirty="0"/>
              <a:t>When you are the last person alive you win.</a:t>
            </a:r>
          </a:p>
          <a:p>
            <a:pPr marL="571500" indent="-571500">
              <a:buFont typeface="Arial" panose="020B0604020202020204" pitchFamily="34" charset="0"/>
              <a:buChar char="•"/>
            </a:pPr>
            <a:endParaRPr lang="en-GB" dirty="0"/>
          </a:p>
          <a:p>
            <a:pPr marL="571500" indent="-571500">
              <a:buFont typeface="Arial" panose="020B0604020202020204" pitchFamily="34" charset="0"/>
              <a:buChar char="•"/>
            </a:pPr>
            <a:r>
              <a:rPr lang="en-GB" dirty="0"/>
              <a:t>Kill the oppositions general.</a:t>
            </a:r>
            <a:endParaRPr lang="en-GB" sz="2800" dirty="0"/>
          </a:p>
          <a:p>
            <a:pPr marL="571500" indent="-571500">
              <a:buFont typeface="Arial" panose="020B0604020202020204" pitchFamily="34" charset="0"/>
              <a:buChar char="•"/>
            </a:pPr>
            <a:endParaRPr lang="en-GB" dirty="0"/>
          </a:p>
          <a:p>
            <a:endParaRPr lang="en-GB" dirty="0"/>
          </a:p>
        </p:txBody>
      </p:sp>
    </p:spTree>
    <p:extLst>
      <p:ext uri="{BB962C8B-B14F-4D97-AF65-F5344CB8AC3E}">
        <p14:creationId xmlns:p14="http://schemas.microsoft.com/office/powerpoint/2010/main" val="33402586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PUBG - Winner Winner Chicken Dinner Ending (Missed Opportunity) - YouTube">
            <a:extLst>
              <a:ext uri="{FF2B5EF4-FFF2-40B4-BE49-F238E27FC236}">
                <a16:creationId xmlns:a16="http://schemas.microsoft.com/office/drawing/2014/main" id="{5AA5D998-8EA8-4B41-B18D-C41CA52D48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75383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43F228E-9753-403C-874D-1859BA6D2909}"/>
              </a:ext>
            </a:extLst>
          </p:cNvPr>
          <p:cNvSpPr>
            <a:spLocks noGrp="1"/>
          </p:cNvSpPr>
          <p:nvPr>
            <p:ph type="title"/>
          </p:nvPr>
        </p:nvSpPr>
        <p:spPr/>
        <p:txBody>
          <a:bodyPr>
            <a:normAutofit fontScale="90000"/>
          </a:bodyPr>
          <a:lstStyle/>
          <a:p>
            <a:r>
              <a:rPr lang="en-GB" dirty="0"/>
              <a:t>Resources</a:t>
            </a:r>
          </a:p>
        </p:txBody>
      </p:sp>
      <p:sp>
        <p:nvSpPr>
          <p:cNvPr id="5" name="Content Placeholder 4">
            <a:extLst>
              <a:ext uri="{FF2B5EF4-FFF2-40B4-BE49-F238E27FC236}">
                <a16:creationId xmlns:a16="http://schemas.microsoft.com/office/drawing/2014/main" id="{27736470-7C0E-41C2-B1B4-96377B6A473A}"/>
              </a:ext>
            </a:extLst>
          </p:cNvPr>
          <p:cNvSpPr>
            <a:spLocks noGrp="1"/>
          </p:cNvSpPr>
          <p:nvPr>
            <p:ph idx="1"/>
          </p:nvPr>
        </p:nvSpPr>
        <p:spPr/>
        <p:txBody>
          <a:bodyPr/>
          <a:lstStyle/>
          <a:p>
            <a:endParaRPr lang="en-GB" sz="2800" dirty="0"/>
          </a:p>
          <a:p>
            <a:r>
              <a:rPr lang="en-GB" sz="2800" dirty="0"/>
              <a:t>Items made valuable by their rarity and utility. In the real world, and in game worlds, resources can be used to further our aims; they can be combined to make new products or items; and they can be bought and sold in various types of markets.</a:t>
            </a:r>
          </a:p>
        </p:txBody>
      </p:sp>
    </p:spTree>
    <p:extLst>
      <p:ext uri="{BB962C8B-B14F-4D97-AF65-F5344CB8AC3E}">
        <p14:creationId xmlns:p14="http://schemas.microsoft.com/office/powerpoint/2010/main" val="4489351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33DC51-6A4E-492A-B047-23ABFCE86056}"/>
              </a:ext>
            </a:extLst>
          </p:cNvPr>
          <p:cNvSpPr>
            <a:spLocks noGrp="1"/>
          </p:cNvSpPr>
          <p:nvPr>
            <p:ph type="title"/>
          </p:nvPr>
        </p:nvSpPr>
        <p:spPr/>
        <p:txBody>
          <a:bodyPr>
            <a:normAutofit fontScale="90000"/>
          </a:bodyPr>
          <a:lstStyle/>
          <a:p>
            <a:r>
              <a:rPr lang="en-GB" dirty="0"/>
              <a:t>Resource examples…</a:t>
            </a:r>
          </a:p>
        </p:txBody>
      </p:sp>
      <p:sp>
        <p:nvSpPr>
          <p:cNvPr id="3" name="Content Placeholder 2">
            <a:extLst>
              <a:ext uri="{FF2B5EF4-FFF2-40B4-BE49-F238E27FC236}">
                <a16:creationId xmlns:a16="http://schemas.microsoft.com/office/drawing/2014/main" id="{D539BB35-6BF2-48A2-B09C-BC7F1E95E802}"/>
              </a:ext>
            </a:extLst>
          </p:cNvPr>
          <p:cNvSpPr>
            <a:spLocks noGrp="1"/>
          </p:cNvSpPr>
          <p:nvPr>
            <p:ph idx="1"/>
          </p:nvPr>
        </p:nvSpPr>
        <p:spPr/>
        <p:txBody>
          <a:bodyPr/>
          <a:lstStyle/>
          <a:p>
            <a:pPr marL="571500" indent="-571500">
              <a:buFont typeface="Arial" panose="020B0604020202020204" pitchFamily="34" charset="0"/>
              <a:buChar char="•"/>
            </a:pPr>
            <a:endParaRPr lang="en-GB" sz="2800" dirty="0"/>
          </a:p>
          <a:p>
            <a:pPr marL="571500" indent="-571500">
              <a:buFont typeface="Arial" panose="020B0604020202020204" pitchFamily="34" charset="0"/>
              <a:buChar char="•"/>
            </a:pPr>
            <a:r>
              <a:rPr lang="en-GB" sz="2800" dirty="0"/>
              <a:t>Chess pieces.</a:t>
            </a:r>
          </a:p>
          <a:p>
            <a:pPr marL="571500" indent="-571500">
              <a:buFont typeface="Arial" panose="020B0604020202020204" pitchFamily="34" charset="0"/>
              <a:buChar char="•"/>
            </a:pPr>
            <a:endParaRPr lang="en-GB" sz="2800" dirty="0"/>
          </a:p>
          <a:p>
            <a:pPr marL="571500" indent="-571500">
              <a:buFont typeface="Arial" panose="020B0604020202020204" pitchFamily="34" charset="0"/>
              <a:buChar char="•"/>
            </a:pPr>
            <a:r>
              <a:rPr lang="en-GB" dirty="0"/>
              <a:t>Mana</a:t>
            </a:r>
            <a:r>
              <a:rPr lang="en-GB" sz="2800" dirty="0"/>
              <a:t>.</a:t>
            </a:r>
          </a:p>
          <a:p>
            <a:pPr marL="571500" indent="-571500">
              <a:buFont typeface="Arial" panose="020B0604020202020204" pitchFamily="34" charset="0"/>
              <a:buChar char="•"/>
            </a:pPr>
            <a:endParaRPr lang="en-GB" dirty="0"/>
          </a:p>
          <a:p>
            <a:pPr marL="571500" indent="-571500">
              <a:buFont typeface="Arial" panose="020B0604020202020204" pitchFamily="34" charset="0"/>
              <a:buChar char="•"/>
            </a:pPr>
            <a:r>
              <a:rPr lang="en-GB" dirty="0"/>
              <a:t>Cards.</a:t>
            </a:r>
            <a:endParaRPr lang="en-GB" sz="2800" dirty="0"/>
          </a:p>
          <a:p>
            <a:pPr marL="571500" indent="-571500">
              <a:buFont typeface="Arial" panose="020B0604020202020204" pitchFamily="34" charset="0"/>
              <a:buChar char="•"/>
            </a:pPr>
            <a:endParaRPr lang="en-GB" dirty="0"/>
          </a:p>
          <a:p>
            <a:endParaRPr lang="en-GB" dirty="0"/>
          </a:p>
        </p:txBody>
      </p:sp>
    </p:spTree>
    <p:extLst>
      <p:ext uri="{BB962C8B-B14F-4D97-AF65-F5344CB8AC3E}">
        <p14:creationId xmlns:p14="http://schemas.microsoft.com/office/powerpoint/2010/main" val="10798828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6" name="Picture 4" descr="Magic: The Gathering Arena is MtG at its most approachable | Rock Paper  Shotgun">
            <a:extLst>
              <a:ext uri="{FF2B5EF4-FFF2-40B4-BE49-F238E27FC236}">
                <a16:creationId xmlns:a16="http://schemas.microsoft.com/office/drawing/2014/main" id="{8A8BDA3A-21FF-4873-BAF2-3237A9C4BD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19823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BEC3D0A-B5A7-4C6A-84E0-ABADBB26F99B}"/>
              </a:ext>
            </a:extLst>
          </p:cNvPr>
          <p:cNvSpPr>
            <a:spLocks noGrp="1"/>
          </p:cNvSpPr>
          <p:nvPr>
            <p:ph type="title"/>
          </p:nvPr>
        </p:nvSpPr>
        <p:spPr/>
        <p:txBody>
          <a:bodyPr/>
          <a:lstStyle/>
          <a:p>
            <a:r>
              <a:rPr lang="en-GB" dirty="0"/>
              <a:t>Formal elements of games</a:t>
            </a:r>
          </a:p>
        </p:txBody>
      </p:sp>
      <p:sp>
        <p:nvSpPr>
          <p:cNvPr id="5" name="Text Placeholder 4">
            <a:extLst>
              <a:ext uri="{FF2B5EF4-FFF2-40B4-BE49-F238E27FC236}">
                <a16:creationId xmlns:a16="http://schemas.microsoft.com/office/drawing/2014/main" id="{E729F737-9DED-4DAA-A653-E04219B29DF5}"/>
              </a:ext>
            </a:extLst>
          </p:cNvPr>
          <p:cNvSpPr>
            <a:spLocks noGrp="1"/>
          </p:cNvSpPr>
          <p:nvPr>
            <p:ph type="body" idx="1"/>
          </p:nvPr>
        </p:nvSpPr>
        <p:spPr/>
        <p:txBody>
          <a:bodyPr/>
          <a:lstStyle/>
          <a:p>
            <a:r>
              <a:rPr lang="en-GB" dirty="0"/>
              <a:t>What makes a game a game?</a:t>
            </a:r>
          </a:p>
        </p:txBody>
      </p:sp>
    </p:spTree>
    <p:extLst>
      <p:ext uri="{BB962C8B-B14F-4D97-AF65-F5344CB8AC3E}">
        <p14:creationId xmlns:p14="http://schemas.microsoft.com/office/powerpoint/2010/main" val="167391527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Ultimate Doom on Steam">
            <a:extLst>
              <a:ext uri="{FF2B5EF4-FFF2-40B4-BE49-F238E27FC236}">
                <a16:creationId xmlns:a16="http://schemas.microsoft.com/office/drawing/2014/main" id="{02534628-7000-4D9A-AEB1-3B529483A3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625" y="0"/>
            <a:ext cx="1209675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18672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43F228E-9753-403C-874D-1859BA6D2909}"/>
              </a:ext>
            </a:extLst>
          </p:cNvPr>
          <p:cNvSpPr>
            <a:spLocks noGrp="1"/>
          </p:cNvSpPr>
          <p:nvPr>
            <p:ph type="title"/>
          </p:nvPr>
        </p:nvSpPr>
        <p:spPr/>
        <p:txBody>
          <a:bodyPr>
            <a:normAutofit fontScale="90000"/>
          </a:bodyPr>
          <a:lstStyle/>
          <a:p>
            <a:r>
              <a:rPr lang="en-GB" dirty="0"/>
              <a:t>Conflict</a:t>
            </a:r>
          </a:p>
        </p:txBody>
      </p:sp>
      <p:sp>
        <p:nvSpPr>
          <p:cNvPr id="5" name="Content Placeholder 4">
            <a:extLst>
              <a:ext uri="{FF2B5EF4-FFF2-40B4-BE49-F238E27FC236}">
                <a16:creationId xmlns:a16="http://schemas.microsoft.com/office/drawing/2014/main" id="{27736470-7C0E-41C2-B1B4-96377B6A473A}"/>
              </a:ext>
            </a:extLst>
          </p:cNvPr>
          <p:cNvSpPr>
            <a:spLocks noGrp="1"/>
          </p:cNvSpPr>
          <p:nvPr>
            <p:ph idx="1"/>
          </p:nvPr>
        </p:nvSpPr>
        <p:spPr/>
        <p:txBody>
          <a:bodyPr/>
          <a:lstStyle/>
          <a:p>
            <a:endParaRPr lang="en-GB" sz="2800" dirty="0"/>
          </a:p>
          <a:p>
            <a:r>
              <a:rPr lang="en-GB" sz="2800" dirty="0"/>
              <a:t>The problem for the players is that the procedures and rules of games tend to deter them from accomplishing goals directly this allows for all kinds of interesting ways to try and win the game, through risk, strategy and chance.</a:t>
            </a:r>
          </a:p>
        </p:txBody>
      </p:sp>
    </p:spTree>
    <p:extLst>
      <p:ext uri="{BB962C8B-B14F-4D97-AF65-F5344CB8AC3E}">
        <p14:creationId xmlns:p14="http://schemas.microsoft.com/office/powerpoint/2010/main" val="409441018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33DC51-6A4E-492A-B047-23ABFCE86056}"/>
              </a:ext>
            </a:extLst>
          </p:cNvPr>
          <p:cNvSpPr>
            <a:spLocks noGrp="1"/>
          </p:cNvSpPr>
          <p:nvPr>
            <p:ph type="title"/>
          </p:nvPr>
        </p:nvSpPr>
        <p:spPr/>
        <p:txBody>
          <a:bodyPr>
            <a:normAutofit fontScale="90000"/>
          </a:bodyPr>
          <a:lstStyle/>
          <a:p>
            <a:r>
              <a:rPr lang="en-GB" dirty="0"/>
              <a:t>Conflict examples…</a:t>
            </a:r>
          </a:p>
        </p:txBody>
      </p:sp>
      <p:sp>
        <p:nvSpPr>
          <p:cNvPr id="3" name="Content Placeholder 2">
            <a:extLst>
              <a:ext uri="{FF2B5EF4-FFF2-40B4-BE49-F238E27FC236}">
                <a16:creationId xmlns:a16="http://schemas.microsoft.com/office/drawing/2014/main" id="{D539BB35-6BF2-48A2-B09C-BC7F1E95E802}"/>
              </a:ext>
            </a:extLst>
          </p:cNvPr>
          <p:cNvSpPr>
            <a:spLocks noGrp="1"/>
          </p:cNvSpPr>
          <p:nvPr>
            <p:ph idx="1"/>
          </p:nvPr>
        </p:nvSpPr>
        <p:spPr/>
        <p:txBody>
          <a:bodyPr/>
          <a:lstStyle/>
          <a:p>
            <a:pPr marL="571500" indent="-571500">
              <a:buFont typeface="Arial" panose="020B0604020202020204" pitchFamily="34" charset="0"/>
              <a:buChar char="•"/>
            </a:pPr>
            <a:endParaRPr lang="en-GB" sz="2800" dirty="0"/>
          </a:p>
          <a:p>
            <a:pPr marL="571500" indent="-571500">
              <a:buFont typeface="Arial" panose="020B0604020202020204" pitchFamily="34" charset="0"/>
              <a:buChar char="•"/>
            </a:pPr>
            <a:r>
              <a:rPr lang="en-GB" sz="2800" dirty="0"/>
              <a:t>“I need a Jack to win however as I can’t see anyone else hand who has it?”</a:t>
            </a:r>
          </a:p>
          <a:p>
            <a:pPr marL="571500" indent="-571500">
              <a:buFont typeface="Arial" panose="020B0604020202020204" pitchFamily="34" charset="0"/>
              <a:buChar char="•"/>
            </a:pPr>
            <a:endParaRPr lang="en-GB" sz="2800" dirty="0"/>
          </a:p>
          <a:p>
            <a:pPr marL="571500" indent="-571500">
              <a:buFont typeface="Arial" panose="020B0604020202020204" pitchFamily="34" charset="0"/>
              <a:buChar char="•"/>
            </a:pPr>
            <a:r>
              <a:rPr lang="en-GB" dirty="0"/>
              <a:t>MGS Shadow Moses…</a:t>
            </a:r>
            <a:endParaRPr lang="en-GB" sz="2800" dirty="0"/>
          </a:p>
          <a:p>
            <a:pPr marL="571500" indent="-571500">
              <a:buFont typeface="Arial" panose="020B0604020202020204" pitchFamily="34" charset="0"/>
              <a:buChar char="•"/>
            </a:pPr>
            <a:endParaRPr lang="en-GB" dirty="0"/>
          </a:p>
          <a:p>
            <a:pPr marL="571500" indent="-571500">
              <a:buFont typeface="Arial" panose="020B0604020202020204" pitchFamily="34" charset="0"/>
              <a:buChar char="•"/>
            </a:pPr>
            <a:r>
              <a:rPr lang="en-GB" sz="2800" dirty="0"/>
              <a:t>I lose DPS if I move out of the fire…</a:t>
            </a:r>
          </a:p>
          <a:p>
            <a:pPr marL="571500" indent="-571500">
              <a:buFont typeface="Arial" panose="020B0604020202020204" pitchFamily="34" charset="0"/>
              <a:buChar char="•"/>
            </a:pPr>
            <a:endParaRPr lang="en-GB" dirty="0"/>
          </a:p>
          <a:p>
            <a:endParaRPr lang="en-GB" dirty="0"/>
          </a:p>
        </p:txBody>
      </p:sp>
    </p:spTree>
    <p:extLst>
      <p:ext uri="{BB962C8B-B14F-4D97-AF65-F5344CB8AC3E}">
        <p14:creationId xmlns:p14="http://schemas.microsoft.com/office/powerpoint/2010/main" val="217671448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descr="May be an image of 1 person">
            <a:extLst>
              <a:ext uri="{FF2B5EF4-FFF2-40B4-BE49-F238E27FC236}">
                <a16:creationId xmlns:a16="http://schemas.microsoft.com/office/drawing/2014/main" id="{B35ED7D4-CF17-480A-9678-04B0A4671E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76450" y="0"/>
            <a:ext cx="80391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10424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descr="Image result for metal gear solid 1">
            <a:extLst>
              <a:ext uri="{FF2B5EF4-FFF2-40B4-BE49-F238E27FC236}">
                <a16:creationId xmlns:a16="http://schemas.microsoft.com/office/drawing/2014/main" id="{48C94935-4464-44B2-A65B-6BB6AA5479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1"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188472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43F228E-9753-403C-874D-1859BA6D2909}"/>
              </a:ext>
            </a:extLst>
          </p:cNvPr>
          <p:cNvSpPr>
            <a:spLocks noGrp="1"/>
          </p:cNvSpPr>
          <p:nvPr>
            <p:ph type="title"/>
          </p:nvPr>
        </p:nvSpPr>
        <p:spPr/>
        <p:txBody>
          <a:bodyPr>
            <a:normAutofit fontScale="90000"/>
          </a:bodyPr>
          <a:lstStyle/>
          <a:p>
            <a:r>
              <a:rPr lang="en-GB" dirty="0"/>
              <a:t>Outcome</a:t>
            </a:r>
          </a:p>
        </p:txBody>
      </p:sp>
      <p:sp>
        <p:nvSpPr>
          <p:cNvPr id="5" name="Content Placeholder 4">
            <a:extLst>
              <a:ext uri="{FF2B5EF4-FFF2-40B4-BE49-F238E27FC236}">
                <a16:creationId xmlns:a16="http://schemas.microsoft.com/office/drawing/2014/main" id="{27736470-7C0E-41C2-B1B4-96377B6A473A}"/>
              </a:ext>
            </a:extLst>
          </p:cNvPr>
          <p:cNvSpPr>
            <a:spLocks noGrp="1"/>
          </p:cNvSpPr>
          <p:nvPr>
            <p:ph idx="1"/>
          </p:nvPr>
        </p:nvSpPr>
        <p:spPr/>
        <p:txBody>
          <a:bodyPr/>
          <a:lstStyle/>
          <a:p>
            <a:endParaRPr lang="en-GB" sz="2800" dirty="0"/>
          </a:p>
          <a:p>
            <a:r>
              <a:rPr lang="en-GB" sz="2800" dirty="0"/>
              <a:t>Driving towards measurable and unequal outcomes (winner and loser).</a:t>
            </a:r>
          </a:p>
          <a:p>
            <a:endParaRPr lang="en-GB" sz="2800" dirty="0"/>
          </a:p>
          <a:p>
            <a:r>
              <a:rPr lang="en-GB" sz="2800" dirty="0"/>
              <a:t>The outcome differs from the objective in that all players may achieve the objective, but other factors within the system may determine which of these actually win the game</a:t>
            </a:r>
          </a:p>
        </p:txBody>
      </p:sp>
    </p:spTree>
    <p:extLst>
      <p:ext uri="{BB962C8B-B14F-4D97-AF65-F5344CB8AC3E}">
        <p14:creationId xmlns:p14="http://schemas.microsoft.com/office/powerpoint/2010/main" val="272813388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33DC51-6A4E-492A-B047-23ABFCE86056}"/>
              </a:ext>
            </a:extLst>
          </p:cNvPr>
          <p:cNvSpPr>
            <a:spLocks noGrp="1"/>
          </p:cNvSpPr>
          <p:nvPr>
            <p:ph type="title"/>
          </p:nvPr>
        </p:nvSpPr>
        <p:spPr/>
        <p:txBody>
          <a:bodyPr>
            <a:normAutofit fontScale="90000"/>
          </a:bodyPr>
          <a:lstStyle/>
          <a:p>
            <a:r>
              <a:rPr lang="en-GB" dirty="0"/>
              <a:t>Outcome Examples…</a:t>
            </a:r>
          </a:p>
        </p:txBody>
      </p:sp>
      <p:sp>
        <p:nvSpPr>
          <p:cNvPr id="3" name="Content Placeholder 2">
            <a:extLst>
              <a:ext uri="{FF2B5EF4-FFF2-40B4-BE49-F238E27FC236}">
                <a16:creationId xmlns:a16="http://schemas.microsoft.com/office/drawing/2014/main" id="{D539BB35-6BF2-48A2-B09C-BC7F1E95E802}"/>
              </a:ext>
            </a:extLst>
          </p:cNvPr>
          <p:cNvSpPr>
            <a:spLocks noGrp="1"/>
          </p:cNvSpPr>
          <p:nvPr>
            <p:ph idx="1"/>
          </p:nvPr>
        </p:nvSpPr>
        <p:spPr/>
        <p:txBody>
          <a:bodyPr/>
          <a:lstStyle/>
          <a:p>
            <a:pPr marL="571500" indent="-571500">
              <a:buFont typeface="Arial" panose="020B0604020202020204" pitchFamily="34" charset="0"/>
              <a:buChar char="•"/>
            </a:pPr>
            <a:endParaRPr lang="en-GB" sz="2800" dirty="0"/>
          </a:p>
          <a:p>
            <a:pPr marL="571500" indent="-571500">
              <a:buFont typeface="Arial" panose="020B0604020202020204" pitchFamily="34" charset="0"/>
              <a:buChar char="•"/>
            </a:pPr>
            <a:r>
              <a:rPr lang="en-GB" sz="2800" dirty="0"/>
              <a:t>Collect the highest score from the predefined number of rounds.</a:t>
            </a:r>
          </a:p>
          <a:p>
            <a:pPr marL="571500" indent="-571500">
              <a:buFont typeface="Arial" panose="020B0604020202020204" pitchFamily="34" charset="0"/>
              <a:buChar char="•"/>
            </a:pPr>
            <a:endParaRPr lang="en-GB" sz="2800" dirty="0"/>
          </a:p>
          <a:p>
            <a:pPr marL="571500" indent="-571500">
              <a:buFont typeface="Arial" panose="020B0604020202020204" pitchFamily="34" charset="0"/>
              <a:buChar char="•"/>
            </a:pPr>
            <a:r>
              <a:rPr lang="en-GB" sz="2800" dirty="0"/>
              <a:t>Capture the flag the most in the predefined time limit.</a:t>
            </a:r>
          </a:p>
          <a:p>
            <a:pPr marL="571500" indent="-571500">
              <a:buFont typeface="Arial" panose="020B0604020202020204" pitchFamily="34" charset="0"/>
              <a:buChar char="•"/>
            </a:pPr>
            <a:endParaRPr lang="en-GB" dirty="0"/>
          </a:p>
          <a:p>
            <a:pPr marL="571500" indent="-571500">
              <a:buFont typeface="Arial" panose="020B0604020202020204" pitchFamily="34" charset="0"/>
              <a:buChar char="•"/>
            </a:pPr>
            <a:r>
              <a:rPr lang="en-GB" dirty="0"/>
              <a:t>Kill the enemy general, before they kill yours.</a:t>
            </a:r>
          </a:p>
          <a:p>
            <a:endParaRPr lang="en-GB" dirty="0"/>
          </a:p>
        </p:txBody>
      </p:sp>
    </p:spTree>
    <p:extLst>
      <p:ext uri="{BB962C8B-B14F-4D97-AF65-F5344CB8AC3E}">
        <p14:creationId xmlns:p14="http://schemas.microsoft.com/office/powerpoint/2010/main" val="99929281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descr="You&amp;#39;re winner!: engrish">
            <a:extLst>
              <a:ext uri="{FF2B5EF4-FFF2-40B4-BE49-F238E27FC236}">
                <a16:creationId xmlns:a16="http://schemas.microsoft.com/office/drawing/2014/main" id="{7BE3FCB8-214E-4ADB-8C2D-89B966FFC4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89845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B0FCD91-375F-469E-97D1-2F55B4FCBFDC}"/>
              </a:ext>
            </a:extLst>
          </p:cNvPr>
          <p:cNvSpPr>
            <a:spLocks noGrp="1"/>
          </p:cNvSpPr>
          <p:nvPr>
            <p:ph type="title"/>
          </p:nvPr>
        </p:nvSpPr>
        <p:spPr/>
        <p:txBody>
          <a:bodyPr>
            <a:normAutofit fontScale="90000"/>
          </a:bodyPr>
          <a:lstStyle/>
          <a:p>
            <a:r>
              <a:rPr lang="en-GB" dirty="0"/>
              <a:t>What is a game?</a:t>
            </a:r>
          </a:p>
        </p:txBody>
      </p:sp>
    </p:spTree>
    <p:extLst>
      <p:ext uri="{BB962C8B-B14F-4D97-AF65-F5344CB8AC3E}">
        <p14:creationId xmlns:p14="http://schemas.microsoft.com/office/powerpoint/2010/main" val="10986028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3D0D2F-6A60-410C-B014-164B7821B673}"/>
              </a:ext>
            </a:extLst>
          </p:cNvPr>
          <p:cNvSpPr>
            <a:spLocks noGrp="1"/>
          </p:cNvSpPr>
          <p:nvPr>
            <p:ph type="title"/>
          </p:nvPr>
        </p:nvSpPr>
        <p:spPr/>
        <p:txBody>
          <a:bodyPr>
            <a:normAutofit fontScale="90000"/>
          </a:bodyPr>
          <a:lstStyle/>
          <a:p>
            <a:r>
              <a:rPr lang="en-GB" dirty="0"/>
              <a:t>What is a game?</a:t>
            </a:r>
          </a:p>
        </p:txBody>
      </p:sp>
      <p:sp>
        <p:nvSpPr>
          <p:cNvPr id="5" name="Content Placeholder 4">
            <a:extLst>
              <a:ext uri="{FF2B5EF4-FFF2-40B4-BE49-F238E27FC236}">
                <a16:creationId xmlns:a16="http://schemas.microsoft.com/office/drawing/2014/main" id="{813A9585-027E-4EA1-8151-8CC4A3FB4DA5}"/>
              </a:ext>
            </a:extLst>
          </p:cNvPr>
          <p:cNvSpPr>
            <a:spLocks noGrp="1"/>
          </p:cNvSpPr>
          <p:nvPr>
            <p:ph idx="1"/>
          </p:nvPr>
        </p:nvSpPr>
        <p:spPr/>
        <p:txBody>
          <a:bodyPr/>
          <a:lstStyle/>
          <a:p>
            <a:r>
              <a:rPr lang="en-GB" sz="2800" dirty="0">
                <a:solidFill>
                  <a:srgbClr val="404040"/>
                </a:solidFill>
              </a:rPr>
              <a:t>It is </a:t>
            </a:r>
            <a:r>
              <a:rPr lang="en-GB" sz="2800" dirty="0">
                <a:solidFill>
                  <a:srgbClr val="FF0000"/>
                </a:solidFill>
              </a:rPr>
              <a:t>something</a:t>
            </a:r>
            <a:r>
              <a:rPr lang="en-GB" sz="2800" dirty="0">
                <a:solidFill>
                  <a:srgbClr val="404040"/>
                </a:solidFill>
              </a:rPr>
              <a:t> </a:t>
            </a:r>
            <a:r>
              <a:rPr lang="en-GB" sz="2800" dirty="0">
                <a:solidFill>
                  <a:schemeClr val="accent1"/>
                </a:solidFill>
              </a:rPr>
              <a:t>you</a:t>
            </a:r>
            <a:r>
              <a:rPr lang="en-GB" sz="2800" dirty="0">
                <a:solidFill>
                  <a:srgbClr val="404040"/>
                </a:solidFill>
              </a:rPr>
              <a:t> </a:t>
            </a:r>
            <a:r>
              <a:rPr lang="en-GB" sz="2800" dirty="0">
                <a:solidFill>
                  <a:schemeClr val="accent6"/>
                </a:solidFill>
              </a:rPr>
              <a:t>play</a:t>
            </a:r>
          </a:p>
          <a:p>
            <a:endParaRPr lang="en-GB" sz="2800" dirty="0">
              <a:solidFill>
                <a:srgbClr val="404040"/>
              </a:solidFill>
            </a:endParaRPr>
          </a:p>
          <a:p>
            <a:r>
              <a:rPr lang="en-GB" sz="2800" dirty="0">
                <a:solidFill>
                  <a:srgbClr val="FF0000"/>
                </a:solidFill>
              </a:rPr>
              <a:t>Something</a:t>
            </a:r>
            <a:r>
              <a:rPr lang="en-GB" sz="2800" dirty="0">
                <a:solidFill>
                  <a:srgbClr val="404040"/>
                </a:solidFill>
              </a:rPr>
              <a:t> = It has been created or designed.</a:t>
            </a:r>
          </a:p>
          <a:p>
            <a:endParaRPr lang="en-GB" sz="2800" dirty="0">
              <a:solidFill>
                <a:srgbClr val="404040"/>
              </a:solidFill>
            </a:endParaRPr>
          </a:p>
          <a:p>
            <a:r>
              <a:rPr lang="en-GB" sz="2800" dirty="0">
                <a:solidFill>
                  <a:schemeClr val="accent1"/>
                </a:solidFill>
              </a:rPr>
              <a:t>You</a:t>
            </a:r>
            <a:r>
              <a:rPr lang="en-GB" sz="2800" dirty="0">
                <a:solidFill>
                  <a:srgbClr val="404040"/>
                </a:solidFill>
              </a:rPr>
              <a:t> = It involves people or players</a:t>
            </a:r>
          </a:p>
          <a:p>
            <a:endParaRPr lang="en-GB" sz="2800" dirty="0">
              <a:solidFill>
                <a:srgbClr val="404040"/>
              </a:solidFill>
            </a:endParaRPr>
          </a:p>
          <a:p>
            <a:r>
              <a:rPr lang="en-GB" sz="2800" dirty="0">
                <a:solidFill>
                  <a:schemeClr val="accent6"/>
                </a:solidFill>
              </a:rPr>
              <a:t>Play</a:t>
            </a:r>
            <a:r>
              <a:rPr lang="en-GB" sz="2800" dirty="0">
                <a:solidFill>
                  <a:srgbClr val="404040"/>
                </a:solidFill>
              </a:rPr>
              <a:t> = What is </a:t>
            </a:r>
            <a:r>
              <a:rPr lang="en-GB" sz="2800" dirty="0">
                <a:solidFill>
                  <a:schemeClr val="accent6"/>
                </a:solidFill>
              </a:rPr>
              <a:t>Play</a:t>
            </a:r>
            <a:r>
              <a:rPr lang="en-GB" sz="2800" dirty="0">
                <a:solidFill>
                  <a:srgbClr val="404040"/>
                </a:solidFill>
              </a:rPr>
              <a:t>?</a:t>
            </a:r>
          </a:p>
          <a:p>
            <a:endParaRPr lang="en-GB" dirty="0"/>
          </a:p>
        </p:txBody>
      </p:sp>
    </p:spTree>
    <p:extLst>
      <p:ext uri="{BB962C8B-B14F-4D97-AF65-F5344CB8AC3E}">
        <p14:creationId xmlns:p14="http://schemas.microsoft.com/office/powerpoint/2010/main" val="25029311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5FB86-ADD0-4961-B255-B9F0C77A06A0}"/>
              </a:ext>
            </a:extLst>
          </p:cNvPr>
          <p:cNvSpPr>
            <a:spLocks noGrp="1"/>
          </p:cNvSpPr>
          <p:nvPr>
            <p:ph type="title"/>
          </p:nvPr>
        </p:nvSpPr>
        <p:spPr/>
        <p:txBody>
          <a:bodyPr>
            <a:normAutofit fontScale="90000"/>
          </a:bodyPr>
          <a:lstStyle/>
          <a:p>
            <a:r>
              <a:rPr lang="en-GB" dirty="0"/>
              <a:t>What is play?</a:t>
            </a:r>
          </a:p>
        </p:txBody>
      </p:sp>
      <p:sp>
        <p:nvSpPr>
          <p:cNvPr id="3" name="Content Placeholder 2">
            <a:extLst>
              <a:ext uri="{FF2B5EF4-FFF2-40B4-BE49-F238E27FC236}">
                <a16:creationId xmlns:a16="http://schemas.microsoft.com/office/drawing/2014/main" id="{4442F990-E7D8-41A8-85CA-E910ACA7E2D0}"/>
              </a:ext>
            </a:extLst>
          </p:cNvPr>
          <p:cNvSpPr>
            <a:spLocks noGrp="1"/>
          </p:cNvSpPr>
          <p:nvPr>
            <p:ph idx="1"/>
          </p:nvPr>
        </p:nvSpPr>
        <p:spPr/>
        <p:txBody>
          <a:bodyPr/>
          <a:lstStyle/>
          <a:p>
            <a:endParaRPr lang="en-GB" dirty="0"/>
          </a:p>
        </p:txBody>
      </p:sp>
    </p:spTree>
    <p:extLst>
      <p:ext uri="{BB962C8B-B14F-4D97-AF65-F5344CB8AC3E}">
        <p14:creationId xmlns:p14="http://schemas.microsoft.com/office/powerpoint/2010/main" val="13236873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5FB86-ADD0-4961-B255-B9F0C77A06A0}"/>
              </a:ext>
            </a:extLst>
          </p:cNvPr>
          <p:cNvSpPr>
            <a:spLocks noGrp="1"/>
          </p:cNvSpPr>
          <p:nvPr>
            <p:ph type="title"/>
          </p:nvPr>
        </p:nvSpPr>
        <p:spPr/>
        <p:txBody>
          <a:bodyPr>
            <a:normAutofit fontScale="90000"/>
          </a:bodyPr>
          <a:lstStyle/>
          <a:p>
            <a:r>
              <a:rPr lang="en-GB" dirty="0"/>
              <a:t>What is play?</a:t>
            </a:r>
          </a:p>
        </p:txBody>
      </p:sp>
      <p:sp>
        <p:nvSpPr>
          <p:cNvPr id="3" name="Content Placeholder 2">
            <a:extLst>
              <a:ext uri="{FF2B5EF4-FFF2-40B4-BE49-F238E27FC236}">
                <a16:creationId xmlns:a16="http://schemas.microsoft.com/office/drawing/2014/main" id="{4442F990-E7D8-41A8-85CA-E910ACA7E2D0}"/>
              </a:ext>
            </a:extLst>
          </p:cNvPr>
          <p:cNvSpPr>
            <a:spLocks noGrp="1"/>
          </p:cNvSpPr>
          <p:nvPr>
            <p:ph idx="1"/>
          </p:nvPr>
        </p:nvSpPr>
        <p:spPr/>
        <p:txBody>
          <a:bodyPr/>
          <a:lstStyle/>
          <a:p>
            <a:r>
              <a:rPr lang="en-GB" sz="2800" dirty="0">
                <a:solidFill>
                  <a:srgbClr val="404040"/>
                </a:solidFill>
              </a:rPr>
              <a:t>Play is the exercise of our physical &amp; mental capacities in a constrained, low-risk environment.</a:t>
            </a:r>
          </a:p>
          <a:p>
            <a:endParaRPr lang="en-GB" dirty="0"/>
          </a:p>
        </p:txBody>
      </p:sp>
    </p:spTree>
    <p:extLst>
      <p:ext uri="{BB962C8B-B14F-4D97-AF65-F5344CB8AC3E}">
        <p14:creationId xmlns:p14="http://schemas.microsoft.com/office/powerpoint/2010/main" val="42681454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5FB86-ADD0-4961-B255-B9F0C77A06A0}"/>
              </a:ext>
            </a:extLst>
          </p:cNvPr>
          <p:cNvSpPr>
            <a:spLocks noGrp="1"/>
          </p:cNvSpPr>
          <p:nvPr>
            <p:ph type="title"/>
          </p:nvPr>
        </p:nvSpPr>
        <p:spPr/>
        <p:txBody>
          <a:bodyPr>
            <a:normAutofit fontScale="90000"/>
          </a:bodyPr>
          <a:lstStyle/>
          <a:p>
            <a:r>
              <a:rPr lang="en-GB" dirty="0"/>
              <a:t>What is play?</a:t>
            </a:r>
          </a:p>
        </p:txBody>
      </p:sp>
      <p:sp>
        <p:nvSpPr>
          <p:cNvPr id="3" name="Content Placeholder 2">
            <a:extLst>
              <a:ext uri="{FF2B5EF4-FFF2-40B4-BE49-F238E27FC236}">
                <a16:creationId xmlns:a16="http://schemas.microsoft.com/office/drawing/2014/main" id="{4442F990-E7D8-41A8-85CA-E910ACA7E2D0}"/>
              </a:ext>
            </a:extLst>
          </p:cNvPr>
          <p:cNvSpPr>
            <a:spLocks noGrp="1"/>
          </p:cNvSpPr>
          <p:nvPr>
            <p:ph idx="1"/>
          </p:nvPr>
        </p:nvSpPr>
        <p:spPr/>
        <p:txBody>
          <a:bodyPr>
            <a:normAutofit fontScale="77500" lnSpcReduction="20000"/>
          </a:bodyPr>
          <a:lstStyle/>
          <a:p>
            <a:pPr marL="0" indent="0">
              <a:buNone/>
            </a:pPr>
            <a:r>
              <a:rPr lang="en-GB" sz="2800" dirty="0">
                <a:solidFill>
                  <a:srgbClr val="404040"/>
                </a:solidFill>
              </a:rPr>
              <a:t>Play is the exercise of our physical &amp; mental capacities in a constrained, low-risk environment.</a:t>
            </a:r>
          </a:p>
          <a:p>
            <a:pPr marL="0" indent="0">
              <a:buNone/>
            </a:pPr>
            <a:endParaRPr lang="en-GB" sz="2800" dirty="0">
              <a:solidFill>
                <a:schemeClr val="accent6"/>
              </a:solidFill>
            </a:endParaRPr>
          </a:p>
          <a:p>
            <a:pPr marL="0" indent="0">
              <a:buNone/>
            </a:pPr>
            <a:r>
              <a:rPr lang="en-GB" sz="2800" dirty="0">
                <a:solidFill>
                  <a:srgbClr val="404040"/>
                </a:solidFill>
              </a:rPr>
              <a:t>To play is to learn to get better at something.</a:t>
            </a:r>
          </a:p>
          <a:p>
            <a:pPr marL="0" indent="0">
              <a:buNone/>
            </a:pPr>
            <a:r>
              <a:rPr lang="en-GB" sz="2800" dirty="0">
                <a:solidFill>
                  <a:srgbClr val="404040"/>
                </a:solidFill>
              </a:rPr>
              <a:t>      </a:t>
            </a:r>
            <a:r>
              <a:rPr lang="en-GB" sz="2800" dirty="0">
                <a:solidFill>
                  <a:schemeClr val="accent6"/>
                </a:solidFill>
              </a:rPr>
              <a:t>(In an environment of reduced stress)</a:t>
            </a:r>
          </a:p>
          <a:p>
            <a:pPr marL="0" indent="0">
              <a:buNone/>
            </a:pPr>
            <a:endParaRPr lang="en-GB" sz="2800" dirty="0">
              <a:solidFill>
                <a:srgbClr val="404040"/>
              </a:solidFill>
            </a:endParaRPr>
          </a:p>
          <a:p>
            <a:pPr marL="0" indent="0">
              <a:buNone/>
            </a:pPr>
            <a:r>
              <a:rPr lang="en-GB" sz="2800" dirty="0">
                <a:solidFill>
                  <a:srgbClr val="404040"/>
                </a:solidFill>
              </a:rPr>
              <a:t>Play must be low risk.</a:t>
            </a:r>
          </a:p>
          <a:p>
            <a:pPr marL="0" indent="0">
              <a:buNone/>
            </a:pPr>
            <a:r>
              <a:rPr lang="en-GB" sz="2800" dirty="0">
                <a:solidFill>
                  <a:srgbClr val="404040"/>
                </a:solidFill>
              </a:rPr>
              <a:t>     </a:t>
            </a:r>
            <a:r>
              <a:rPr lang="en-GB" sz="2800" dirty="0">
                <a:solidFill>
                  <a:schemeClr val="accent6"/>
                </a:solidFill>
              </a:rPr>
              <a:t>(War is high risk, chess is low risk)</a:t>
            </a:r>
          </a:p>
          <a:p>
            <a:pPr marL="0" indent="0">
              <a:buNone/>
            </a:pPr>
            <a:endParaRPr lang="en-GB" sz="2800" dirty="0">
              <a:solidFill>
                <a:srgbClr val="404040"/>
              </a:solidFill>
            </a:endParaRPr>
          </a:p>
          <a:p>
            <a:pPr marL="0" indent="0">
              <a:buNone/>
            </a:pPr>
            <a:r>
              <a:rPr lang="en-GB" sz="2800" dirty="0">
                <a:solidFill>
                  <a:srgbClr val="404040"/>
                </a:solidFill>
              </a:rPr>
              <a:t>Play must be constrained.</a:t>
            </a:r>
          </a:p>
          <a:p>
            <a:pPr marL="0" indent="0">
              <a:buNone/>
            </a:pPr>
            <a:r>
              <a:rPr lang="en-GB" sz="2800" dirty="0">
                <a:solidFill>
                  <a:srgbClr val="404040"/>
                </a:solidFill>
              </a:rPr>
              <a:t>      </a:t>
            </a:r>
            <a:r>
              <a:rPr lang="en-GB" sz="2800" dirty="0">
                <a:solidFill>
                  <a:schemeClr val="accent6"/>
                </a:solidFill>
              </a:rPr>
              <a:t>(Rules for what is and is not part of the game)</a:t>
            </a:r>
          </a:p>
          <a:p>
            <a:pPr marL="0" indent="0">
              <a:buNone/>
            </a:pPr>
            <a:endParaRPr lang="en-GB" sz="2800" dirty="0">
              <a:solidFill>
                <a:srgbClr val="404040"/>
              </a:solidFill>
            </a:endParaRPr>
          </a:p>
          <a:p>
            <a:pPr marL="0" indent="0">
              <a:buNone/>
            </a:pPr>
            <a:r>
              <a:rPr lang="en-GB" sz="2800" dirty="0">
                <a:solidFill>
                  <a:srgbClr val="404040"/>
                </a:solidFill>
              </a:rPr>
              <a:t>Play must provide feedback.</a:t>
            </a:r>
          </a:p>
          <a:p>
            <a:pPr marL="0" indent="0">
              <a:buNone/>
            </a:pPr>
            <a:r>
              <a:rPr lang="en-GB" sz="2800" dirty="0">
                <a:solidFill>
                  <a:srgbClr val="404040"/>
                </a:solidFill>
              </a:rPr>
              <a:t>     </a:t>
            </a:r>
            <a:r>
              <a:rPr lang="en-GB" sz="2800" dirty="0">
                <a:solidFill>
                  <a:schemeClr val="accent6"/>
                </a:solidFill>
              </a:rPr>
              <a:t>(Otherwise no learning is possible)</a:t>
            </a:r>
          </a:p>
          <a:p>
            <a:endParaRPr lang="en-GB" dirty="0"/>
          </a:p>
        </p:txBody>
      </p:sp>
    </p:spTree>
    <p:extLst>
      <p:ext uri="{BB962C8B-B14F-4D97-AF65-F5344CB8AC3E}">
        <p14:creationId xmlns:p14="http://schemas.microsoft.com/office/powerpoint/2010/main" val="24363239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A967B-3E46-4A25-9381-471D20ADAF33}"/>
              </a:ext>
            </a:extLst>
          </p:cNvPr>
          <p:cNvSpPr>
            <a:spLocks noGrp="1"/>
          </p:cNvSpPr>
          <p:nvPr>
            <p:ph type="title"/>
          </p:nvPr>
        </p:nvSpPr>
        <p:spPr/>
        <p:txBody>
          <a:bodyPr>
            <a:normAutofit fontScale="90000"/>
          </a:bodyPr>
          <a:lstStyle/>
          <a:p>
            <a:r>
              <a:rPr lang="en-GB" dirty="0"/>
              <a:t>Why Play</a:t>
            </a:r>
          </a:p>
        </p:txBody>
      </p:sp>
      <p:sp>
        <p:nvSpPr>
          <p:cNvPr id="3" name="Content Placeholder 2">
            <a:extLst>
              <a:ext uri="{FF2B5EF4-FFF2-40B4-BE49-F238E27FC236}">
                <a16:creationId xmlns:a16="http://schemas.microsoft.com/office/drawing/2014/main" id="{01BA7A50-516E-4106-A457-A31EC97341FD}"/>
              </a:ext>
            </a:extLst>
          </p:cNvPr>
          <p:cNvSpPr>
            <a:spLocks noGrp="1"/>
          </p:cNvSpPr>
          <p:nvPr>
            <p:ph idx="1"/>
          </p:nvPr>
        </p:nvSpPr>
        <p:spPr/>
        <p:txBody>
          <a:bodyPr>
            <a:normAutofit/>
          </a:bodyPr>
          <a:lstStyle/>
          <a:p>
            <a:endParaRPr lang="en-GB" dirty="0"/>
          </a:p>
          <a:p>
            <a:endParaRPr lang="en-GB" dirty="0"/>
          </a:p>
          <a:p>
            <a:r>
              <a:rPr lang="en-GB" dirty="0"/>
              <a:t>Evolution has wired us to enjoy playing.</a:t>
            </a:r>
          </a:p>
          <a:p>
            <a:endParaRPr lang="en-GB" dirty="0"/>
          </a:p>
          <a:p>
            <a:r>
              <a:rPr lang="en-GB" dirty="0"/>
              <a:t>We work to master skills.</a:t>
            </a:r>
          </a:p>
          <a:p>
            <a:endParaRPr lang="en-GB" dirty="0"/>
          </a:p>
          <a:p>
            <a:r>
              <a:rPr lang="en-GB" dirty="0"/>
              <a:t>We learn a skill in a safe environment before needing it in a high-stakes one.</a:t>
            </a:r>
          </a:p>
          <a:p>
            <a:pPr marL="0" indent="0">
              <a:buNone/>
            </a:pPr>
            <a:endParaRPr lang="en-GB" dirty="0"/>
          </a:p>
          <a:p>
            <a:endParaRPr lang="en-GB" dirty="0"/>
          </a:p>
          <a:p>
            <a:pPr marL="0" indent="0">
              <a:buNone/>
            </a:pPr>
            <a:endParaRPr lang="en-GB" dirty="0"/>
          </a:p>
        </p:txBody>
      </p:sp>
    </p:spTree>
    <p:extLst>
      <p:ext uri="{BB962C8B-B14F-4D97-AF65-F5344CB8AC3E}">
        <p14:creationId xmlns:p14="http://schemas.microsoft.com/office/powerpoint/2010/main" val="3063744206"/>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3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962</TotalTime>
  <Words>903</Words>
  <Application>Microsoft Office PowerPoint</Application>
  <PresentationFormat>Widescreen</PresentationFormat>
  <Paragraphs>151</Paragraphs>
  <Slides>37</Slides>
  <Notes>0</Notes>
  <HiddenSlides>0</HiddenSlides>
  <MMClips>0</MMClips>
  <ScaleCrop>false</ScaleCrop>
  <HeadingPairs>
    <vt:vector size="6" baseType="variant">
      <vt:variant>
        <vt:lpstr>Fonts Used</vt:lpstr>
      </vt:variant>
      <vt:variant>
        <vt:i4>2</vt:i4>
      </vt:variant>
      <vt:variant>
        <vt:lpstr>Theme</vt:lpstr>
      </vt:variant>
      <vt:variant>
        <vt:i4>4</vt:i4>
      </vt:variant>
      <vt:variant>
        <vt:lpstr>Slide Titles</vt:lpstr>
      </vt:variant>
      <vt:variant>
        <vt:i4>37</vt:i4>
      </vt:variant>
    </vt:vector>
  </HeadingPairs>
  <TitlesOfParts>
    <vt:vector size="43" baseType="lpstr">
      <vt:lpstr>Arial</vt:lpstr>
      <vt:lpstr>Aptos</vt:lpstr>
      <vt:lpstr>Custom Design</vt:lpstr>
      <vt:lpstr>1_Custom Design</vt:lpstr>
      <vt:lpstr>2_Custom Design</vt:lpstr>
      <vt:lpstr>3_Custom Design</vt:lpstr>
      <vt:lpstr>10-1 The Formal Elements of Games</vt:lpstr>
      <vt:lpstr>Contents</vt:lpstr>
      <vt:lpstr>Formal elements of games</vt:lpstr>
      <vt:lpstr>What is a game?</vt:lpstr>
      <vt:lpstr>What is a game?</vt:lpstr>
      <vt:lpstr>What is play?</vt:lpstr>
      <vt:lpstr>What is play?</vt:lpstr>
      <vt:lpstr>What is play?</vt:lpstr>
      <vt:lpstr>Why Play</vt:lpstr>
      <vt:lpstr>Are Play and Games different?</vt:lpstr>
      <vt:lpstr>What is a game?</vt:lpstr>
      <vt:lpstr>Think about these descriptors…</vt:lpstr>
      <vt:lpstr>What are the formal elements of games?</vt:lpstr>
      <vt:lpstr>Boundaries</vt:lpstr>
      <vt:lpstr>PowerPoint Presentation</vt:lpstr>
      <vt:lpstr>PowerPoint Presentation</vt:lpstr>
      <vt:lpstr>Rules</vt:lpstr>
      <vt:lpstr>Rules examples</vt:lpstr>
      <vt:lpstr>PowerPoint Presentation</vt:lpstr>
      <vt:lpstr>PowerPoint Presentation</vt:lpstr>
      <vt:lpstr>Procedures</vt:lpstr>
      <vt:lpstr>Procedure examples</vt:lpstr>
      <vt:lpstr>PowerPoint Presentation</vt:lpstr>
      <vt:lpstr>Objectives</vt:lpstr>
      <vt:lpstr>Objective examples…</vt:lpstr>
      <vt:lpstr>PowerPoint Presentation</vt:lpstr>
      <vt:lpstr>Resources</vt:lpstr>
      <vt:lpstr>Resource examples…</vt:lpstr>
      <vt:lpstr>PowerPoint Presentation</vt:lpstr>
      <vt:lpstr>PowerPoint Presentation</vt:lpstr>
      <vt:lpstr>Conflict</vt:lpstr>
      <vt:lpstr>Conflict examples…</vt:lpstr>
      <vt:lpstr>PowerPoint Presentation</vt:lpstr>
      <vt:lpstr>PowerPoint Presentation</vt:lpstr>
      <vt:lpstr>Outcome</vt:lpstr>
      <vt:lpstr>Outcome Examples…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Patrick Merritt</dc:creator>
  <cp:lastModifiedBy>Patrick Merritt</cp:lastModifiedBy>
  <cp:revision>6</cp:revision>
  <dcterms:created xsi:type="dcterms:W3CDTF">2021-09-13T14:48:00Z</dcterms:created>
  <dcterms:modified xsi:type="dcterms:W3CDTF">2024-11-13T10:11:38Z</dcterms:modified>
</cp:coreProperties>
</file>