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0" r:id="rId1"/>
    <p:sldMasterId id="2147483722" r:id="rId2"/>
    <p:sldMasterId id="2147483734" r:id="rId3"/>
    <p:sldMasterId id="2147483746" r:id="rId4"/>
  </p:sldMasterIdLst>
  <p:notesMasterIdLst>
    <p:notesMasterId r:id="rId36"/>
  </p:notes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59" r:id="rId16"/>
    <p:sldId id="268" r:id="rId17"/>
    <p:sldId id="270" r:id="rId18"/>
    <p:sldId id="275" r:id="rId19"/>
    <p:sldId id="269" r:id="rId20"/>
    <p:sldId id="271" r:id="rId21"/>
    <p:sldId id="272" r:id="rId22"/>
    <p:sldId id="273" r:id="rId23"/>
    <p:sldId id="274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BEC"/>
    <a:srgbClr val="ED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F625F-8371-4819-BD99-DC127E5F4242}" v="2" dt="2024-12-05T11:21:12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Merritt" userId="b92c223c-8880-48c6-9b0c-d25ee1bca468" providerId="ADAL" clId="{F20C7CCD-F387-4FDD-B084-D7B6D2439E2F}"/>
    <pc:docChg chg="undo custSel addSld delSld modSld">
      <pc:chgData name="Patrick Merritt" userId="b92c223c-8880-48c6-9b0c-d25ee1bca468" providerId="ADAL" clId="{F20C7CCD-F387-4FDD-B084-D7B6D2439E2F}" dt="2024-09-26T11:22:03.513" v="9122" actId="20577"/>
      <pc:docMkLst>
        <pc:docMk/>
      </pc:docMkLst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46242323" sldId="258"/>
        </pc:sldMkLst>
      </pc:sldChg>
      <pc:sldChg chg="addSp delSp modSp new mod modClrScheme chgLayout">
        <pc:chgData name="Patrick Merritt" userId="b92c223c-8880-48c6-9b0c-d25ee1bca468" providerId="ADAL" clId="{F20C7CCD-F387-4FDD-B084-D7B6D2439E2F}" dt="2024-09-26T08:52:32.179" v="34" actId="20577"/>
        <pc:sldMkLst>
          <pc:docMk/>
          <pc:sldMk cId="1398592841" sldId="258"/>
        </pc:sldMkLst>
        <pc:spChg chg="del mod ord">
          <ac:chgData name="Patrick Merritt" userId="b92c223c-8880-48c6-9b0c-d25ee1bca468" providerId="ADAL" clId="{F20C7CCD-F387-4FDD-B084-D7B6D2439E2F}" dt="2024-09-26T08:52:26.548" v="22" actId="700"/>
          <ac:spMkLst>
            <pc:docMk/>
            <pc:sldMk cId="1398592841" sldId="258"/>
            <ac:spMk id="2" creationId="{E6162C19-2D9B-0A5B-1B4C-A2F1F6F92FA1}"/>
          </ac:spMkLst>
        </pc:spChg>
        <pc:spChg chg="del mod ord">
          <ac:chgData name="Patrick Merritt" userId="b92c223c-8880-48c6-9b0c-d25ee1bca468" providerId="ADAL" clId="{F20C7CCD-F387-4FDD-B084-D7B6D2439E2F}" dt="2024-09-26T08:52:26.548" v="22" actId="700"/>
          <ac:spMkLst>
            <pc:docMk/>
            <pc:sldMk cId="1398592841" sldId="258"/>
            <ac:spMk id="3" creationId="{410F644F-3C16-17EB-C9DB-66A3BB40EAF3}"/>
          </ac:spMkLst>
        </pc:spChg>
        <pc:spChg chg="add mod ord">
          <ac:chgData name="Patrick Merritt" userId="b92c223c-8880-48c6-9b0c-d25ee1bca468" providerId="ADAL" clId="{F20C7CCD-F387-4FDD-B084-D7B6D2439E2F}" dt="2024-09-26T08:52:30.268" v="33" actId="20577"/>
          <ac:spMkLst>
            <pc:docMk/>
            <pc:sldMk cId="1398592841" sldId="258"/>
            <ac:spMk id="4" creationId="{12248066-1D19-5782-90D3-CDDDFAC7906A}"/>
          </ac:spMkLst>
        </pc:spChg>
        <pc:spChg chg="add mod ord">
          <ac:chgData name="Patrick Merritt" userId="b92c223c-8880-48c6-9b0c-d25ee1bca468" providerId="ADAL" clId="{F20C7CCD-F387-4FDD-B084-D7B6D2439E2F}" dt="2024-09-26T08:52:32.179" v="34" actId="20577"/>
          <ac:spMkLst>
            <pc:docMk/>
            <pc:sldMk cId="1398592841" sldId="258"/>
            <ac:spMk id="5" creationId="{1A613E87-22A2-41D1-97F7-43A558FC1AC6}"/>
          </ac:spMkLst>
        </pc:spChg>
      </pc:sldChg>
      <pc:sldChg chg="addSp delSp modSp new mod modClrScheme chgLayout">
        <pc:chgData name="Patrick Merritt" userId="b92c223c-8880-48c6-9b0c-d25ee1bca468" providerId="ADAL" clId="{F20C7CCD-F387-4FDD-B084-D7B6D2439E2F}" dt="2024-09-26T08:56:19.779" v="68" actId="14100"/>
        <pc:sldMkLst>
          <pc:docMk/>
          <pc:sldMk cId="1309040141" sldId="259"/>
        </pc:sldMkLst>
        <pc:spChg chg="del mod ord">
          <ac:chgData name="Patrick Merritt" userId="b92c223c-8880-48c6-9b0c-d25ee1bca468" providerId="ADAL" clId="{F20C7CCD-F387-4FDD-B084-D7B6D2439E2F}" dt="2024-09-26T08:52:38.674" v="36" actId="700"/>
          <ac:spMkLst>
            <pc:docMk/>
            <pc:sldMk cId="1309040141" sldId="259"/>
            <ac:spMk id="2" creationId="{1CB9FFD0-DA48-D842-9A3A-7AF1B9C8C03C}"/>
          </ac:spMkLst>
        </pc:spChg>
        <pc:spChg chg="del mod ord">
          <ac:chgData name="Patrick Merritt" userId="b92c223c-8880-48c6-9b0c-d25ee1bca468" providerId="ADAL" clId="{F20C7CCD-F387-4FDD-B084-D7B6D2439E2F}" dt="2024-09-26T08:52:38.674" v="36" actId="700"/>
          <ac:spMkLst>
            <pc:docMk/>
            <pc:sldMk cId="1309040141" sldId="259"/>
            <ac:spMk id="3" creationId="{A4DB193B-30D2-18D6-3F18-3951C55D4D61}"/>
          </ac:spMkLst>
        </pc:spChg>
        <pc:spChg chg="add mod ord">
          <ac:chgData name="Patrick Merritt" userId="b92c223c-8880-48c6-9b0c-d25ee1bca468" providerId="ADAL" clId="{F20C7CCD-F387-4FDD-B084-D7B6D2439E2F}" dt="2024-09-26T08:56:00.694" v="61" actId="700"/>
          <ac:spMkLst>
            <pc:docMk/>
            <pc:sldMk cId="1309040141" sldId="259"/>
            <ac:spMk id="4" creationId="{7254DAE9-44D9-3049-421D-B5D900377609}"/>
          </ac:spMkLst>
        </pc:spChg>
        <pc:spChg chg="add del mod ord">
          <ac:chgData name="Patrick Merritt" userId="b92c223c-8880-48c6-9b0c-d25ee1bca468" providerId="ADAL" clId="{F20C7CCD-F387-4FDD-B084-D7B6D2439E2F}" dt="2024-09-26T08:56:00.694" v="61" actId="700"/>
          <ac:spMkLst>
            <pc:docMk/>
            <pc:sldMk cId="1309040141" sldId="259"/>
            <ac:spMk id="5" creationId="{BC6AD28E-5FE5-A657-E631-C7879F8B98E1}"/>
          </ac:spMkLst>
        </pc:spChg>
        <pc:spChg chg="add">
          <ac:chgData name="Patrick Merritt" userId="b92c223c-8880-48c6-9b0c-d25ee1bca468" providerId="ADAL" clId="{F20C7CCD-F387-4FDD-B084-D7B6D2439E2F}" dt="2024-09-26T08:53:30.434" v="59"/>
          <ac:spMkLst>
            <pc:docMk/>
            <pc:sldMk cId="1309040141" sldId="259"/>
            <ac:spMk id="6" creationId="{0828E3E5-D689-C7ED-267A-53378C701DA4}"/>
          </ac:spMkLst>
        </pc:spChg>
        <pc:spChg chg="add mod ord">
          <ac:chgData name="Patrick Merritt" userId="b92c223c-8880-48c6-9b0c-d25ee1bca468" providerId="ADAL" clId="{F20C7CCD-F387-4FDD-B084-D7B6D2439E2F}" dt="2024-09-26T08:56:00.694" v="61" actId="700"/>
          <ac:spMkLst>
            <pc:docMk/>
            <pc:sldMk cId="1309040141" sldId="259"/>
            <ac:spMk id="7" creationId="{77BDE372-F9D9-D4D9-B48F-CE2B80264BDC}"/>
          </ac:spMkLst>
        </pc:spChg>
        <pc:spChg chg="add del mod ord">
          <ac:chgData name="Patrick Merritt" userId="b92c223c-8880-48c6-9b0c-d25ee1bca468" providerId="ADAL" clId="{F20C7CCD-F387-4FDD-B084-D7B6D2439E2F}" dt="2024-09-26T08:56:06.599" v="64"/>
          <ac:spMkLst>
            <pc:docMk/>
            <pc:sldMk cId="1309040141" sldId="259"/>
            <ac:spMk id="8" creationId="{C67335B8-675C-1E08-492A-4C8044700F7E}"/>
          </ac:spMkLst>
        </pc:spChg>
        <pc:picChg chg="add del mod">
          <ac:chgData name="Patrick Merritt" userId="b92c223c-8880-48c6-9b0c-d25ee1bca468" providerId="ADAL" clId="{F20C7CCD-F387-4FDD-B084-D7B6D2439E2F}" dt="2024-09-26T08:56:05.456" v="63" actId="478"/>
          <ac:picMkLst>
            <pc:docMk/>
            <pc:sldMk cId="1309040141" sldId="259"/>
            <ac:picMk id="1028" creationId="{1A82A545-F306-C2A4-2544-A4B8D5969ACB}"/>
          </ac:picMkLst>
        </pc:picChg>
        <pc:picChg chg="add mod">
          <ac:chgData name="Patrick Merritt" userId="b92c223c-8880-48c6-9b0c-d25ee1bca468" providerId="ADAL" clId="{F20C7CCD-F387-4FDD-B084-D7B6D2439E2F}" dt="2024-09-26T08:56:19.779" v="68" actId="14100"/>
          <ac:picMkLst>
            <pc:docMk/>
            <pc:sldMk cId="1309040141" sldId="259"/>
            <ac:picMk id="1030" creationId="{6157A5F3-2ABC-9D9D-EFE9-20EACFD284D0}"/>
          </ac:picMkLst>
        </pc:pic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648245939" sldId="259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88867105" sldId="260"/>
        </pc:sldMkLst>
      </pc:sldChg>
      <pc:sldChg chg="addSp modSp add mod">
        <pc:chgData name="Patrick Merritt" userId="b92c223c-8880-48c6-9b0c-d25ee1bca468" providerId="ADAL" clId="{F20C7CCD-F387-4FDD-B084-D7B6D2439E2F}" dt="2024-09-26T08:58:42.369" v="84" actId="15"/>
        <pc:sldMkLst>
          <pc:docMk/>
          <pc:sldMk cId="2445809562" sldId="260"/>
        </pc:sldMkLst>
        <pc:spChg chg="add mod">
          <ac:chgData name="Patrick Merritt" userId="b92c223c-8880-48c6-9b0c-d25ee1bca468" providerId="ADAL" clId="{F20C7CCD-F387-4FDD-B084-D7B6D2439E2F}" dt="2024-09-26T08:58:06.187" v="76" actId="20577"/>
          <ac:spMkLst>
            <pc:docMk/>
            <pc:sldMk cId="2445809562" sldId="260"/>
            <ac:spMk id="2" creationId="{5111D09F-25EC-E25E-0AFF-0B57F93017C9}"/>
          </ac:spMkLst>
        </pc:spChg>
        <pc:spChg chg="mod">
          <ac:chgData name="Patrick Merritt" userId="b92c223c-8880-48c6-9b0c-d25ee1bca468" providerId="ADAL" clId="{F20C7CCD-F387-4FDD-B084-D7B6D2439E2F}" dt="2024-09-26T08:58:42.369" v="84" actId="15"/>
          <ac:spMkLst>
            <pc:docMk/>
            <pc:sldMk cId="2445809562" sldId="260"/>
            <ac:spMk id="7" creationId="{77BDE372-F9D9-D4D9-B48F-CE2B80264BDC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60157542" sldId="261"/>
        </pc:sldMkLst>
      </pc:sldChg>
      <pc:sldChg chg="addSp delSp modSp new mod modClrScheme modAnim chgLayout">
        <pc:chgData name="Patrick Merritt" userId="b92c223c-8880-48c6-9b0c-d25ee1bca468" providerId="ADAL" clId="{F20C7CCD-F387-4FDD-B084-D7B6D2439E2F}" dt="2024-09-26T09:09:24.441" v="647" actId="15"/>
        <pc:sldMkLst>
          <pc:docMk/>
          <pc:sldMk cId="2657044425" sldId="261"/>
        </pc:sldMkLst>
        <pc:spChg chg="mod ord">
          <ac:chgData name="Patrick Merritt" userId="b92c223c-8880-48c6-9b0c-d25ee1bca468" providerId="ADAL" clId="{F20C7CCD-F387-4FDD-B084-D7B6D2439E2F}" dt="2024-09-26T09:00:02.828" v="237" actId="20577"/>
          <ac:spMkLst>
            <pc:docMk/>
            <pc:sldMk cId="2657044425" sldId="261"/>
            <ac:spMk id="2" creationId="{010BD4D7-5ACE-1952-5E5C-C4A86818E9B8}"/>
          </ac:spMkLst>
        </pc:spChg>
        <pc:spChg chg="del mod ord">
          <ac:chgData name="Patrick Merritt" userId="b92c223c-8880-48c6-9b0c-d25ee1bca468" providerId="ADAL" clId="{F20C7CCD-F387-4FDD-B084-D7B6D2439E2F}" dt="2024-09-26T08:59:25.274" v="149" actId="700"/>
          <ac:spMkLst>
            <pc:docMk/>
            <pc:sldMk cId="2657044425" sldId="261"/>
            <ac:spMk id="3" creationId="{05E10A64-5C73-118A-02F8-EAE2A045BDAF}"/>
          </ac:spMkLst>
        </pc:spChg>
        <pc:spChg chg="del">
          <ac:chgData name="Patrick Merritt" userId="b92c223c-8880-48c6-9b0c-d25ee1bca468" providerId="ADAL" clId="{F20C7CCD-F387-4FDD-B084-D7B6D2439E2F}" dt="2024-09-26T08:59:25.274" v="149" actId="700"/>
          <ac:spMkLst>
            <pc:docMk/>
            <pc:sldMk cId="2657044425" sldId="261"/>
            <ac:spMk id="4" creationId="{88784A21-459F-DC16-7F9B-D267050D0118}"/>
          </ac:spMkLst>
        </pc:spChg>
        <pc:spChg chg="add mod ord">
          <ac:chgData name="Patrick Merritt" userId="b92c223c-8880-48c6-9b0c-d25ee1bca468" providerId="ADAL" clId="{F20C7CCD-F387-4FDD-B084-D7B6D2439E2F}" dt="2024-09-26T09:09:24.441" v="647" actId="15"/>
          <ac:spMkLst>
            <pc:docMk/>
            <pc:sldMk cId="2657044425" sldId="261"/>
            <ac:spMk id="5" creationId="{D54F3A52-B7AF-2EBC-36A3-523BEBAEACF7}"/>
          </ac:spMkLst>
        </pc:spChg>
        <pc:picChg chg="add mod">
          <ac:chgData name="Patrick Merritt" userId="b92c223c-8880-48c6-9b0c-d25ee1bca468" providerId="ADAL" clId="{F20C7CCD-F387-4FDD-B084-D7B6D2439E2F}" dt="2024-09-26T09:06:27.537" v="541" actId="1076"/>
          <ac:picMkLst>
            <pc:docMk/>
            <pc:sldMk cId="2657044425" sldId="261"/>
            <ac:picMk id="2050" creationId="{12E0250D-94E2-D284-0067-16E82A3B9A7A}"/>
          </ac:picMkLst>
        </pc:picChg>
      </pc:sldChg>
      <pc:sldChg chg="modSp new mod">
        <pc:chgData name="Patrick Merritt" userId="b92c223c-8880-48c6-9b0c-d25ee1bca468" providerId="ADAL" clId="{F20C7CCD-F387-4FDD-B084-D7B6D2439E2F}" dt="2024-09-26T09:12:46.486" v="1051" actId="20577"/>
        <pc:sldMkLst>
          <pc:docMk/>
          <pc:sldMk cId="67644557" sldId="262"/>
        </pc:sldMkLst>
        <pc:spChg chg="mod">
          <ac:chgData name="Patrick Merritt" userId="b92c223c-8880-48c6-9b0c-d25ee1bca468" providerId="ADAL" clId="{F20C7CCD-F387-4FDD-B084-D7B6D2439E2F}" dt="2024-09-26T09:09:47.507" v="688" actId="5793"/>
          <ac:spMkLst>
            <pc:docMk/>
            <pc:sldMk cId="67644557" sldId="262"/>
            <ac:spMk id="2" creationId="{DFB70B11-4F02-FD82-927D-368D7B3D5DF5}"/>
          </ac:spMkLst>
        </pc:spChg>
        <pc:spChg chg="mod">
          <ac:chgData name="Patrick Merritt" userId="b92c223c-8880-48c6-9b0c-d25ee1bca468" providerId="ADAL" clId="{F20C7CCD-F387-4FDD-B084-D7B6D2439E2F}" dt="2024-09-26T09:12:46.486" v="1051" actId="20577"/>
          <ac:spMkLst>
            <pc:docMk/>
            <pc:sldMk cId="67644557" sldId="262"/>
            <ac:spMk id="3" creationId="{2BF3CC26-0486-F6DF-F6C0-C4A2B94D5D7D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089327717" sldId="262"/>
        </pc:sldMkLst>
      </pc:sldChg>
      <pc:sldChg chg="modSp new mod">
        <pc:chgData name="Patrick Merritt" userId="b92c223c-8880-48c6-9b0c-d25ee1bca468" providerId="ADAL" clId="{F20C7CCD-F387-4FDD-B084-D7B6D2439E2F}" dt="2024-09-26T09:17:42.994" v="1728" actId="33524"/>
        <pc:sldMkLst>
          <pc:docMk/>
          <pc:sldMk cId="3184832772" sldId="263"/>
        </pc:sldMkLst>
        <pc:spChg chg="mod">
          <ac:chgData name="Patrick Merritt" userId="b92c223c-8880-48c6-9b0c-d25ee1bca468" providerId="ADAL" clId="{F20C7CCD-F387-4FDD-B084-D7B6D2439E2F}" dt="2024-09-26T09:13:22.588" v="1096" actId="20577"/>
          <ac:spMkLst>
            <pc:docMk/>
            <pc:sldMk cId="3184832772" sldId="263"/>
            <ac:spMk id="2" creationId="{7774DDB4-117A-50ED-36B3-C233F0CAAC57}"/>
          </ac:spMkLst>
        </pc:spChg>
        <pc:spChg chg="mod">
          <ac:chgData name="Patrick Merritt" userId="b92c223c-8880-48c6-9b0c-d25ee1bca468" providerId="ADAL" clId="{F20C7CCD-F387-4FDD-B084-D7B6D2439E2F}" dt="2024-09-26T09:17:42.994" v="1728" actId="33524"/>
          <ac:spMkLst>
            <pc:docMk/>
            <pc:sldMk cId="3184832772" sldId="263"/>
            <ac:spMk id="3" creationId="{A7B8AAC6-7B35-B31C-486B-FD46182E1485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4018784516" sldId="263"/>
        </pc:sldMkLst>
      </pc:sldChg>
      <pc:sldChg chg="modSp new mod">
        <pc:chgData name="Patrick Merritt" userId="b92c223c-8880-48c6-9b0c-d25ee1bca468" providerId="ADAL" clId="{F20C7CCD-F387-4FDD-B084-D7B6D2439E2F}" dt="2024-09-26T09:22:07.084" v="2359" actId="20577"/>
        <pc:sldMkLst>
          <pc:docMk/>
          <pc:sldMk cId="1160263561" sldId="264"/>
        </pc:sldMkLst>
        <pc:spChg chg="mod">
          <ac:chgData name="Patrick Merritt" userId="b92c223c-8880-48c6-9b0c-d25ee1bca468" providerId="ADAL" clId="{F20C7CCD-F387-4FDD-B084-D7B6D2439E2F}" dt="2024-09-26T09:17:58.306" v="1736" actId="5793"/>
          <ac:spMkLst>
            <pc:docMk/>
            <pc:sldMk cId="1160263561" sldId="264"/>
            <ac:spMk id="2" creationId="{D5725A5D-CE9E-CF82-D7C3-0CC77679C1A1}"/>
          </ac:spMkLst>
        </pc:spChg>
        <pc:spChg chg="mod">
          <ac:chgData name="Patrick Merritt" userId="b92c223c-8880-48c6-9b0c-d25ee1bca468" providerId="ADAL" clId="{F20C7CCD-F387-4FDD-B084-D7B6D2439E2F}" dt="2024-09-26T09:22:07.084" v="2359" actId="20577"/>
          <ac:spMkLst>
            <pc:docMk/>
            <pc:sldMk cId="1160263561" sldId="264"/>
            <ac:spMk id="3" creationId="{8197BFDB-8F8E-678E-2BEC-741974726138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446147249" sldId="264"/>
        </pc:sldMkLst>
      </pc:sldChg>
      <pc:sldChg chg="modSp new mod">
        <pc:chgData name="Patrick Merritt" userId="b92c223c-8880-48c6-9b0c-d25ee1bca468" providerId="ADAL" clId="{F20C7CCD-F387-4FDD-B084-D7B6D2439E2F}" dt="2024-09-26T09:24:58.273" v="2780" actId="20577"/>
        <pc:sldMkLst>
          <pc:docMk/>
          <pc:sldMk cId="1460791423" sldId="265"/>
        </pc:sldMkLst>
        <pc:spChg chg="mod">
          <ac:chgData name="Patrick Merritt" userId="b92c223c-8880-48c6-9b0c-d25ee1bca468" providerId="ADAL" clId="{F20C7CCD-F387-4FDD-B084-D7B6D2439E2F}" dt="2024-09-26T09:22:24.185" v="2383" actId="5793"/>
          <ac:spMkLst>
            <pc:docMk/>
            <pc:sldMk cId="1460791423" sldId="265"/>
            <ac:spMk id="2" creationId="{45C07EBD-2575-7F79-20D5-05AEAAB5A57F}"/>
          </ac:spMkLst>
        </pc:spChg>
        <pc:spChg chg="mod">
          <ac:chgData name="Patrick Merritt" userId="b92c223c-8880-48c6-9b0c-d25ee1bca468" providerId="ADAL" clId="{F20C7CCD-F387-4FDD-B084-D7B6D2439E2F}" dt="2024-09-26T09:24:58.273" v="2780" actId="20577"/>
          <ac:spMkLst>
            <pc:docMk/>
            <pc:sldMk cId="1460791423" sldId="265"/>
            <ac:spMk id="3" creationId="{BBC8317C-E865-2BEF-30C0-CB8F007C0513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857973167" sldId="265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416306400" sldId="266"/>
        </pc:sldMkLst>
      </pc:sldChg>
      <pc:sldChg chg="modSp new mod">
        <pc:chgData name="Patrick Merritt" userId="b92c223c-8880-48c6-9b0c-d25ee1bca468" providerId="ADAL" clId="{F20C7CCD-F387-4FDD-B084-D7B6D2439E2F}" dt="2024-09-26T09:34:56.335" v="3073" actId="20577"/>
        <pc:sldMkLst>
          <pc:docMk/>
          <pc:sldMk cId="457442609" sldId="266"/>
        </pc:sldMkLst>
        <pc:spChg chg="mod">
          <ac:chgData name="Patrick Merritt" userId="b92c223c-8880-48c6-9b0c-d25ee1bca468" providerId="ADAL" clId="{F20C7CCD-F387-4FDD-B084-D7B6D2439E2F}" dt="2024-09-26T09:25:10.707" v="2810" actId="5793"/>
          <ac:spMkLst>
            <pc:docMk/>
            <pc:sldMk cId="457442609" sldId="266"/>
            <ac:spMk id="2" creationId="{8EFFA3D5-0F8D-C29A-241D-9B3218B4D146}"/>
          </ac:spMkLst>
        </pc:spChg>
        <pc:spChg chg="mod">
          <ac:chgData name="Patrick Merritt" userId="b92c223c-8880-48c6-9b0c-d25ee1bca468" providerId="ADAL" clId="{F20C7CCD-F387-4FDD-B084-D7B6D2439E2F}" dt="2024-09-26T09:34:56.335" v="3073" actId="20577"/>
          <ac:spMkLst>
            <pc:docMk/>
            <pc:sldMk cId="457442609" sldId="266"/>
            <ac:spMk id="3" creationId="{C0AF8F25-194F-10E0-9666-7E6FBC9BBC14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812103937" sldId="267"/>
        </pc:sldMkLst>
      </pc:sldChg>
      <pc:sldChg chg="modSp new mod">
        <pc:chgData name="Patrick Merritt" userId="b92c223c-8880-48c6-9b0c-d25ee1bca468" providerId="ADAL" clId="{F20C7CCD-F387-4FDD-B084-D7B6D2439E2F}" dt="2024-09-26T09:38:44.554" v="3586" actId="20577"/>
        <pc:sldMkLst>
          <pc:docMk/>
          <pc:sldMk cId="4261240213" sldId="267"/>
        </pc:sldMkLst>
        <pc:spChg chg="mod">
          <ac:chgData name="Patrick Merritt" userId="b92c223c-8880-48c6-9b0c-d25ee1bca468" providerId="ADAL" clId="{F20C7CCD-F387-4FDD-B084-D7B6D2439E2F}" dt="2024-09-26T09:35:22.266" v="3091" actId="20577"/>
          <ac:spMkLst>
            <pc:docMk/>
            <pc:sldMk cId="4261240213" sldId="267"/>
            <ac:spMk id="2" creationId="{6E3A1DD4-DAA6-4D3E-6752-9A202FCD8E98}"/>
          </ac:spMkLst>
        </pc:spChg>
        <pc:spChg chg="mod">
          <ac:chgData name="Patrick Merritt" userId="b92c223c-8880-48c6-9b0c-d25ee1bca468" providerId="ADAL" clId="{F20C7CCD-F387-4FDD-B084-D7B6D2439E2F}" dt="2024-09-26T09:38:44.554" v="3586" actId="20577"/>
          <ac:spMkLst>
            <pc:docMk/>
            <pc:sldMk cId="4261240213" sldId="267"/>
            <ac:spMk id="3" creationId="{FA6A48ED-84F9-6764-5502-5CA8803E39F8}"/>
          </ac:spMkLst>
        </pc:spChg>
      </pc:sldChg>
      <pc:sldChg chg="modSp new mod">
        <pc:chgData name="Patrick Merritt" userId="b92c223c-8880-48c6-9b0c-d25ee1bca468" providerId="ADAL" clId="{F20C7CCD-F387-4FDD-B084-D7B6D2439E2F}" dt="2024-09-26T09:45:23.100" v="4290" actId="5793"/>
        <pc:sldMkLst>
          <pc:docMk/>
          <pc:sldMk cId="1756813002" sldId="268"/>
        </pc:sldMkLst>
        <pc:spChg chg="mod">
          <ac:chgData name="Patrick Merritt" userId="b92c223c-8880-48c6-9b0c-d25ee1bca468" providerId="ADAL" clId="{F20C7CCD-F387-4FDD-B084-D7B6D2439E2F}" dt="2024-09-26T09:38:57.118" v="3603" actId="20577"/>
          <ac:spMkLst>
            <pc:docMk/>
            <pc:sldMk cId="1756813002" sldId="268"/>
            <ac:spMk id="2" creationId="{6176310C-BC17-04F9-CC8D-FD135DEA31AA}"/>
          </ac:spMkLst>
        </pc:spChg>
        <pc:spChg chg="mod">
          <ac:chgData name="Patrick Merritt" userId="b92c223c-8880-48c6-9b0c-d25ee1bca468" providerId="ADAL" clId="{F20C7CCD-F387-4FDD-B084-D7B6D2439E2F}" dt="2024-09-26T09:45:23.100" v="4290" actId="5793"/>
          <ac:spMkLst>
            <pc:docMk/>
            <pc:sldMk cId="1756813002" sldId="268"/>
            <ac:spMk id="3" creationId="{39B53F93-C175-E0DC-2C69-95CCFA868806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230562751" sldId="268"/>
        </pc:sldMkLst>
      </pc:sldChg>
      <pc:sldChg chg="addSp delSp modSp new del mod modClrScheme modAnim chgLayout">
        <pc:chgData name="Patrick Merritt" userId="b92c223c-8880-48c6-9b0c-d25ee1bca468" providerId="ADAL" clId="{F20C7CCD-F387-4FDD-B084-D7B6D2439E2F}" dt="2024-09-26T09:52:03.527" v="4336" actId="47"/>
        <pc:sldMkLst>
          <pc:docMk/>
          <pc:sldMk cId="14368617" sldId="269"/>
        </pc:sldMkLst>
        <pc:spChg chg="del">
          <ac:chgData name="Patrick Merritt" userId="b92c223c-8880-48c6-9b0c-d25ee1bca468" providerId="ADAL" clId="{F20C7CCD-F387-4FDD-B084-D7B6D2439E2F}" dt="2024-09-26T09:45:29.886" v="4292" actId="700"/>
          <ac:spMkLst>
            <pc:docMk/>
            <pc:sldMk cId="14368617" sldId="269"/>
            <ac:spMk id="2" creationId="{EAF43FD1-4C91-6630-1972-0455BD9FBCF6}"/>
          </ac:spMkLst>
        </pc:spChg>
        <pc:spChg chg="del">
          <ac:chgData name="Patrick Merritt" userId="b92c223c-8880-48c6-9b0c-d25ee1bca468" providerId="ADAL" clId="{F20C7CCD-F387-4FDD-B084-D7B6D2439E2F}" dt="2024-09-26T09:45:29.886" v="4292" actId="700"/>
          <ac:spMkLst>
            <pc:docMk/>
            <pc:sldMk cId="14368617" sldId="269"/>
            <ac:spMk id="3" creationId="{EB5AC094-02C4-54BC-D4D9-5307D1D13106}"/>
          </ac:spMkLst>
        </pc:spChg>
        <pc:spChg chg="add del">
          <ac:chgData name="Patrick Merritt" userId="b92c223c-8880-48c6-9b0c-d25ee1bca468" providerId="ADAL" clId="{F20C7CCD-F387-4FDD-B084-D7B6D2439E2F}" dt="2024-09-26T09:45:32.147" v="4294" actId="22"/>
          <ac:spMkLst>
            <pc:docMk/>
            <pc:sldMk cId="14368617" sldId="269"/>
            <ac:spMk id="5" creationId="{F3D75F85-503B-5573-5424-8EC8E1F28E0E}"/>
          </ac:spMkLst>
        </pc:spChg>
        <pc:picChg chg="add mod">
          <ac:chgData name="Patrick Merritt" userId="b92c223c-8880-48c6-9b0c-d25ee1bca468" providerId="ADAL" clId="{F20C7CCD-F387-4FDD-B084-D7B6D2439E2F}" dt="2024-09-26T09:46:18.398" v="4296"/>
          <ac:picMkLst>
            <pc:docMk/>
            <pc:sldMk cId="14368617" sldId="269"/>
            <ac:picMk id="6" creationId="{5AA03A3F-A294-BF5A-7C03-41DAB5D320E5}"/>
          </ac:picMkLst>
        </pc:picChg>
        <pc:picChg chg="add mod">
          <ac:chgData name="Patrick Merritt" userId="b92c223c-8880-48c6-9b0c-d25ee1bca468" providerId="ADAL" clId="{F20C7CCD-F387-4FDD-B084-D7B6D2439E2F}" dt="2024-09-26T09:47:46.792" v="4298"/>
          <ac:picMkLst>
            <pc:docMk/>
            <pc:sldMk cId="14368617" sldId="269"/>
            <ac:picMk id="7" creationId="{7EC547D4-2BB5-4DDE-302C-DD9A9D18456F}"/>
          </ac:picMkLst>
        </pc:pic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644957450" sldId="269"/>
        </pc:sldMkLst>
      </pc:sldChg>
      <pc:sldChg chg="addSp modSp new mod modClrScheme chgLayout">
        <pc:chgData name="Patrick Merritt" userId="b92c223c-8880-48c6-9b0c-d25ee1bca468" providerId="ADAL" clId="{F20C7CCD-F387-4FDD-B084-D7B6D2439E2F}" dt="2024-09-26T10:06:02.450" v="4806" actId="20577"/>
        <pc:sldMkLst>
          <pc:docMk/>
          <pc:sldMk cId="539388752" sldId="270"/>
        </pc:sldMkLst>
        <pc:spChg chg="add mod">
          <ac:chgData name="Patrick Merritt" userId="b92c223c-8880-48c6-9b0c-d25ee1bca468" providerId="ADAL" clId="{F20C7CCD-F387-4FDD-B084-D7B6D2439E2F}" dt="2024-09-26T10:06:02.450" v="4806" actId="20577"/>
          <ac:spMkLst>
            <pc:docMk/>
            <pc:sldMk cId="539388752" sldId="270"/>
            <ac:spMk id="2" creationId="{0A105CF0-6E21-0857-328C-70FE36B88BAD}"/>
          </ac:spMkLst>
        </pc:spChg>
        <pc:spChg chg="add mod">
          <ac:chgData name="Patrick Merritt" userId="b92c223c-8880-48c6-9b0c-d25ee1bca468" providerId="ADAL" clId="{F20C7CCD-F387-4FDD-B084-D7B6D2439E2F}" dt="2024-09-26T10:05:56.283" v="4792" actId="20577"/>
          <ac:spMkLst>
            <pc:docMk/>
            <pc:sldMk cId="539388752" sldId="270"/>
            <ac:spMk id="3" creationId="{47D2CD85-6F20-A00F-989D-630CC4D714DD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490433693" sldId="270"/>
        </pc:sldMkLst>
      </pc:sldChg>
      <pc:sldChg chg="addSp delSp modSp new mod modClrScheme delAnim modAnim chgLayout">
        <pc:chgData name="Patrick Merritt" userId="b92c223c-8880-48c6-9b0c-d25ee1bca468" providerId="ADAL" clId="{F20C7CCD-F387-4FDD-B084-D7B6D2439E2F}" dt="2024-09-26T10:02:19.426" v="4761"/>
        <pc:sldMkLst>
          <pc:docMk/>
          <pc:sldMk cId="201316364" sldId="271"/>
        </pc:sldMkLst>
        <pc:spChg chg="del mod">
          <ac:chgData name="Patrick Merritt" userId="b92c223c-8880-48c6-9b0c-d25ee1bca468" providerId="ADAL" clId="{F20C7CCD-F387-4FDD-B084-D7B6D2439E2F}" dt="2024-09-26T10:01:42.736" v="4756" actId="478"/>
          <ac:spMkLst>
            <pc:docMk/>
            <pc:sldMk cId="201316364" sldId="271"/>
            <ac:spMk id="2" creationId="{FD70E9F9-DC0B-B80D-DB49-8B8D00233BBE}"/>
          </ac:spMkLst>
        </pc:spChg>
        <pc:spChg chg="add del mod">
          <ac:chgData name="Patrick Merritt" userId="b92c223c-8880-48c6-9b0c-d25ee1bca468" providerId="ADAL" clId="{F20C7CCD-F387-4FDD-B084-D7B6D2439E2F}" dt="2024-09-26T10:01:45.473" v="4758" actId="700"/>
          <ac:spMkLst>
            <pc:docMk/>
            <pc:sldMk cId="201316364" sldId="271"/>
            <ac:spMk id="5" creationId="{DBD0C33B-6015-21DC-FF85-BB0DB338EAEF}"/>
          </ac:spMkLst>
        </pc:spChg>
        <pc:spChg chg="add del">
          <ac:chgData name="Patrick Merritt" userId="b92c223c-8880-48c6-9b0c-d25ee1bca468" providerId="ADAL" clId="{F20C7CCD-F387-4FDD-B084-D7B6D2439E2F}" dt="2024-09-26T10:01:47.561" v="4760" actId="22"/>
          <ac:spMkLst>
            <pc:docMk/>
            <pc:sldMk cId="201316364" sldId="271"/>
            <ac:spMk id="7" creationId="{875CDC18-6638-3FFC-B4C7-FA0BD95A4790}"/>
          </ac:spMkLst>
        </pc:spChg>
        <pc:picChg chg="add del mod">
          <ac:chgData name="Patrick Merritt" userId="b92c223c-8880-48c6-9b0c-d25ee1bca468" providerId="ADAL" clId="{F20C7CCD-F387-4FDD-B084-D7B6D2439E2F}" dt="2024-09-26T10:01:40.865" v="4755" actId="478"/>
          <ac:picMkLst>
            <pc:docMk/>
            <pc:sldMk cId="201316364" sldId="271"/>
            <ac:picMk id="3" creationId="{A2F72072-C09E-F55A-36C0-E07125DFD194}"/>
          </ac:picMkLst>
        </pc:picChg>
        <pc:picChg chg="add mod">
          <ac:chgData name="Patrick Merritt" userId="b92c223c-8880-48c6-9b0c-d25ee1bca468" providerId="ADAL" clId="{F20C7CCD-F387-4FDD-B084-D7B6D2439E2F}" dt="2024-09-26T10:02:19.426" v="4761"/>
          <ac:picMkLst>
            <pc:docMk/>
            <pc:sldMk cId="201316364" sldId="271"/>
            <ac:picMk id="8" creationId="{A0102B04-17D5-5A79-F3A6-25D3A7EC61E2}"/>
          </ac:picMkLst>
        </pc:pic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518663768" sldId="271"/>
        </pc:sldMkLst>
      </pc:sldChg>
      <pc:sldChg chg="addSp delSp modSp new mod modAnim">
        <pc:chgData name="Patrick Merritt" userId="b92c223c-8880-48c6-9b0c-d25ee1bca468" providerId="ADAL" clId="{F20C7CCD-F387-4FDD-B084-D7B6D2439E2F}" dt="2024-09-26T10:04:23.409" v="4765"/>
        <pc:sldMkLst>
          <pc:docMk/>
          <pc:sldMk cId="3712171492" sldId="272"/>
        </pc:sldMkLst>
        <pc:spChg chg="add del">
          <ac:chgData name="Patrick Merritt" userId="b92c223c-8880-48c6-9b0c-d25ee1bca468" providerId="ADAL" clId="{F20C7CCD-F387-4FDD-B084-D7B6D2439E2F}" dt="2024-09-26T10:04:13.222" v="4764" actId="22"/>
          <ac:spMkLst>
            <pc:docMk/>
            <pc:sldMk cId="3712171492" sldId="272"/>
            <ac:spMk id="3" creationId="{116155F6-8153-836D-EAB2-0F9565E4CE8B}"/>
          </ac:spMkLst>
        </pc:spChg>
        <pc:picChg chg="add mod">
          <ac:chgData name="Patrick Merritt" userId="b92c223c-8880-48c6-9b0c-d25ee1bca468" providerId="ADAL" clId="{F20C7CCD-F387-4FDD-B084-D7B6D2439E2F}" dt="2024-09-26T10:04:23.409" v="4765"/>
          <ac:picMkLst>
            <pc:docMk/>
            <pc:sldMk cId="3712171492" sldId="272"/>
            <ac:picMk id="4" creationId="{1EAEF6E2-1A0D-F4FD-7FCA-4AE6D1B0D46D}"/>
          </ac:picMkLst>
        </pc:picChg>
      </pc:sldChg>
      <pc:sldChg chg="addSp delSp modSp new mod modClrScheme modAnim chgLayout">
        <pc:chgData name="Patrick Merritt" userId="b92c223c-8880-48c6-9b0c-d25ee1bca468" providerId="ADAL" clId="{F20C7CCD-F387-4FDD-B084-D7B6D2439E2F}" dt="2024-09-26T10:45:33.240" v="4811"/>
        <pc:sldMkLst>
          <pc:docMk/>
          <pc:sldMk cId="437497965" sldId="273"/>
        </pc:sldMkLst>
        <pc:spChg chg="del">
          <ac:chgData name="Patrick Merritt" userId="b92c223c-8880-48c6-9b0c-d25ee1bca468" providerId="ADAL" clId="{F20C7CCD-F387-4FDD-B084-D7B6D2439E2F}" dt="2024-09-26T10:45:03.510" v="4808" actId="700"/>
          <ac:spMkLst>
            <pc:docMk/>
            <pc:sldMk cId="437497965" sldId="273"/>
            <ac:spMk id="2" creationId="{EBCFDF1F-E3FA-1BCB-93AC-FE91B73373A4}"/>
          </ac:spMkLst>
        </pc:spChg>
        <pc:spChg chg="del">
          <ac:chgData name="Patrick Merritt" userId="b92c223c-8880-48c6-9b0c-d25ee1bca468" providerId="ADAL" clId="{F20C7CCD-F387-4FDD-B084-D7B6D2439E2F}" dt="2024-09-26T10:45:03.510" v="4808" actId="700"/>
          <ac:spMkLst>
            <pc:docMk/>
            <pc:sldMk cId="437497965" sldId="273"/>
            <ac:spMk id="3" creationId="{06BAA5A3-9BF3-D7E2-FF33-4AA3CB0D91F9}"/>
          </ac:spMkLst>
        </pc:spChg>
        <pc:spChg chg="add del">
          <ac:chgData name="Patrick Merritt" userId="b92c223c-8880-48c6-9b0c-d25ee1bca468" providerId="ADAL" clId="{F20C7CCD-F387-4FDD-B084-D7B6D2439E2F}" dt="2024-09-26T10:45:05.625" v="4810" actId="22"/>
          <ac:spMkLst>
            <pc:docMk/>
            <pc:sldMk cId="437497965" sldId="273"/>
            <ac:spMk id="5" creationId="{AE0F4AB8-9091-E223-0691-F42A4DD8F51E}"/>
          </ac:spMkLst>
        </pc:spChg>
        <pc:picChg chg="add mod">
          <ac:chgData name="Patrick Merritt" userId="b92c223c-8880-48c6-9b0c-d25ee1bca468" providerId="ADAL" clId="{F20C7CCD-F387-4FDD-B084-D7B6D2439E2F}" dt="2024-09-26T10:45:33.240" v="4811"/>
          <ac:picMkLst>
            <pc:docMk/>
            <pc:sldMk cId="437497965" sldId="273"/>
            <ac:picMk id="6" creationId="{215A1949-001B-8E5D-E28B-39CEF4A03081}"/>
          </ac:picMkLst>
        </pc:picChg>
      </pc:sldChg>
      <pc:sldChg chg="addSp modSp new mod modClrScheme chgLayout">
        <pc:chgData name="Patrick Merritt" userId="b92c223c-8880-48c6-9b0c-d25ee1bca468" providerId="ADAL" clId="{F20C7CCD-F387-4FDD-B084-D7B6D2439E2F}" dt="2024-09-26T10:52:54.713" v="5059" actId="20577"/>
        <pc:sldMkLst>
          <pc:docMk/>
          <pc:sldMk cId="1156965970" sldId="274"/>
        </pc:sldMkLst>
        <pc:spChg chg="add mod">
          <ac:chgData name="Patrick Merritt" userId="b92c223c-8880-48c6-9b0c-d25ee1bca468" providerId="ADAL" clId="{F20C7CCD-F387-4FDD-B084-D7B6D2439E2F}" dt="2024-09-26T10:51:03.882" v="4827" actId="20577"/>
          <ac:spMkLst>
            <pc:docMk/>
            <pc:sldMk cId="1156965970" sldId="274"/>
            <ac:spMk id="2" creationId="{1D1CAFC1-A032-FC3B-9995-831B52F5020F}"/>
          </ac:spMkLst>
        </pc:spChg>
        <pc:spChg chg="add mod">
          <ac:chgData name="Patrick Merritt" userId="b92c223c-8880-48c6-9b0c-d25ee1bca468" providerId="ADAL" clId="{F20C7CCD-F387-4FDD-B084-D7B6D2439E2F}" dt="2024-09-26T10:52:54.713" v="5059" actId="20577"/>
          <ac:spMkLst>
            <pc:docMk/>
            <pc:sldMk cId="1156965970" sldId="274"/>
            <ac:spMk id="3" creationId="{7369C0B8-1436-5D23-92FA-09557B076BC8}"/>
          </ac:spMkLst>
        </pc:spChg>
      </pc:sldChg>
      <pc:sldChg chg="modSp new mod">
        <pc:chgData name="Patrick Merritt" userId="b92c223c-8880-48c6-9b0c-d25ee1bca468" providerId="ADAL" clId="{F20C7CCD-F387-4FDD-B084-D7B6D2439E2F}" dt="2024-09-26T10:58:05.060" v="5825" actId="20577"/>
        <pc:sldMkLst>
          <pc:docMk/>
          <pc:sldMk cId="3225259746" sldId="275"/>
        </pc:sldMkLst>
        <pc:spChg chg="mod">
          <ac:chgData name="Patrick Merritt" userId="b92c223c-8880-48c6-9b0c-d25ee1bca468" providerId="ADAL" clId="{F20C7CCD-F387-4FDD-B084-D7B6D2439E2F}" dt="2024-09-26T10:53:09.319" v="5081" actId="313"/>
          <ac:spMkLst>
            <pc:docMk/>
            <pc:sldMk cId="3225259746" sldId="275"/>
            <ac:spMk id="2" creationId="{2EEAF951-0255-A7CE-8609-130E685262B8}"/>
          </ac:spMkLst>
        </pc:spChg>
        <pc:spChg chg="mod">
          <ac:chgData name="Patrick Merritt" userId="b92c223c-8880-48c6-9b0c-d25ee1bca468" providerId="ADAL" clId="{F20C7CCD-F387-4FDD-B084-D7B6D2439E2F}" dt="2024-09-26T10:58:05.060" v="5825" actId="20577"/>
          <ac:spMkLst>
            <pc:docMk/>
            <pc:sldMk cId="3225259746" sldId="275"/>
            <ac:spMk id="3" creationId="{7B6D52B9-452D-C694-396E-68707D5C32FD}"/>
          </ac:spMkLst>
        </pc:spChg>
      </pc:sldChg>
      <pc:sldChg chg="addSp modSp new mod modClrScheme chgLayout">
        <pc:chgData name="Patrick Merritt" userId="b92c223c-8880-48c6-9b0c-d25ee1bca468" providerId="ADAL" clId="{F20C7CCD-F387-4FDD-B084-D7B6D2439E2F}" dt="2024-09-26T11:03:11.419" v="6167" actId="20577"/>
        <pc:sldMkLst>
          <pc:docMk/>
          <pc:sldMk cId="681636710" sldId="276"/>
        </pc:sldMkLst>
        <pc:spChg chg="mod ord">
          <ac:chgData name="Patrick Merritt" userId="b92c223c-8880-48c6-9b0c-d25ee1bca468" providerId="ADAL" clId="{F20C7CCD-F387-4FDD-B084-D7B6D2439E2F}" dt="2024-09-26T10:59:47.140" v="5996" actId="700"/>
          <ac:spMkLst>
            <pc:docMk/>
            <pc:sldMk cId="681636710" sldId="276"/>
            <ac:spMk id="2" creationId="{4513F0CD-F07D-F860-002E-A250B6CD6049}"/>
          </ac:spMkLst>
        </pc:spChg>
        <pc:spChg chg="mod ord">
          <ac:chgData name="Patrick Merritt" userId="b92c223c-8880-48c6-9b0c-d25ee1bca468" providerId="ADAL" clId="{F20C7CCD-F387-4FDD-B084-D7B6D2439E2F}" dt="2024-09-26T11:03:11.419" v="6167" actId="20577"/>
          <ac:spMkLst>
            <pc:docMk/>
            <pc:sldMk cId="681636710" sldId="276"/>
            <ac:spMk id="3" creationId="{6438B985-8BA1-725C-408C-730F1FDFD02C}"/>
          </ac:spMkLst>
        </pc:spChg>
        <pc:spChg chg="add mod ord">
          <ac:chgData name="Patrick Merritt" userId="b92c223c-8880-48c6-9b0c-d25ee1bca468" providerId="ADAL" clId="{F20C7CCD-F387-4FDD-B084-D7B6D2439E2F}" dt="2024-09-26T10:59:47.140" v="5996" actId="700"/>
          <ac:spMkLst>
            <pc:docMk/>
            <pc:sldMk cId="681636710" sldId="276"/>
            <ac:spMk id="4" creationId="{A79AEE56-BA39-3470-769E-8DD81F59C31F}"/>
          </ac:spMkLst>
        </pc:spChg>
      </pc:sldChg>
      <pc:sldChg chg="modSp new mod">
        <pc:chgData name="Patrick Merritt" userId="b92c223c-8880-48c6-9b0c-d25ee1bca468" providerId="ADAL" clId="{F20C7CCD-F387-4FDD-B084-D7B6D2439E2F}" dt="2024-09-26T11:05:49.067" v="6504" actId="20577"/>
        <pc:sldMkLst>
          <pc:docMk/>
          <pc:sldMk cId="3746882016" sldId="277"/>
        </pc:sldMkLst>
        <pc:spChg chg="mod">
          <ac:chgData name="Patrick Merritt" userId="b92c223c-8880-48c6-9b0c-d25ee1bca468" providerId="ADAL" clId="{F20C7CCD-F387-4FDD-B084-D7B6D2439E2F}" dt="2024-09-26T11:04:14.683" v="6208" actId="20577"/>
          <ac:spMkLst>
            <pc:docMk/>
            <pc:sldMk cId="3746882016" sldId="277"/>
            <ac:spMk id="2" creationId="{4F335EA8-D291-2DC0-4BC0-857995843260}"/>
          </ac:spMkLst>
        </pc:spChg>
        <pc:spChg chg="mod">
          <ac:chgData name="Patrick Merritt" userId="b92c223c-8880-48c6-9b0c-d25ee1bca468" providerId="ADAL" clId="{F20C7CCD-F387-4FDD-B084-D7B6D2439E2F}" dt="2024-09-26T11:05:49.067" v="6504" actId="20577"/>
          <ac:spMkLst>
            <pc:docMk/>
            <pc:sldMk cId="3746882016" sldId="277"/>
            <ac:spMk id="3" creationId="{F237CC23-9689-EA30-FA42-A24AE17865DF}"/>
          </ac:spMkLst>
        </pc:spChg>
      </pc:sldChg>
      <pc:sldChg chg="modSp new mod">
        <pc:chgData name="Patrick Merritt" userId="b92c223c-8880-48c6-9b0c-d25ee1bca468" providerId="ADAL" clId="{F20C7CCD-F387-4FDD-B084-D7B6D2439E2F}" dt="2024-09-26T11:07:42.323" v="6731" actId="20577"/>
        <pc:sldMkLst>
          <pc:docMk/>
          <pc:sldMk cId="4167471716" sldId="278"/>
        </pc:sldMkLst>
        <pc:spChg chg="mod">
          <ac:chgData name="Patrick Merritt" userId="b92c223c-8880-48c6-9b0c-d25ee1bca468" providerId="ADAL" clId="{F20C7CCD-F387-4FDD-B084-D7B6D2439E2F}" dt="2024-09-26T11:06:23.956" v="6541" actId="20577"/>
          <ac:spMkLst>
            <pc:docMk/>
            <pc:sldMk cId="4167471716" sldId="278"/>
            <ac:spMk id="2" creationId="{6AD12ECD-20D2-11B6-76F2-8C387E634D93}"/>
          </ac:spMkLst>
        </pc:spChg>
        <pc:spChg chg="mod">
          <ac:chgData name="Patrick Merritt" userId="b92c223c-8880-48c6-9b0c-d25ee1bca468" providerId="ADAL" clId="{F20C7CCD-F387-4FDD-B084-D7B6D2439E2F}" dt="2024-09-26T11:07:42.323" v="6731" actId="20577"/>
          <ac:spMkLst>
            <pc:docMk/>
            <pc:sldMk cId="4167471716" sldId="278"/>
            <ac:spMk id="3" creationId="{FBF4395D-FE5F-687C-82A3-49327D5FEF35}"/>
          </ac:spMkLst>
        </pc:spChg>
      </pc:sldChg>
      <pc:sldChg chg="modSp new mod">
        <pc:chgData name="Patrick Merritt" userId="b92c223c-8880-48c6-9b0c-d25ee1bca468" providerId="ADAL" clId="{F20C7CCD-F387-4FDD-B084-D7B6D2439E2F}" dt="2024-09-26T11:09:24.377" v="7038" actId="20577"/>
        <pc:sldMkLst>
          <pc:docMk/>
          <pc:sldMk cId="816486468" sldId="279"/>
        </pc:sldMkLst>
        <pc:spChg chg="mod">
          <ac:chgData name="Patrick Merritt" userId="b92c223c-8880-48c6-9b0c-d25ee1bca468" providerId="ADAL" clId="{F20C7CCD-F387-4FDD-B084-D7B6D2439E2F}" dt="2024-09-26T11:07:51.051" v="6746" actId="20577"/>
          <ac:spMkLst>
            <pc:docMk/>
            <pc:sldMk cId="816486468" sldId="279"/>
            <ac:spMk id="2" creationId="{40AAF295-EE67-6E3D-DCBB-C51E3754D321}"/>
          </ac:spMkLst>
        </pc:spChg>
        <pc:spChg chg="mod">
          <ac:chgData name="Patrick Merritt" userId="b92c223c-8880-48c6-9b0c-d25ee1bca468" providerId="ADAL" clId="{F20C7CCD-F387-4FDD-B084-D7B6D2439E2F}" dt="2024-09-26T11:09:24.377" v="7038" actId="20577"/>
          <ac:spMkLst>
            <pc:docMk/>
            <pc:sldMk cId="816486468" sldId="279"/>
            <ac:spMk id="3" creationId="{F1C7275B-127D-E626-51CB-91C91A63B321}"/>
          </ac:spMkLst>
        </pc:spChg>
      </pc:sldChg>
      <pc:sldChg chg="modSp new mod">
        <pc:chgData name="Patrick Merritt" userId="b92c223c-8880-48c6-9b0c-d25ee1bca468" providerId="ADAL" clId="{F20C7CCD-F387-4FDD-B084-D7B6D2439E2F}" dt="2024-09-26T11:11:31.024" v="7330" actId="20577"/>
        <pc:sldMkLst>
          <pc:docMk/>
          <pc:sldMk cId="3162056694" sldId="280"/>
        </pc:sldMkLst>
        <pc:spChg chg="mod">
          <ac:chgData name="Patrick Merritt" userId="b92c223c-8880-48c6-9b0c-d25ee1bca468" providerId="ADAL" clId="{F20C7CCD-F387-4FDD-B084-D7B6D2439E2F}" dt="2024-09-26T11:09:48.699" v="7046" actId="20577"/>
          <ac:spMkLst>
            <pc:docMk/>
            <pc:sldMk cId="3162056694" sldId="280"/>
            <ac:spMk id="2" creationId="{A6EA873E-4A0C-10C0-F9B4-CDC3543C2B17}"/>
          </ac:spMkLst>
        </pc:spChg>
        <pc:spChg chg="mod">
          <ac:chgData name="Patrick Merritt" userId="b92c223c-8880-48c6-9b0c-d25ee1bca468" providerId="ADAL" clId="{F20C7CCD-F387-4FDD-B084-D7B6D2439E2F}" dt="2024-09-26T11:11:31.024" v="7330" actId="20577"/>
          <ac:spMkLst>
            <pc:docMk/>
            <pc:sldMk cId="3162056694" sldId="280"/>
            <ac:spMk id="3" creationId="{3940CDE1-6CE4-D698-9061-82BDCB0031CA}"/>
          </ac:spMkLst>
        </pc:spChg>
      </pc:sldChg>
      <pc:sldChg chg="modSp new mod">
        <pc:chgData name="Patrick Merritt" userId="b92c223c-8880-48c6-9b0c-d25ee1bca468" providerId="ADAL" clId="{F20C7CCD-F387-4FDD-B084-D7B6D2439E2F}" dt="2024-09-26T11:12:54.778" v="7575" actId="20577"/>
        <pc:sldMkLst>
          <pc:docMk/>
          <pc:sldMk cId="2330940955" sldId="281"/>
        </pc:sldMkLst>
        <pc:spChg chg="mod">
          <ac:chgData name="Patrick Merritt" userId="b92c223c-8880-48c6-9b0c-d25ee1bca468" providerId="ADAL" clId="{F20C7CCD-F387-4FDD-B084-D7B6D2439E2F}" dt="2024-09-26T11:11:49.370" v="7337" actId="20577"/>
          <ac:spMkLst>
            <pc:docMk/>
            <pc:sldMk cId="2330940955" sldId="281"/>
            <ac:spMk id="2" creationId="{00539D3E-8763-19ED-2278-CF648B54C6B6}"/>
          </ac:spMkLst>
        </pc:spChg>
        <pc:spChg chg="mod">
          <ac:chgData name="Patrick Merritt" userId="b92c223c-8880-48c6-9b0c-d25ee1bca468" providerId="ADAL" clId="{F20C7CCD-F387-4FDD-B084-D7B6D2439E2F}" dt="2024-09-26T11:12:54.778" v="7575" actId="20577"/>
          <ac:spMkLst>
            <pc:docMk/>
            <pc:sldMk cId="2330940955" sldId="281"/>
            <ac:spMk id="3" creationId="{F34EA549-E351-8DB9-AAE3-F234A5A23DF7}"/>
          </ac:spMkLst>
        </pc:spChg>
      </pc:sldChg>
      <pc:sldChg chg="modSp new mod">
        <pc:chgData name="Patrick Merritt" userId="b92c223c-8880-48c6-9b0c-d25ee1bca468" providerId="ADAL" clId="{F20C7CCD-F387-4FDD-B084-D7B6D2439E2F}" dt="2024-09-26T11:14:38.218" v="7956" actId="20577"/>
        <pc:sldMkLst>
          <pc:docMk/>
          <pc:sldMk cId="2190977619" sldId="282"/>
        </pc:sldMkLst>
        <pc:spChg chg="mod">
          <ac:chgData name="Patrick Merritt" userId="b92c223c-8880-48c6-9b0c-d25ee1bca468" providerId="ADAL" clId="{F20C7CCD-F387-4FDD-B084-D7B6D2439E2F}" dt="2024-09-26T11:13:01.658" v="7593" actId="20577"/>
          <ac:spMkLst>
            <pc:docMk/>
            <pc:sldMk cId="2190977619" sldId="282"/>
            <ac:spMk id="2" creationId="{D35BE412-54BA-1DD7-1AD3-51AD27A926DD}"/>
          </ac:spMkLst>
        </pc:spChg>
        <pc:spChg chg="mod">
          <ac:chgData name="Patrick Merritt" userId="b92c223c-8880-48c6-9b0c-d25ee1bca468" providerId="ADAL" clId="{F20C7CCD-F387-4FDD-B084-D7B6D2439E2F}" dt="2024-09-26T11:14:38.218" v="7956" actId="20577"/>
          <ac:spMkLst>
            <pc:docMk/>
            <pc:sldMk cId="2190977619" sldId="282"/>
            <ac:spMk id="3" creationId="{DC73C9A3-E168-6124-FF17-9EA5827AF689}"/>
          </ac:spMkLst>
        </pc:spChg>
      </pc:sldChg>
      <pc:sldChg chg="modSp new mod">
        <pc:chgData name="Patrick Merritt" userId="b92c223c-8880-48c6-9b0c-d25ee1bca468" providerId="ADAL" clId="{F20C7CCD-F387-4FDD-B084-D7B6D2439E2F}" dt="2024-09-26T11:17:24.337" v="8369" actId="33524"/>
        <pc:sldMkLst>
          <pc:docMk/>
          <pc:sldMk cId="115782311" sldId="283"/>
        </pc:sldMkLst>
        <pc:spChg chg="mod">
          <ac:chgData name="Patrick Merritt" userId="b92c223c-8880-48c6-9b0c-d25ee1bca468" providerId="ADAL" clId="{F20C7CCD-F387-4FDD-B084-D7B6D2439E2F}" dt="2024-09-26T11:14:49.842" v="7974" actId="20577"/>
          <ac:spMkLst>
            <pc:docMk/>
            <pc:sldMk cId="115782311" sldId="283"/>
            <ac:spMk id="2" creationId="{C90AA098-64D0-5799-B3D2-16C64A2BE6D6}"/>
          </ac:spMkLst>
        </pc:spChg>
        <pc:spChg chg="mod">
          <ac:chgData name="Patrick Merritt" userId="b92c223c-8880-48c6-9b0c-d25ee1bca468" providerId="ADAL" clId="{F20C7CCD-F387-4FDD-B084-D7B6D2439E2F}" dt="2024-09-26T11:17:24.337" v="8369" actId="33524"/>
          <ac:spMkLst>
            <pc:docMk/>
            <pc:sldMk cId="115782311" sldId="283"/>
            <ac:spMk id="3" creationId="{36E5BA25-7E9F-FAF6-17F9-AD7A682A8BDA}"/>
          </ac:spMkLst>
        </pc:spChg>
      </pc:sldChg>
      <pc:sldChg chg="modSp new mod">
        <pc:chgData name="Patrick Merritt" userId="b92c223c-8880-48c6-9b0c-d25ee1bca468" providerId="ADAL" clId="{F20C7CCD-F387-4FDD-B084-D7B6D2439E2F}" dt="2024-09-26T11:18:43.138" v="8623" actId="20577"/>
        <pc:sldMkLst>
          <pc:docMk/>
          <pc:sldMk cId="1699937664" sldId="284"/>
        </pc:sldMkLst>
        <pc:spChg chg="mod">
          <ac:chgData name="Patrick Merritt" userId="b92c223c-8880-48c6-9b0c-d25ee1bca468" providerId="ADAL" clId="{F20C7CCD-F387-4FDD-B084-D7B6D2439E2F}" dt="2024-09-26T11:17:33.874" v="8379" actId="20577"/>
          <ac:spMkLst>
            <pc:docMk/>
            <pc:sldMk cId="1699937664" sldId="284"/>
            <ac:spMk id="2" creationId="{83368494-EA98-293E-FA6F-A9027A8D4215}"/>
          </ac:spMkLst>
        </pc:spChg>
        <pc:spChg chg="mod">
          <ac:chgData name="Patrick Merritt" userId="b92c223c-8880-48c6-9b0c-d25ee1bca468" providerId="ADAL" clId="{F20C7CCD-F387-4FDD-B084-D7B6D2439E2F}" dt="2024-09-26T11:18:43.138" v="8623" actId="20577"/>
          <ac:spMkLst>
            <pc:docMk/>
            <pc:sldMk cId="1699937664" sldId="284"/>
            <ac:spMk id="3" creationId="{50141AA5-1DCC-812B-3381-F54A089E2358}"/>
          </ac:spMkLst>
        </pc:spChg>
      </pc:sldChg>
      <pc:sldChg chg="modSp new mod">
        <pc:chgData name="Patrick Merritt" userId="b92c223c-8880-48c6-9b0c-d25ee1bca468" providerId="ADAL" clId="{F20C7CCD-F387-4FDD-B084-D7B6D2439E2F}" dt="2024-09-26T11:20:45.545" v="8924" actId="20577"/>
        <pc:sldMkLst>
          <pc:docMk/>
          <pc:sldMk cId="288533857" sldId="285"/>
        </pc:sldMkLst>
        <pc:spChg chg="mod">
          <ac:chgData name="Patrick Merritt" userId="b92c223c-8880-48c6-9b0c-d25ee1bca468" providerId="ADAL" clId="{F20C7CCD-F387-4FDD-B084-D7B6D2439E2F}" dt="2024-09-26T11:19:06.297" v="8637" actId="20577"/>
          <ac:spMkLst>
            <pc:docMk/>
            <pc:sldMk cId="288533857" sldId="285"/>
            <ac:spMk id="2" creationId="{2B30B07B-E0B4-B8D9-7437-58084E7CB8AD}"/>
          </ac:spMkLst>
        </pc:spChg>
        <pc:spChg chg="mod">
          <ac:chgData name="Patrick Merritt" userId="b92c223c-8880-48c6-9b0c-d25ee1bca468" providerId="ADAL" clId="{F20C7CCD-F387-4FDD-B084-D7B6D2439E2F}" dt="2024-09-26T11:20:45.545" v="8924" actId="20577"/>
          <ac:spMkLst>
            <pc:docMk/>
            <pc:sldMk cId="288533857" sldId="285"/>
            <ac:spMk id="3" creationId="{1B75F84B-ECCC-12FC-5D5C-51FF286F3E2C}"/>
          </ac:spMkLst>
        </pc:spChg>
      </pc:sldChg>
      <pc:sldChg chg="modSp new mod">
        <pc:chgData name="Patrick Merritt" userId="b92c223c-8880-48c6-9b0c-d25ee1bca468" providerId="ADAL" clId="{F20C7CCD-F387-4FDD-B084-D7B6D2439E2F}" dt="2024-09-26T11:22:03.513" v="9122" actId="20577"/>
        <pc:sldMkLst>
          <pc:docMk/>
          <pc:sldMk cId="2387649602" sldId="286"/>
        </pc:sldMkLst>
        <pc:spChg chg="mod">
          <ac:chgData name="Patrick Merritt" userId="b92c223c-8880-48c6-9b0c-d25ee1bca468" providerId="ADAL" clId="{F20C7CCD-F387-4FDD-B084-D7B6D2439E2F}" dt="2024-09-26T11:21:05.345" v="8957" actId="20577"/>
          <ac:spMkLst>
            <pc:docMk/>
            <pc:sldMk cId="2387649602" sldId="286"/>
            <ac:spMk id="2" creationId="{A983DDFF-9098-3398-34BD-CC0CE4A727D7}"/>
          </ac:spMkLst>
        </pc:spChg>
        <pc:spChg chg="mod">
          <ac:chgData name="Patrick Merritt" userId="b92c223c-8880-48c6-9b0c-d25ee1bca468" providerId="ADAL" clId="{F20C7CCD-F387-4FDD-B084-D7B6D2439E2F}" dt="2024-09-26T11:22:03.513" v="9122" actId="20577"/>
          <ac:spMkLst>
            <pc:docMk/>
            <pc:sldMk cId="2387649602" sldId="286"/>
            <ac:spMk id="3" creationId="{FBEB9B0D-9B49-57A5-4ADF-DFD85EAF943E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307113388" sldId="324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662487895" sldId="325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955289497" sldId="326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707838747" sldId="327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724421886" sldId="328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709438690" sldId="329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422887737" sldId="330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422338787" sldId="331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927313181" sldId="332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575478432" sldId="333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787939706" sldId="334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875669439" sldId="335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651853090" sldId="336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731809977" sldId="337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564796546" sldId="338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4105099718" sldId="339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4065160579" sldId="340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113094226" sldId="341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979081947" sldId="342"/>
        </pc:sldMkLst>
      </pc:sldChg>
    </pc:docChg>
  </pc:docChgLst>
  <pc:docChgLst>
    <pc:chgData name="Patrick Merritt" userId="b92c223c-8880-48c6-9b0c-d25ee1bca468" providerId="ADAL" clId="{2867F41B-BDCC-4786-B7C9-EB43B10B8C4E}"/>
    <pc:docChg chg="undo custSel addSld delSld modSld sldOrd">
      <pc:chgData name="Patrick Merritt" userId="b92c223c-8880-48c6-9b0c-d25ee1bca468" providerId="ADAL" clId="{2867F41B-BDCC-4786-B7C9-EB43B10B8C4E}" dt="2024-10-03T12:23:48.010" v="6657" actId="47"/>
      <pc:docMkLst>
        <pc:docMk/>
      </pc:docMkLst>
      <pc:sldChg chg="modSp mod">
        <pc:chgData name="Patrick Merritt" userId="b92c223c-8880-48c6-9b0c-d25ee1bca468" providerId="ADAL" clId="{2867F41B-BDCC-4786-B7C9-EB43B10B8C4E}" dt="2024-10-03T09:02:28" v="26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2867F41B-BDCC-4786-B7C9-EB43B10B8C4E}" dt="2024-10-03T09:02:28" v="26" actId="20577"/>
          <ac:spMkLst>
            <pc:docMk/>
            <pc:sldMk cId="357346659" sldId="256"/>
            <ac:spMk id="2" creationId="{B2975A7C-D54D-05E0-876F-826FC221EA09}"/>
          </ac:spMkLst>
        </pc:spChg>
      </pc:sldChg>
      <pc:sldChg chg="modSp mod">
        <pc:chgData name="Patrick Merritt" userId="b92c223c-8880-48c6-9b0c-d25ee1bca468" providerId="ADAL" clId="{2867F41B-BDCC-4786-B7C9-EB43B10B8C4E}" dt="2024-10-03T09:02:56.938" v="107" actId="20577"/>
        <pc:sldMkLst>
          <pc:docMk/>
          <pc:sldMk cId="1398592841" sldId="258"/>
        </pc:sldMkLst>
        <pc:spChg chg="mod">
          <ac:chgData name="Patrick Merritt" userId="b92c223c-8880-48c6-9b0c-d25ee1bca468" providerId="ADAL" clId="{2867F41B-BDCC-4786-B7C9-EB43B10B8C4E}" dt="2024-10-03T09:02:47.479" v="82" actId="20577"/>
          <ac:spMkLst>
            <pc:docMk/>
            <pc:sldMk cId="1398592841" sldId="258"/>
            <ac:spMk id="4" creationId="{12248066-1D19-5782-90D3-CDDDFAC7906A}"/>
          </ac:spMkLst>
        </pc:spChg>
        <pc:spChg chg="mod">
          <ac:chgData name="Patrick Merritt" userId="b92c223c-8880-48c6-9b0c-d25ee1bca468" providerId="ADAL" clId="{2867F41B-BDCC-4786-B7C9-EB43B10B8C4E}" dt="2024-10-03T09:02:56.938" v="107" actId="20577"/>
          <ac:spMkLst>
            <pc:docMk/>
            <pc:sldMk cId="1398592841" sldId="258"/>
            <ac:spMk id="5" creationId="{1A613E87-22A2-41D1-97F7-43A558FC1AC6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1309040141" sldId="259"/>
        </pc:sldMkLst>
      </pc:sldChg>
      <pc:sldChg chg="addSp delSp modSp new mod modClrScheme chgLayout">
        <pc:chgData name="Patrick Merritt" userId="b92c223c-8880-48c6-9b0c-d25ee1bca468" providerId="ADAL" clId="{2867F41B-BDCC-4786-B7C9-EB43B10B8C4E}" dt="2024-10-03T09:06:14.244" v="416" actId="20577"/>
        <pc:sldMkLst>
          <pc:docMk/>
          <pc:sldMk cId="3069208015" sldId="259"/>
        </pc:sldMkLst>
        <pc:spChg chg="del mod ord">
          <ac:chgData name="Patrick Merritt" userId="b92c223c-8880-48c6-9b0c-d25ee1bca468" providerId="ADAL" clId="{2867F41B-BDCC-4786-B7C9-EB43B10B8C4E}" dt="2024-10-03T09:03:01.859" v="109" actId="700"/>
          <ac:spMkLst>
            <pc:docMk/>
            <pc:sldMk cId="3069208015" sldId="259"/>
            <ac:spMk id="2" creationId="{B4EDD35C-F945-7F37-9A46-D463D7A98CB5}"/>
          </ac:spMkLst>
        </pc:spChg>
        <pc:spChg chg="del mod ord">
          <ac:chgData name="Patrick Merritt" userId="b92c223c-8880-48c6-9b0c-d25ee1bca468" providerId="ADAL" clId="{2867F41B-BDCC-4786-B7C9-EB43B10B8C4E}" dt="2024-10-03T09:03:01.859" v="109" actId="700"/>
          <ac:spMkLst>
            <pc:docMk/>
            <pc:sldMk cId="3069208015" sldId="259"/>
            <ac:spMk id="3" creationId="{B0C9144E-355D-0949-9AE8-6B82582F3A32}"/>
          </ac:spMkLst>
        </pc:spChg>
        <pc:spChg chg="add mod ord">
          <ac:chgData name="Patrick Merritt" userId="b92c223c-8880-48c6-9b0c-d25ee1bca468" providerId="ADAL" clId="{2867F41B-BDCC-4786-B7C9-EB43B10B8C4E}" dt="2024-10-03T09:03:07.760" v="132" actId="20577"/>
          <ac:spMkLst>
            <pc:docMk/>
            <pc:sldMk cId="3069208015" sldId="259"/>
            <ac:spMk id="4" creationId="{0E65D61B-9775-B4B9-3419-5A8F044A9C2A}"/>
          </ac:spMkLst>
        </pc:spChg>
        <pc:spChg chg="add mod ord">
          <ac:chgData name="Patrick Merritt" userId="b92c223c-8880-48c6-9b0c-d25ee1bca468" providerId="ADAL" clId="{2867F41B-BDCC-4786-B7C9-EB43B10B8C4E}" dt="2024-10-03T09:06:14.244" v="416" actId="20577"/>
          <ac:spMkLst>
            <pc:docMk/>
            <pc:sldMk cId="3069208015" sldId="259"/>
            <ac:spMk id="5" creationId="{BBBCB240-9561-86BC-D72A-F88D083F2506}"/>
          </ac:spMkLst>
        </pc:spChg>
      </pc:sldChg>
      <pc:sldChg chg="modSp new mod ord">
        <pc:chgData name="Patrick Merritt" userId="b92c223c-8880-48c6-9b0c-d25ee1bca468" providerId="ADAL" clId="{2867F41B-BDCC-4786-B7C9-EB43B10B8C4E}" dt="2024-10-03T09:14:00.981" v="960"/>
        <pc:sldMkLst>
          <pc:docMk/>
          <pc:sldMk cId="466479415" sldId="260"/>
        </pc:sldMkLst>
        <pc:spChg chg="mod">
          <ac:chgData name="Patrick Merritt" userId="b92c223c-8880-48c6-9b0c-d25ee1bca468" providerId="ADAL" clId="{2867F41B-BDCC-4786-B7C9-EB43B10B8C4E}" dt="2024-10-03T09:06:28.471" v="454" actId="20577"/>
          <ac:spMkLst>
            <pc:docMk/>
            <pc:sldMk cId="466479415" sldId="260"/>
            <ac:spMk id="2" creationId="{6ACD4A25-B2AC-C581-7F27-76130986B9D0}"/>
          </ac:spMkLst>
        </pc:spChg>
        <pc:spChg chg="mod">
          <ac:chgData name="Patrick Merritt" userId="b92c223c-8880-48c6-9b0c-d25ee1bca468" providerId="ADAL" clId="{2867F41B-BDCC-4786-B7C9-EB43B10B8C4E}" dt="2024-10-03T09:07:18.064" v="636" actId="20577"/>
          <ac:spMkLst>
            <pc:docMk/>
            <pc:sldMk cId="466479415" sldId="260"/>
            <ac:spMk id="3" creationId="{66F9233B-95D1-870D-A3C8-FAB2D9F35042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2445809562" sldId="260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2657044425" sldId="261"/>
        </pc:sldMkLst>
      </pc:sldChg>
      <pc:sldChg chg="modSp new mod">
        <pc:chgData name="Patrick Merritt" userId="b92c223c-8880-48c6-9b0c-d25ee1bca468" providerId="ADAL" clId="{2867F41B-BDCC-4786-B7C9-EB43B10B8C4E}" dt="2024-10-03T09:13:55.258" v="958" actId="20577"/>
        <pc:sldMkLst>
          <pc:docMk/>
          <pc:sldMk cId="3170495832" sldId="261"/>
        </pc:sldMkLst>
        <pc:spChg chg="mod">
          <ac:chgData name="Patrick Merritt" userId="b92c223c-8880-48c6-9b0c-d25ee1bca468" providerId="ADAL" clId="{2867F41B-BDCC-4786-B7C9-EB43B10B8C4E}" dt="2024-10-03T09:09:16.707" v="670" actId="20577"/>
          <ac:spMkLst>
            <pc:docMk/>
            <pc:sldMk cId="3170495832" sldId="261"/>
            <ac:spMk id="2" creationId="{CD08D9CA-A009-68AF-CEE1-E93A8EE1213B}"/>
          </ac:spMkLst>
        </pc:spChg>
        <pc:spChg chg="mod">
          <ac:chgData name="Patrick Merritt" userId="b92c223c-8880-48c6-9b0c-d25ee1bca468" providerId="ADAL" clId="{2867F41B-BDCC-4786-B7C9-EB43B10B8C4E}" dt="2024-10-03T09:13:55.258" v="958" actId="20577"/>
          <ac:spMkLst>
            <pc:docMk/>
            <pc:sldMk cId="3170495832" sldId="261"/>
            <ac:spMk id="3" creationId="{62FF69A7-CD0C-38CF-41F1-E282779111FB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67644557" sldId="262"/>
        </pc:sldMkLst>
      </pc:sldChg>
      <pc:sldChg chg="addSp delSp modSp new mod modClrScheme chgLayout">
        <pc:chgData name="Patrick Merritt" userId="b92c223c-8880-48c6-9b0c-d25ee1bca468" providerId="ADAL" clId="{2867F41B-BDCC-4786-B7C9-EB43B10B8C4E}" dt="2024-10-03T09:21:45.445" v="1285" actId="1076"/>
        <pc:sldMkLst>
          <pc:docMk/>
          <pc:sldMk cId="2369821580" sldId="262"/>
        </pc:sldMkLst>
        <pc:spChg chg="mod ord">
          <ac:chgData name="Patrick Merritt" userId="b92c223c-8880-48c6-9b0c-d25ee1bca468" providerId="ADAL" clId="{2867F41B-BDCC-4786-B7C9-EB43B10B8C4E}" dt="2024-10-03T09:17:42.087" v="1271" actId="700"/>
          <ac:spMkLst>
            <pc:docMk/>
            <pc:sldMk cId="2369821580" sldId="262"/>
            <ac:spMk id="2" creationId="{E5582564-3B1D-9463-4597-2E793BA557D3}"/>
          </ac:spMkLst>
        </pc:spChg>
        <pc:spChg chg="mod ord">
          <ac:chgData name="Patrick Merritt" userId="b92c223c-8880-48c6-9b0c-d25ee1bca468" providerId="ADAL" clId="{2867F41B-BDCC-4786-B7C9-EB43B10B8C4E}" dt="2024-10-03T09:17:42.098" v="1272" actId="27636"/>
          <ac:spMkLst>
            <pc:docMk/>
            <pc:sldMk cId="2369821580" sldId="262"/>
            <ac:spMk id="3" creationId="{4444B88D-D7B4-FEB2-0D59-3127BCFCD38E}"/>
          </ac:spMkLst>
        </pc:spChg>
        <pc:spChg chg="add del mod ord">
          <ac:chgData name="Patrick Merritt" userId="b92c223c-8880-48c6-9b0c-d25ee1bca468" providerId="ADAL" clId="{2867F41B-BDCC-4786-B7C9-EB43B10B8C4E}" dt="2024-10-03T09:21:10.305" v="1279"/>
          <ac:spMkLst>
            <pc:docMk/>
            <pc:sldMk cId="2369821580" sldId="262"/>
            <ac:spMk id="4" creationId="{30BFF543-6BAA-FC80-22E9-69B5056C0390}"/>
          </ac:spMkLst>
        </pc:spChg>
        <pc:spChg chg="add mod">
          <ac:chgData name="Patrick Merritt" userId="b92c223c-8880-48c6-9b0c-d25ee1bca468" providerId="ADAL" clId="{2867F41B-BDCC-4786-B7C9-EB43B10B8C4E}" dt="2024-10-03T09:17:58.793" v="1278" actId="20577"/>
          <ac:spMkLst>
            <pc:docMk/>
            <pc:sldMk cId="2369821580" sldId="262"/>
            <ac:spMk id="5" creationId="{3CD86395-4DB6-C5B4-D4D9-33437D9D1CDB}"/>
          </ac:spMkLst>
        </pc:spChg>
        <pc:spChg chg="add del mod">
          <ac:chgData name="Patrick Merritt" userId="b92c223c-8880-48c6-9b0c-d25ee1bca468" providerId="ADAL" clId="{2867F41B-BDCC-4786-B7C9-EB43B10B8C4E}" dt="2024-10-03T09:21:33.017" v="1282"/>
          <ac:spMkLst>
            <pc:docMk/>
            <pc:sldMk cId="2369821580" sldId="262"/>
            <ac:spMk id="6" creationId="{B3B1B00D-55D8-9018-AB3E-60E9725217C4}"/>
          </ac:spMkLst>
        </pc:spChg>
        <pc:picChg chg="add del mod">
          <ac:chgData name="Patrick Merritt" userId="b92c223c-8880-48c6-9b0c-d25ee1bca468" providerId="ADAL" clId="{2867F41B-BDCC-4786-B7C9-EB43B10B8C4E}" dt="2024-10-03T09:21:16.822" v="1281" actId="478"/>
          <ac:picMkLst>
            <pc:docMk/>
            <pc:sldMk cId="2369821580" sldId="262"/>
            <ac:picMk id="1026" creationId="{A833D0B8-9A51-53D4-F9A1-6B7136F0EEE0}"/>
          </ac:picMkLst>
        </pc:picChg>
        <pc:picChg chg="add mod">
          <ac:chgData name="Patrick Merritt" userId="b92c223c-8880-48c6-9b0c-d25ee1bca468" providerId="ADAL" clId="{2867F41B-BDCC-4786-B7C9-EB43B10B8C4E}" dt="2024-10-03T09:21:45.445" v="1285" actId="1076"/>
          <ac:picMkLst>
            <pc:docMk/>
            <pc:sldMk cId="2369821580" sldId="262"/>
            <ac:picMk id="1028" creationId="{476C4DBE-E550-44E4-7995-5963CBF07F38}"/>
          </ac:picMkLst>
        </pc:picChg>
      </pc:sldChg>
      <pc:sldChg chg="addSp delSp modSp new mod">
        <pc:chgData name="Patrick Merritt" userId="b92c223c-8880-48c6-9b0c-d25ee1bca468" providerId="ADAL" clId="{2867F41B-BDCC-4786-B7C9-EB43B10B8C4E}" dt="2024-10-03T09:29:14.103" v="1454" actId="1076"/>
        <pc:sldMkLst>
          <pc:docMk/>
          <pc:sldMk cId="738292188" sldId="263"/>
        </pc:sldMkLst>
        <pc:spChg chg="mod">
          <ac:chgData name="Patrick Merritt" userId="b92c223c-8880-48c6-9b0c-d25ee1bca468" providerId="ADAL" clId="{2867F41B-BDCC-4786-B7C9-EB43B10B8C4E}" dt="2024-10-03T09:22:57.444" v="1300" actId="5793"/>
          <ac:spMkLst>
            <pc:docMk/>
            <pc:sldMk cId="738292188" sldId="263"/>
            <ac:spMk id="2" creationId="{88723BAD-2D1D-E3C6-04F8-DBC0E298B8B4}"/>
          </ac:spMkLst>
        </pc:spChg>
        <pc:spChg chg="mod">
          <ac:chgData name="Patrick Merritt" userId="b92c223c-8880-48c6-9b0c-d25ee1bca468" providerId="ADAL" clId="{2867F41B-BDCC-4786-B7C9-EB43B10B8C4E}" dt="2024-10-03T09:28:08.874" v="1448" actId="20577"/>
          <ac:spMkLst>
            <pc:docMk/>
            <pc:sldMk cId="738292188" sldId="263"/>
            <ac:spMk id="3" creationId="{4CDD61B2-2A0A-AC1D-5197-FE9EDD50B727}"/>
          </ac:spMkLst>
        </pc:spChg>
        <pc:spChg chg="del">
          <ac:chgData name="Patrick Merritt" userId="b92c223c-8880-48c6-9b0c-d25ee1bca468" providerId="ADAL" clId="{2867F41B-BDCC-4786-B7C9-EB43B10B8C4E}" dt="2024-10-03T09:28:42.309" v="1449" actId="22"/>
          <ac:spMkLst>
            <pc:docMk/>
            <pc:sldMk cId="738292188" sldId="263"/>
            <ac:spMk id="4" creationId="{CCE0ECB6-AC0D-6B4B-681B-81E04D9B3E9B}"/>
          </ac:spMkLst>
        </pc:spChg>
        <pc:spChg chg="add mod">
          <ac:chgData name="Patrick Merritt" userId="b92c223c-8880-48c6-9b0c-d25ee1bca468" providerId="ADAL" clId="{2867F41B-BDCC-4786-B7C9-EB43B10B8C4E}" dt="2024-10-03T09:23:32.934" v="1345" actId="20577"/>
          <ac:spMkLst>
            <pc:docMk/>
            <pc:sldMk cId="738292188" sldId="263"/>
            <ac:spMk id="5" creationId="{089D3DC9-5418-83C2-D307-64C376690DD7}"/>
          </ac:spMkLst>
        </pc:spChg>
        <pc:picChg chg="add mod ord modCrop">
          <ac:chgData name="Patrick Merritt" userId="b92c223c-8880-48c6-9b0c-d25ee1bca468" providerId="ADAL" clId="{2867F41B-BDCC-4786-B7C9-EB43B10B8C4E}" dt="2024-10-03T09:29:14.103" v="1454" actId="1076"/>
          <ac:picMkLst>
            <pc:docMk/>
            <pc:sldMk cId="738292188" sldId="263"/>
            <ac:picMk id="7" creationId="{F28FC362-09B7-3D25-297F-011FD399A653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3184832772" sldId="263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1160263561" sldId="264"/>
        </pc:sldMkLst>
      </pc:sldChg>
      <pc:sldChg chg="addSp delSp modSp new mod">
        <pc:chgData name="Patrick Merritt" userId="b92c223c-8880-48c6-9b0c-d25ee1bca468" providerId="ADAL" clId="{2867F41B-BDCC-4786-B7C9-EB43B10B8C4E}" dt="2024-10-03T09:34:31.623" v="1602"/>
        <pc:sldMkLst>
          <pc:docMk/>
          <pc:sldMk cId="2424071913" sldId="264"/>
        </pc:sldMkLst>
        <pc:spChg chg="mod">
          <ac:chgData name="Patrick Merritt" userId="b92c223c-8880-48c6-9b0c-d25ee1bca468" providerId="ADAL" clId="{2867F41B-BDCC-4786-B7C9-EB43B10B8C4E}" dt="2024-10-03T09:33:01.609" v="1470" actId="20577"/>
          <ac:spMkLst>
            <pc:docMk/>
            <pc:sldMk cId="2424071913" sldId="264"/>
            <ac:spMk id="2" creationId="{9DCB109F-577B-6529-0414-A3DF3B0EDB33}"/>
          </ac:spMkLst>
        </pc:spChg>
        <pc:spChg chg="mod">
          <ac:chgData name="Patrick Merritt" userId="b92c223c-8880-48c6-9b0c-d25ee1bca468" providerId="ADAL" clId="{2867F41B-BDCC-4786-B7C9-EB43B10B8C4E}" dt="2024-10-03T09:33:50.968" v="1599" actId="20577"/>
          <ac:spMkLst>
            <pc:docMk/>
            <pc:sldMk cId="2424071913" sldId="264"/>
            <ac:spMk id="3" creationId="{B39C020F-88C7-58E6-260C-2B7CBEBB06A1}"/>
          </ac:spMkLst>
        </pc:spChg>
        <pc:spChg chg="del mod">
          <ac:chgData name="Patrick Merritt" userId="b92c223c-8880-48c6-9b0c-d25ee1bca468" providerId="ADAL" clId="{2867F41B-BDCC-4786-B7C9-EB43B10B8C4E}" dt="2024-10-03T09:34:31.623" v="1602"/>
          <ac:spMkLst>
            <pc:docMk/>
            <pc:sldMk cId="2424071913" sldId="264"/>
            <ac:spMk id="4" creationId="{77DFFE8A-4965-7D50-7798-B39F0B4565C0}"/>
          </ac:spMkLst>
        </pc:spChg>
        <pc:spChg chg="add mod">
          <ac:chgData name="Patrick Merritt" userId="b92c223c-8880-48c6-9b0c-d25ee1bca468" providerId="ADAL" clId="{2867F41B-BDCC-4786-B7C9-EB43B10B8C4E}" dt="2024-10-03T09:32:58.625" v="1465" actId="20577"/>
          <ac:spMkLst>
            <pc:docMk/>
            <pc:sldMk cId="2424071913" sldId="264"/>
            <ac:spMk id="5" creationId="{A7963C76-FED8-BEF9-495B-B9AD67A89842}"/>
          </ac:spMkLst>
        </pc:spChg>
        <pc:picChg chg="add mod">
          <ac:chgData name="Patrick Merritt" userId="b92c223c-8880-48c6-9b0c-d25ee1bca468" providerId="ADAL" clId="{2867F41B-BDCC-4786-B7C9-EB43B10B8C4E}" dt="2024-10-03T09:34:31.623" v="1602"/>
          <ac:picMkLst>
            <pc:docMk/>
            <pc:sldMk cId="2424071913" sldId="264"/>
            <ac:picMk id="2050" creationId="{B1550378-841D-F601-A5D1-A7AC22D74B54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1460791423" sldId="265"/>
        </pc:sldMkLst>
      </pc:sldChg>
      <pc:sldChg chg="addSp modSp new mod">
        <pc:chgData name="Patrick Merritt" userId="b92c223c-8880-48c6-9b0c-d25ee1bca468" providerId="ADAL" clId="{2867F41B-BDCC-4786-B7C9-EB43B10B8C4E}" dt="2024-10-03T09:55:01.641" v="1946" actId="20577"/>
        <pc:sldMkLst>
          <pc:docMk/>
          <pc:sldMk cId="2239329461" sldId="265"/>
        </pc:sldMkLst>
        <pc:spChg chg="mod">
          <ac:chgData name="Patrick Merritt" userId="b92c223c-8880-48c6-9b0c-d25ee1bca468" providerId="ADAL" clId="{2867F41B-BDCC-4786-B7C9-EB43B10B8C4E}" dt="2024-10-03T09:36:10.500" v="1636" actId="20577"/>
          <ac:spMkLst>
            <pc:docMk/>
            <pc:sldMk cId="2239329461" sldId="265"/>
            <ac:spMk id="2" creationId="{B8715163-C40E-C618-ED24-44FD263A0967}"/>
          </ac:spMkLst>
        </pc:spChg>
        <pc:spChg chg="mod">
          <ac:chgData name="Patrick Merritt" userId="b92c223c-8880-48c6-9b0c-d25ee1bca468" providerId="ADAL" clId="{2867F41B-BDCC-4786-B7C9-EB43B10B8C4E}" dt="2024-10-03T09:38:12.987" v="1800" actId="20577"/>
          <ac:spMkLst>
            <pc:docMk/>
            <pc:sldMk cId="2239329461" sldId="265"/>
            <ac:spMk id="3" creationId="{4BF88DE4-A08E-04C7-B2C6-C89BB1C6DCE8}"/>
          </ac:spMkLst>
        </pc:spChg>
        <pc:spChg chg="mod">
          <ac:chgData name="Patrick Merritt" userId="b92c223c-8880-48c6-9b0c-d25ee1bca468" providerId="ADAL" clId="{2867F41B-BDCC-4786-B7C9-EB43B10B8C4E}" dt="2024-10-03T09:55:01.641" v="1946" actId="20577"/>
          <ac:spMkLst>
            <pc:docMk/>
            <pc:sldMk cId="2239329461" sldId="265"/>
            <ac:spMk id="4" creationId="{D4B28940-995D-F2F7-AE87-FEFA4DAF7A80}"/>
          </ac:spMkLst>
        </pc:spChg>
        <pc:spChg chg="add mod">
          <ac:chgData name="Patrick Merritt" userId="b92c223c-8880-48c6-9b0c-d25ee1bca468" providerId="ADAL" clId="{2867F41B-BDCC-4786-B7C9-EB43B10B8C4E}" dt="2024-10-03T09:37:47.847" v="1773" actId="20577"/>
          <ac:spMkLst>
            <pc:docMk/>
            <pc:sldMk cId="2239329461" sldId="265"/>
            <ac:spMk id="5" creationId="{55217F7A-367B-DA5E-D83E-5A6A705EBE1B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457442609" sldId="266"/>
        </pc:sldMkLst>
      </pc:sldChg>
      <pc:sldChg chg="addSp delSp modSp new mod">
        <pc:chgData name="Patrick Merritt" userId="b92c223c-8880-48c6-9b0c-d25ee1bca468" providerId="ADAL" clId="{2867F41B-BDCC-4786-B7C9-EB43B10B8C4E}" dt="2024-10-03T10:00:14.975" v="2201" actId="20577"/>
        <pc:sldMkLst>
          <pc:docMk/>
          <pc:sldMk cId="3733965366" sldId="266"/>
        </pc:sldMkLst>
        <pc:spChg chg="mod">
          <ac:chgData name="Patrick Merritt" userId="b92c223c-8880-48c6-9b0c-d25ee1bca468" providerId="ADAL" clId="{2867F41B-BDCC-4786-B7C9-EB43B10B8C4E}" dt="2024-10-03T09:57:45.499" v="1966" actId="20577"/>
          <ac:spMkLst>
            <pc:docMk/>
            <pc:sldMk cId="3733965366" sldId="266"/>
            <ac:spMk id="2" creationId="{C7067D1C-999A-6167-BA21-AE0B5AF52478}"/>
          </ac:spMkLst>
        </pc:spChg>
        <pc:spChg chg="mod">
          <ac:chgData name="Patrick Merritt" userId="b92c223c-8880-48c6-9b0c-d25ee1bca468" providerId="ADAL" clId="{2867F41B-BDCC-4786-B7C9-EB43B10B8C4E}" dt="2024-10-03T10:00:14.975" v="2201" actId="20577"/>
          <ac:spMkLst>
            <pc:docMk/>
            <pc:sldMk cId="3733965366" sldId="266"/>
            <ac:spMk id="3" creationId="{650CA29D-EA23-52F9-CF5F-758CB5A90308}"/>
          </ac:spMkLst>
        </pc:spChg>
        <pc:spChg chg="del">
          <ac:chgData name="Patrick Merritt" userId="b92c223c-8880-48c6-9b0c-d25ee1bca468" providerId="ADAL" clId="{2867F41B-BDCC-4786-B7C9-EB43B10B8C4E}" dt="2024-10-03T09:59:31.127" v="2161" actId="22"/>
          <ac:spMkLst>
            <pc:docMk/>
            <pc:sldMk cId="3733965366" sldId="266"/>
            <ac:spMk id="4" creationId="{2A56C937-E770-34BC-93AE-7A178856EB54}"/>
          </ac:spMkLst>
        </pc:spChg>
        <pc:spChg chg="add mod">
          <ac:chgData name="Patrick Merritt" userId="b92c223c-8880-48c6-9b0c-d25ee1bca468" providerId="ADAL" clId="{2867F41B-BDCC-4786-B7C9-EB43B10B8C4E}" dt="2024-10-03T09:56:28.654" v="1953" actId="20577"/>
          <ac:spMkLst>
            <pc:docMk/>
            <pc:sldMk cId="3733965366" sldId="266"/>
            <ac:spMk id="5" creationId="{280D2769-FF50-D2AC-A249-7E170B2B9EE9}"/>
          </ac:spMkLst>
        </pc:spChg>
        <pc:picChg chg="add mod ord modCrop">
          <ac:chgData name="Patrick Merritt" userId="b92c223c-8880-48c6-9b0c-d25ee1bca468" providerId="ADAL" clId="{2867F41B-BDCC-4786-B7C9-EB43B10B8C4E}" dt="2024-10-03T09:59:57.789" v="2167" actId="1076"/>
          <ac:picMkLst>
            <pc:docMk/>
            <pc:sldMk cId="3733965366" sldId="266"/>
            <ac:picMk id="7" creationId="{CFF51214-C99E-8A34-8423-35B8692321E1}"/>
          </ac:picMkLst>
        </pc:picChg>
      </pc:sldChg>
      <pc:sldChg chg="modSp new del mod">
        <pc:chgData name="Patrick Merritt" userId="b92c223c-8880-48c6-9b0c-d25ee1bca468" providerId="ADAL" clId="{2867F41B-BDCC-4786-B7C9-EB43B10B8C4E}" dt="2024-10-03T10:02:08.420" v="2210" actId="47"/>
        <pc:sldMkLst>
          <pc:docMk/>
          <pc:sldMk cId="428031534" sldId="267"/>
        </pc:sldMkLst>
        <pc:spChg chg="mod">
          <ac:chgData name="Patrick Merritt" userId="b92c223c-8880-48c6-9b0c-d25ee1bca468" providerId="ADAL" clId="{2867F41B-BDCC-4786-B7C9-EB43B10B8C4E}" dt="2024-10-03T10:00:21.715" v="2209" actId="20577"/>
          <ac:spMkLst>
            <pc:docMk/>
            <pc:sldMk cId="428031534" sldId="267"/>
            <ac:spMk id="2" creationId="{D93BF738-017C-D463-EC1B-08F8C53AA1B7}"/>
          </ac:spMkLst>
        </pc:spChg>
      </pc:sldChg>
      <pc:sldChg chg="addSp delSp modSp new mod modClrScheme chgLayout">
        <pc:chgData name="Patrick Merritt" userId="b92c223c-8880-48c6-9b0c-d25ee1bca468" providerId="ADAL" clId="{2867F41B-BDCC-4786-B7C9-EB43B10B8C4E}" dt="2024-10-03T10:09:12.186" v="2351" actId="20577"/>
        <pc:sldMkLst>
          <pc:docMk/>
          <pc:sldMk cId="2950226605" sldId="267"/>
        </pc:sldMkLst>
        <pc:spChg chg="del mod ord">
          <ac:chgData name="Patrick Merritt" userId="b92c223c-8880-48c6-9b0c-d25ee1bca468" providerId="ADAL" clId="{2867F41B-BDCC-4786-B7C9-EB43B10B8C4E}" dt="2024-10-03T10:08:28.236" v="2212" actId="700"/>
          <ac:spMkLst>
            <pc:docMk/>
            <pc:sldMk cId="2950226605" sldId="267"/>
            <ac:spMk id="2" creationId="{7C171E39-BDC8-F2B4-AFC5-1A7114532C44}"/>
          </ac:spMkLst>
        </pc:spChg>
        <pc:spChg chg="del mod ord">
          <ac:chgData name="Patrick Merritt" userId="b92c223c-8880-48c6-9b0c-d25ee1bca468" providerId="ADAL" clId="{2867F41B-BDCC-4786-B7C9-EB43B10B8C4E}" dt="2024-10-03T10:08:28.236" v="2212" actId="700"/>
          <ac:spMkLst>
            <pc:docMk/>
            <pc:sldMk cId="2950226605" sldId="267"/>
            <ac:spMk id="3" creationId="{00BDADEC-4DB2-50CE-4334-43489BA70F88}"/>
          </ac:spMkLst>
        </pc:spChg>
        <pc:spChg chg="del">
          <ac:chgData name="Patrick Merritt" userId="b92c223c-8880-48c6-9b0c-d25ee1bca468" providerId="ADAL" clId="{2867F41B-BDCC-4786-B7C9-EB43B10B8C4E}" dt="2024-10-03T10:08:28.236" v="2212" actId="700"/>
          <ac:spMkLst>
            <pc:docMk/>
            <pc:sldMk cId="2950226605" sldId="267"/>
            <ac:spMk id="4" creationId="{24995876-3AB3-4D6A-76A6-118151995BE1}"/>
          </ac:spMkLst>
        </pc:spChg>
        <pc:spChg chg="add mod ord">
          <ac:chgData name="Patrick Merritt" userId="b92c223c-8880-48c6-9b0c-d25ee1bca468" providerId="ADAL" clId="{2867F41B-BDCC-4786-B7C9-EB43B10B8C4E}" dt="2024-10-03T10:08:37.344" v="2236" actId="20577"/>
          <ac:spMkLst>
            <pc:docMk/>
            <pc:sldMk cId="2950226605" sldId="267"/>
            <ac:spMk id="5" creationId="{CEEDFE7C-12E9-1978-CB73-C6589093208E}"/>
          </ac:spMkLst>
        </pc:spChg>
        <pc:spChg chg="add mod ord">
          <ac:chgData name="Patrick Merritt" userId="b92c223c-8880-48c6-9b0c-d25ee1bca468" providerId="ADAL" clId="{2867F41B-BDCC-4786-B7C9-EB43B10B8C4E}" dt="2024-10-03T10:09:12.186" v="2351" actId="20577"/>
          <ac:spMkLst>
            <pc:docMk/>
            <pc:sldMk cId="2950226605" sldId="267"/>
            <ac:spMk id="6" creationId="{D79DCB5E-D7B1-0259-5BFD-498F5404CE13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4261240213" sldId="267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1756813002" sldId="268"/>
        </pc:sldMkLst>
      </pc:sldChg>
      <pc:sldChg chg="modSp new mod">
        <pc:chgData name="Patrick Merritt" userId="b92c223c-8880-48c6-9b0c-d25ee1bca468" providerId="ADAL" clId="{2867F41B-BDCC-4786-B7C9-EB43B10B8C4E}" dt="2024-10-03T10:14:41.075" v="2880" actId="20577"/>
        <pc:sldMkLst>
          <pc:docMk/>
          <pc:sldMk cId="3857240944" sldId="268"/>
        </pc:sldMkLst>
        <pc:spChg chg="mod">
          <ac:chgData name="Patrick Merritt" userId="b92c223c-8880-48c6-9b0c-d25ee1bca468" providerId="ADAL" clId="{2867F41B-BDCC-4786-B7C9-EB43B10B8C4E}" dt="2024-10-03T10:09:50.913" v="2401" actId="5793"/>
          <ac:spMkLst>
            <pc:docMk/>
            <pc:sldMk cId="3857240944" sldId="268"/>
            <ac:spMk id="2" creationId="{090A7E07-435E-576A-1B8D-B0DE74D031B6}"/>
          </ac:spMkLst>
        </pc:spChg>
        <pc:spChg chg="mod">
          <ac:chgData name="Patrick Merritt" userId="b92c223c-8880-48c6-9b0c-d25ee1bca468" providerId="ADAL" clId="{2867F41B-BDCC-4786-B7C9-EB43B10B8C4E}" dt="2024-10-03T10:14:41.075" v="2880" actId="20577"/>
          <ac:spMkLst>
            <pc:docMk/>
            <pc:sldMk cId="3857240944" sldId="268"/>
            <ac:spMk id="3" creationId="{0DBDD4DC-D72C-DA7C-DB88-4CACDE3EF54E}"/>
          </ac:spMkLst>
        </pc:spChg>
      </pc:sldChg>
      <pc:sldChg chg="modSp new mod">
        <pc:chgData name="Patrick Merritt" userId="b92c223c-8880-48c6-9b0c-d25ee1bca468" providerId="ADAL" clId="{2867F41B-BDCC-4786-B7C9-EB43B10B8C4E}" dt="2024-10-03T10:32:52.315" v="3081" actId="20577"/>
        <pc:sldMkLst>
          <pc:docMk/>
          <pc:sldMk cId="3271112337" sldId="269"/>
        </pc:sldMkLst>
        <pc:spChg chg="mod">
          <ac:chgData name="Patrick Merritt" userId="b92c223c-8880-48c6-9b0c-d25ee1bca468" providerId="ADAL" clId="{2867F41B-BDCC-4786-B7C9-EB43B10B8C4E}" dt="2024-10-03T10:31:26.861" v="2892" actId="20577"/>
          <ac:spMkLst>
            <pc:docMk/>
            <pc:sldMk cId="3271112337" sldId="269"/>
            <ac:spMk id="2" creationId="{44BF09C2-6063-6C1A-BB1E-915804694914}"/>
          </ac:spMkLst>
        </pc:spChg>
        <pc:spChg chg="mod">
          <ac:chgData name="Patrick Merritt" userId="b92c223c-8880-48c6-9b0c-d25ee1bca468" providerId="ADAL" clId="{2867F41B-BDCC-4786-B7C9-EB43B10B8C4E}" dt="2024-10-03T10:32:52.315" v="3081" actId="20577"/>
          <ac:spMkLst>
            <pc:docMk/>
            <pc:sldMk cId="3271112337" sldId="269"/>
            <ac:spMk id="3" creationId="{701B87EF-4D30-EEDA-BBA4-9F55532E9916}"/>
          </ac:spMkLst>
        </pc:spChg>
      </pc:sldChg>
      <pc:sldChg chg="modSp new mod">
        <pc:chgData name="Patrick Merritt" userId="b92c223c-8880-48c6-9b0c-d25ee1bca468" providerId="ADAL" clId="{2867F41B-BDCC-4786-B7C9-EB43B10B8C4E}" dt="2024-10-03T10:42:36.152" v="3369" actId="20577"/>
        <pc:sldMkLst>
          <pc:docMk/>
          <pc:sldMk cId="429024910" sldId="270"/>
        </pc:sldMkLst>
        <pc:spChg chg="mod">
          <ac:chgData name="Patrick Merritt" userId="b92c223c-8880-48c6-9b0c-d25ee1bca468" providerId="ADAL" clId="{2867F41B-BDCC-4786-B7C9-EB43B10B8C4E}" dt="2024-10-03T10:40:19.278" v="3132" actId="20577"/>
          <ac:spMkLst>
            <pc:docMk/>
            <pc:sldMk cId="429024910" sldId="270"/>
            <ac:spMk id="2" creationId="{2B745D70-BB5E-2E66-DFA2-C2260FB5E2ED}"/>
          </ac:spMkLst>
        </pc:spChg>
        <pc:spChg chg="mod">
          <ac:chgData name="Patrick Merritt" userId="b92c223c-8880-48c6-9b0c-d25ee1bca468" providerId="ADAL" clId="{2867F41B-BDCC-4786-B7C9-EB43B10B8C4E}" dt="2024-10-03T10:42:36.152" v="3369" actId="20577"/>
          <ac:spMkLst>
            <pc:docMk/>
            <pc:sldMk cId="429024910" sldId="270"/>
            <ac:spMk id="3" creationId="{8BFFC5DA-0E6C-83A6-727B-2DCA12062813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539388752" sldId="270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201316364" sldId="271"/>
        </pc:sldMkLst>
      </pc:sldChg>
      <pc:sldChg chg="modSp new mod">
        <pc:chgData name="Patrick Merritt" userId="b92c223c-8880-48c6-9b0c-d25ee1bca468" providerId="ADAL" clId="{2867F41B-BDCC-4786-B7C9-EB43B10B8C4E}" dt="2024-10-03T10:46:59.089" v="3891" actId="20577"/>
        <pc:sldMkLst>
          <pc:docMk/>
          <pc:sldMk cId="3808552154" sldId="271"/>
        </pc:sldMkLst>
        <pc:spChg chg="mod">
          <ac:chgData name="Patrick Merritt" userId="b92c223c-8880-48c6-9b0c-d25ee1bca468" providerId="ADAL" clId="{2867F41B-BDCC-4786-B7C9-EB43B10B8C4E}" dt="2024-10-03T10:43:52.399" v="3386" actId="20577"/>
          <ac:spMkLst>
            <pc:docMk/>
            <pc:sldMk cId="3808552154" sldId="271"/>
            <ac:spMk id="2" creationId="{CB576BEA-275B-B64C-8E8F-6A7594EE0E8D}"/>
          </ac:spMkLst>
        </pc:spChg>
        <pc:spChg chg="mod">
          <ac:chgData name="Patrick Merritt" userId="b92c223c-8880-48c6-9b0c-d25ee1bca468" providerId="ADAL" clId="{2867F41B-BDCC-4786-B7C9-EB43B10B8C4E}" dt="2024-10-03T10:46:59.089" v="3891" actId="20577"/>
          <ac:spMkLst>
            <pc:docMk/>
            <pc:sldMk cId="3808552154" sldId="271"/>
            <ac:spMk id="3" creationId="{20694960-33CC-B4D9-53B3-AEAC6A15B0BF}"/>
          </ac:spMkLst>
        </pc:spChg>
      </pc:sldChg>
      <pc:sldChg chg="addSp delSp new mod modClrScheme chgLayout">
        <pc:chgData name="Patrick Merritt" userId="b92c223c-8880-48c6-9b0c-d25ee1bca468" providerId="ADAL" clId="{2867F41B-BDCC-4786-B7C9-EB43B10B8C4E}" dt="2024-10-03T10:48:17.807" v="3895" actId="700"/>
        <pc:sldMkLst>
          <pc:docMk/>
          <pc:sldMk cId="2483547321" sldId="272"/>
        </pc:sldMkLst>
        <pc:spChg chg="del">
          <ac:chgData name="Patrick Merritt" userId="b92c223c-8880-48c6-9b0c-d25ee1bca468" providerId="ADAL" clId="{2867F41B-BDCC-4786-B7C9-EB43B10B8C4E}" dt="2024-10-03T10:48:17.807" v="3895" actId="700"/>
          <ac:spMkLst>
            <pc:docMk/>
            <pc:sldMk cId="2483547321" sldId="272"/>
            <ac:spMk id="2" creationId="{53460C6A-6BF8-E080-B0C0-B78AA3E9E7FF}"/>
          </ac:spMkLst>
        </pc:spChg>
        <pc:spChg chg="del">
          <ac:chgData name="Patrick Merritt" userId="b92c223c-8880-48c6-9b0c-d25ee1bca468" providerId="ADAL" clId="{2867F41B-BDCC-4786-B7C9-EB43B10B8C4E}" dt="2024-10-03T10:48:17.807" v="3895" actId="700"/>
          <ac:spMkLst>
            <pc:docMk/>
            <pc:sldMk cId="2483547321" sldId="272"/>
            <ac:spMk id="3" creationId="{97F192E7-432A-9643-A730-68C26D11C1D5}"/>
          </ac:spMkLst>
        </pc:spChg>
        <pc:picChg chg="add">
          <ac:chgData name="Patrick Merritt" userId="b92c223c-8880-48c6-9b0c-d25ee1bca468" providerId="ADAL" clId="{2867F41B-BDCC-4786-B7C9-EB43B10B8C4E}" dt="2024-10-03T10:47:39.928" v="3893" actId="22"/>
          <ac:picMkLst>
            <pc:docMk/>
            <pc:sldMk cId="2483547321" sldId="272"/>
            <ac:picMk id="5" creationId="{11F08CD0-BB50-5702-6A7F-790AA351FDC6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3712171492" sldId="272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437497965" sldId="273"/>
        </pc:sldMkLst>
      </pc:sldChg>
      <pc:sldChg chg="addSp delSp modSp new del mod modClrScheme chgLayout">
        <pc:chgData name="Patrick Merritt" userId="b92c223c-8880-48c6-9b0c-d25ee1bca468" providerId="ADAL" clId="{2867F41B-BDCC-4786-B7C9-EB43B10B8C4E}" dt="2024-10-03T10:50:43.507" v="4085" actId="47"/>
        <pc:sldMkLst>
          <pc:docMk/>
          <pc:sldMk cId="3264414337" sldId="273"/>
        </pc:sldMkLst>
        <pc:spChg chg="del">
          <ac:chgData name="Patrick Merritt" userId="b92c223c-8880-48c6-9b0c-d25ee1bca468" providerId="ADAL" clId="{2867F41B-BDCC-4786-B7C9-EB43B10B8C4E}" dt="2024-10-03T10:48:20.237" v="3896" actId="700"/>
          <ac:spMkLst>
            <pc:docMk/>
            <pc:sldMk cId="3264414337" sldId="273"/>
            <ac:spMk id="2" creationId="{28EA8BF3-CF7F-27F6-09CB-31A0000350FD}"/>
          </ac:spMkLst>
        </pc:spChg>
        <pc:spChg chg="del">
          <ac:chgData name="Patrick Merritt" userId="b92c223c-8880-48c6-9b0c-d25ee1bca468" providerId="ADAL" clId="{2867F41B-BDCC-4786-B7C9-EB43B10B8C4E}" dt="2024-10-03T10:48:20.237" v="3896" actId="700"/>
          <ac:spMkLst>
            <pc:docMk/>
            <pc:sldMk cId="3264414337" sldId="273"/>
            <ac:spMk id="3" creationId="{91962E14-CBE5-53A6-619D-FAACA4EED0C9}"/>
          </ac:spMkLst>
        </pc:spChg>
        <pc:spChg chg="add mod">
          <ac:chgData name="Patrick Merritt" userId="b92c223c-8880-48c6-9b0c-d25ee1bca468" providerId="ADAL" clId="{2867F41B-BDCC-4786-B7C9-EB43B10B8C4E}" dt="2024-10-03T10:50:12.145" v="3996" actId="20577"/>
          <ac:spMkLst>
            <pc:docMk/>
            <pc:sldMk cId="3264414337" sldId="273"/>
            <ac:spMk id="8" creationId="{0EC5F4FD-82F3-E8EB-30E7-93DF1E74B4E1}"/>
          </ac:spMkLst>
        </pc:spChg>
        <pc:spChg chg="add del mod">
          <ac:chgData name="Patrick Merritt" userId="b92c223c-8880-48c6-9b0c-d25ee1bca468" providerId="ADAL" clId="{2867F41B-BDCC-4786-B7C9-EB43B10B8C4E}" dt="2024-10-03T10:49:52.852" v="3943" actId="478"/>
          <ac:spMkLst>
            <pc:docMk/>
            <pc:sldMk cId="3264414337" sldId="273"/>
            <ac:spMk id="9" creationId="{C23D50CE-09C1-B2C7-475C-0F51616DA893}"/>
          </ac:spMkLst>
        </pc:spChg>
        <pc:picChg chg="add">
          <ac:chgData name="Patrick Merritt" userId="b92c223c-8880-48c6-9b0c-d25ee1bca468" providerId="ADAL" clId="{2867F41B-BDCC-4786-B7C9-EB43B10B8C4E}" dt="2024-10-03T10:48:36.423" v="3897" actId="22"/>
          <ac:picMkLst>
            <pc:docMk/>
            <pc:sldMk cId="3264414337" sldId="273"/>
            <ac:picMk id="5" creationId="{BF2A9E6C-2B8D-E869-D015-24268DDAE150}"/>
          </ac:picMkLst>
        </pc:picChg>
        <pc:picChg chg="add">
          <ac:chgData name="Patrick Merritt" userId="b92c223c-8880-48c6-9b0c-d25ee1bca468" providerId="ADAL" clId="{2867F41B-BDCC-4786-B7C9-EB43B10B8C4E}" dt="2024-10-03T10:49:17.305" v="3898" actId="22"/>
          <ac:picMkLst>
            <pc:docMk/>
            <pc:sldMk cId="3264414337" sldId="273"/>
            <ac:picMk id="7" creationId="{F76419D3-3980-5F8B-69D3-00CD7F973720}"/>
          </ac:picMkLst>
        </pc:picChg>
      </pc:sldChg>
      <pc:sldChg chg="addSp modSp new mod">
        <pc:chgData name="Patrick Merritt" userId="b92c223c-8880-48c6-9b0c-d25ee1bca468" providerId="ADAL" clId="{2867F41B-BDCC-4786-B7C9-EB43B10B8C4E}" dt="2024-10-03T10:52:31.507" v="4160" actId="20577"/>
        <pc:sldMkLst>
          <pc:docMk/>
          <pc:sldMk cId="3767913251" sldId="273"/>
        </pc:sldMkLst>
        <pc:spChg chg="add mod">
          <ac:chgData name="Patrick Merritt" userId="b92c223c-8880-48c6-9b0c-d25ee1bca468" providerId="ADAL" clId="{2867F41B-BDCC-4786-B7C9-EB43B10B8C4E}" dt="2024-10-03T10:52:31.507" v="4160" actId="20577"/>
          <ac:spMkLst>
            <pc:docMk/>
            <pc:sldMk cId="3767913251" sldId="273"/>
            <ac:spMk id="4" creationId="{CD78494A-E831-EC4A-6B87-A25C6275899A}"/>
          </ac:spMkLst>
        </pc:spChg>
        <pc:picChg chg="add">
          <ac:chgData name="Patrick Merritt" userId="b92c223c-8880-48c6-9b0c-d25ee1bca468" providerId="ADAL" clId="{2867F41B-BDCC-4786-B7C9-EB43B10B8C4E}" dt="2024-10-03T10:51:45.700" v="4088" actId="22"/>
          <ac:picMkLst>
            <pc:docMk/>
            <pc:sldMk cId="3767913251" sldId="273"/>
            <ac:picMk id="3" creationId="{3158E683-296B-87CC-E4B7-3FE285CB3A38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1156965970" sldId="274"/>
        </pc:sldMkLst>
      </pc:sldChg>
      <pc:sldChg chg="modSp add mod">
        <pc:chgData name="Patrick Merritt" userId="b92c223c-8880-48c6-9b0c-d25ee1bca468" providerId="ADAL" clId="{2867F41B-BDCC-4786-B7C9-EB43B10B8C4E}" dt="2024-10-03T10:52:53.870" v="4216" actId="20577"/>
        <pc:sldMkLst>
          <pc:docMk/>
          <pc:sldMk cId="1159574248" sldId="274"/>
        </pc:sldMkLst>
        <pc:spChg chg="mod">
          <ac:chgData name="Patrick Merritt" userId="b92c223c-8880-48c6-9b0c-d25ee1bca468" providerId="ADAL" clId="{2867F41B-BDCC-4786-B7C9-EB43B10B8C4E}" dt="2024-10-03T10:52:53.870" v="4216" actId="20577"/>
          <ac:spMkLst>
            <pc:docMk/>
            <pc:sldMk cId="1159574248" sldId="274"/>
            <ac:spMk id="4" creationId="{CD78494A-E831-EC4A-6B87-A25C6275899A}"/>
          </ac:spMkLst>
        </pc:spChg>
      </pc:sldChg>
      <pc:sldChg chg="modSp add del mod">
        <pc:chgData name="Patrick Merritt" userId="b92c223c-8880-48c6-9b0c-d25ee1bca468" providerId="ADAL" clId="{2867F41B-BDCC-4786-B7C9-EB43B10B8C4E}" dt="2024-10-03T10:50:45.759" v="4086" actId="47"/>
        <pc:sldMkLst>
          <pc:docMk/>
          <pc:sldMk cId="2976756627" sldId="274"/>
        </pc:sldMkLst>
        <pc:spChg chg="mod">
          <ac:chgData name="Patrick Merritt" userId="b92c223c-8880-48c6-9b0c-d25ee1bca468" providerId="ADAL" clId="{2867F41B-BDCC-4786-B7C9-EB43B10B8C4E}" dt="2024-10-03T10:50:34.219" v="4084" actId="20577"/>
          <ac:spMkLst>
            <pc:docMk/>
            <pc:sldMk cId="2976756627" sldId="274"/>
            <ac:spMk id="8" creationId="{0EC5F4FD-82F3-E8EB-30E7-93DF1E74B4E1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3225259746" sldId="275"/>
        </pc:sldMkLst>
      </pc:sldChg>
      <pc:sldChg chg="addSp modSp new mod">
        <pc:chgData name="Patrick Merritt" userId="b92c223c-8880-48c6-9b0c-d25ee1bca468" providerId="ADAL" clId="{2867F41B-BDCC-4786-B7C9-EB43B10B8C4E}" dt="2024-10-03T10:54:36.947" v="4266" actId="33524"/>
        <pc:sldMkLst>
          <pc:docMk/>
          <pc:sldMk cId="3555157688" sldId="275"/>
        </pc:sldMkLst>
        <pc:spChg chg="add mod">
          <ac:chgData name="Patrick Merritt" userId="b92c223c-8880-48c6-9b0c-d25ee1bca468" providerId="ADAL" clId="{2867F41B-BDCC-4786-B7C9-EB43B10B8C4E}" dt="2024-10-03T10:54:36.947" v="4266" actId="33524"/>
          <ac:spMkLst>
            <pc:docMk/>
            <pc:sldMk cId="3555157688" sldId="275"/>
            <ac:spMk id="4" creationId="{88817577-0F3A-AF67-80F2-AF66BDF8FA45}"/>
          </ac:spMkLst>
        </pc:spChg>
        <pc:picChg chg="add">
          <ac:chgData name="Patrick Merritt" userId="b92c223c-8880-48c6-9b0c-d25ee1bca468" providerId="ADAL" clId="{2867F41B-BDCC-4786-B7C9-EB43B10B8C4E}" dt="2024-10-03T10:53:58.449" v="4218" actId="22"/>
          <ac:picMkLst>
            <pc:docMk/>
            <pc:sldMk cId="3555157688" sldId="275"/>
            <ac:picMk id="3" creationId="{87EF28B1-3727-4230-BD7A-E9E0B0771BA8}"/>
          </ac:picMkLst>
        </pc:picChg>
      </pc:sldChg>
      <pc:sldChg chg="new del">
        <pc:chgData name="Patrick Merritt" userId="b92c223c-8880-48c6-9b0c-d25ee1bca468" providerId="ADAL" clId="{2867F41B-BDCC-4786-B7C9-EB43B10B8C4E}" dt="2024-10-03T10:56:30.608" v="4269" actId="47"/>
        <pc:sldMkLst>
          <pc:docMk/>
          <pc:sldMk cId="138433593" sldId="276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681636710" sldId="276"/>
        </pc:sldMkLst>
      </pc:sldChg>
      <pc:sldChg chg="addSp modSp new mod">
        <pc:chgData name="Patrick Merritt" userId="b92c223c-8880-48c6-9b0c-d25ee1bca468" providerId="ADAL" clId="{2867F41B-BDCC-4786-B7C9-EB43B10B8C4E}" dt="2024-10-03T10:58:21.694" v="4488" actId="20577"/>
        <pc:sldMkLst>
          <pc:docMk/>
          <pc:sldMk cId="3509675672" sldId="277"/>
        </pc:sldMkLst>
        <pc:spChg chg="add mod">
          <ac:chgData name="Patrick Merritt" userId="b92c223c-8880-48c6-9b0c-d25ee1bca468" providerId="ADAL" clId="{2867F41B-BDCC-4786-B7C9-EB43B10B8C4E}" dt="2024-10-03T10:58:14.834" v="4486" actId="14100"/>
          <ac:spMkLst>
            <pc:docMk/>
            <pc:sldMk cId="3509675672" sldId="277"/>
            <ac:spMk id="4" creationId="{56FF506F-C0B9-C1FD-9D34-1DE7286B7E14}"/>
          </ac:spMkLst>
        </pc:spChg>
        <pc:spChg chg="add mod">
          <ac:chgData name="Patrick Merritt" userId="b92c223c-8880-48c6-9b0c-d25ee1bca468" providerId="ADAL" clId="{2867F41B-BDCC-4786-B7C9-EB43B10B8C4E}" dt="2024-10-03T10:58:21.694" v="4488" actId="20577"/>
          <ac:spMkLst>
            <pc:docMk/>
            <pc:sldMk cId="3509675672" sldId="277"/>
            <ac:spMk id="5" creationId="{3A6EE7B4-853D-792F-8097-40DC5713CE4C}"/>
          </ac:spMkLst>
        </pc:spChg>
        <pc:picChg chg="add">
          <ac:chgData name="Patrick Merritt" userId="b92c223c-8880-48c6-9b0c-d25ee1bca468" providerId="ADAL" clId="{2867F41B-BDCC-4786-B7C9-EB43B10B8C4E}" dt="2024-10-03T10:56:43.995" v="4270" actId="22"/>
          <ac:picMkLst>
            <pc:docMk/>
            <pc:sldMk cId="3509675672" sldId="277"/>
            <ac:picMk id="3" creationId="{0E6926FC-995A-F3FD-1DC5-8761CBB6D27F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3746882016" sldId="277"/>
        </pc:sldMkLst>
      </pc:sldChg>
      <pc:sldChg chg="addSp delSp modSp new mod modClrScheme chgLayout">
        <pc:chgData name="Patrick Merritt" userId="b92c223c-8880-48c6-9b0c-d25ee1bca468" providerId="ADAL" clId="{2867F41B-BDCC-4786-B7C9-EB43B10B8C4E}" dt="2024-10-03T11:03:57.450" v="4862" actId="14100"/>
        <pc:sldMkLst>
          <pc:docMk/>
          <pc:sldMk cId="1729810838" sldId="278"/>
        </pc:sldMkLst>
        <pc:spChg chg="add mod">
          <ac:chgData name="Patrick Merritt" userId="b92c223c-8880-48c6-9b0c-d25ee1bca468" providerId="ADAL" clId="{2867F41B-BDCC-4786-B7C9-EB43B10B8C4E}" dt="2024-10-03T10:59:02.257" v="4522" actId="5793"/>
          <ac:spMkLst>
            <pc:docMk/>
            <pc:sldMk cId="1729810838" sldId="278"/>
            <ac:spMk id="2" creationId="{F84AFEA3-4618-4232-6C48-9E5D692DACB0}"/>
          </ac:spMkLst>
        </pc:spChg>
        <pc:spChg chg="add mod">
          <ac:chgData name="Patrick Merritt" userId="b92c223c-8880-48c6-9b0c-d25ee1bca468" providerId="ADAL" clId="{2867F41B-BDCC-4786-B7C9-EB43B10B8C4E}" dt="2024-10-03T11:01:17.676" v="4854" actId="20577"/>
          <ac:spMkLst>
            <pc:docMk/>
            <pc:sldMk cId="1729810838" sldId="278"/>
            <ac:spMk id="3" creationId="{52E0DBD0-B678-7F94-4AD8-23E80C1C1120}"/>
          </ac:spMkLst>
        </pc:spChg>
        <pc:spChg chg="add del mod">
          <ac:chgData name="Patrick Merritt" userId="b92c223c-8880-48c6-9b0c-d25ee1bca468" providerId="ADAL" clId="{2867F41B-BDCC-4786-B7C9-EB43B10B8C4E}" dt="2024-10-03T11:03:26.394" v="4855" actId="22"/>
          <ac:spMkLst>
            <pc:docMk/>
            <pc:sldMk cId="1729810838" sldId="278"/>
            <ac:spMk id="4" creationId="{1E4EE90A-2868-54B4-F4C6-5EED0469DD42}"/>
          </ac:spMkLst>
        </pc:spChg>
        <pc:picChg chg="add mod ord modCrop">
          <ac:chgData name="Patrick Merritt" userId="b92c223c-8880-48c6-9b0c-d25ee1bca468" providerId="ADAL" clId="{2867F41B-BDCC-4786-B7C9-EB43B10B8C4E}" dt="2024-10-03T11:03:57.450" v="4862" actId="14100"/>
          <ac:picMkLst>
            <pc:docMk/>
            <pc:sldMk cId="1729810838" sldId="278"/>
            <ac:picMk id="6" creationId="{BBE52B64-FDD0-2EE0-D097-FE9E7BA8F424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4167471716" sldId="278"/>
        </pc:sldMkLst>
      </pc:sldChg>
      <pc:sldChg chg="addSp delSp modSp add mod">
        <pc:chgData name="Patrick Merritt" userId="b92c223c-8880-48c6-9b0c-d25ee1bca468" providerId="ADAL" clId="{2867F41B-BDCC-4786-B7C9-EB43B10B8C4E}" dt="2024-10-03T11:10:28.235" v="5108" actId="20577"/>
        <pc:sldMkLst>
          <pc:docMk/>
          <pc:sldMk cId="58415026" sldId="279"/>
        </pc:sldMkLst>
        <pc:spChg chg="mod">
          <ac:chgData name="Patrick Merritt" userId="b92c223c-8880-48c6-9b0c-d25ee1bca468" providerId="ADAL" clId="{2867F41B-BDCC-4786-B7C9-EB43B10B8C4E}" dt="2024-10-03T11:10:28.235" v="5108" actId="20577"/>
          <ac:spMkLst>
            <pc:docMk/>
            <pc:sldMk cId="58415026" sldId="279"/>
            <ac:spMk id="3" creationId="{52E0DBD0-B678-7F94-4AD8-23E80C1C1120}"/>
          </ac:spMkLst>
        </pc:spChg>
        <pc:spChg chg="add del mod">
          <ac:chgData name="Patrick Merritt" userId="b92c223c-8880-48c6-9b0c-d25ee1bca468" providerId="ADAL" clId="{2867F41B-BDCC-4786-B7C9-EB43B10B8C4E}" dt="2024-10-03T11:07:41.150" v="4865" actId="22"/>
          <ac:spMkLst>
            <pc:docMk/>
            <pc:sldMk cId="58415026" sldId="279"/>
            <ac:spMk id="5" creationId="{556441BE-8F50-896D-F69F-022CD428E1CB}"/>
          </ac:spMkLst>
        </pc:spChg>
        <pc:picChg chg="del">
          <ac:chgData name="Patrick Merritt" userId="b92c223c-8880-48c6-9b0c-d25ee1bca468" providerId="ADAL" clId="{2867F41B-BDCC-4786-B7C9-EB43B10B8C4E}" dt="2024-10-03T11:07:13.522" v="4864" actId="478"/>
          <ac:picMkLst>
            <pc:docMk/>
            <pc:sldMk cId="58415026" sldId="279"/>
            <ac:picMk id="6" creationId="{BBE52B64-FDD0-2EE0-D097-FE9E7BA8F424}"/>
          </ac:picMkLst>
        </pc:picChg>
        <pc:picChg chg="add mod ord modCrop">
          <ac:chgData name="Patrick Merritt" userId="b92c223c-8880-48c6-9b0c-d25ee1bca468" providerId="ADAL" clId="{2867F41B-BDCC-4786-B7C9-EB43B10B8C4E}" dt="2024-10-03T11:08:03.621" v="4871" actId="14100"/>
          <ac:picMkLst>
            <pc:docMk/>
            <pc:sldMk cId="58415026" sldId="279"/>
            <ac:picMk id="8" creationId="{E9227E6A-8ED2-9A8B-134F-AB23E5F73B77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816486468" sldId="279"/>
        </pc:sldMkLst>
      </pc:sldChg>
      <pc:sldChg chg="addSp delSp modSp add mod ord">
        <pc:chgData name="Patrick Merritt" userId="b92c223c-8880-48c6-9b0c-d25ee1bca468" providerId="ADAL" clId="{2867F41B-BDCC-4786-B7C9-EB43B10B8C4E}" dt="2024-10-03T11:11:11.489" v="5156" actId="1076"/>
        <pc:sldMkLst>
          <pc:docMk/>
          <pc:sldMk cId="941237210" sldId="280"/>
        </pc:sldMkLst>
        <pc:spChg chg="mod">
          <ac:chgData name="Patrick Merritt" userId="b92c223c-8880-48c6-9b0c-d25ee1bca468" providerId="ADAL" clId="{2867F41B-BDCC-4786-B7C9-EB43B10B8C4E}" dt="2024-10-03T11:11:11.489" v="5156" actId="1076"/>
          <ac:spMkLst>
            <pc:docMk/>
            <pc:sldMk cId="941237210" sldId="280"/>
            <ac:spMk id="5" creationId="{3A6EE7B4-853D-792F-8097-40DC5713CE4C}"/>
          </ac:spMkLst>
        </pc:spChg>
        <pc:picChg chg="del">
          <ac:chgData name="Patrick Merritt" userId="b92c223c-8880-48c6-9b0c-d25ee1bca468" providerId="ADAL" clId="{2867F41B-BDCC-4786-B7C9-EB43B10B8C4E}" dt="2024-10-03T11:10:55.211" v="5153" actId="478"/>
          <ac:picMkLst>
            <pc:docMk/>
            <pc:sldMk cId="941237210" sldId="280"/>
            <ac:picMk id="3" creationId="{0E6926FC-995A-F3FD-1DC5-8761CBB6D27F}"/>
          </ac:picMkLst>
        </pc:picChg>
        <pc:picChg chg="add ord">
          <ac:chgData name="Patrick Merritt" userId="b92c223c-8880-48c6-9b0c-d25ee1bca468" providerId="ADAL" clId="{2867F41B-BDCC-4786-B7C9-EB43B10B8C4E}" dt="2024-10-03T11:11:05.487" v="5155" actId="167"/>
          <ac:picMkLst>
            <pc:docMk/>
            <pc:sldMk cId="941237210" sldId="280"/>
            <ac:picMk id="6" creationId="{51EFBCD0-EF05-F91A-F4F1-CE17D9CB8814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3162056694" sldId="280"/>
        </pc:sldMkLst>
      </pc:sldChg>
      <pc:sldChg chg="modSp add mod">
        <pc:chgData name="Patrick Merritt" userId="b92c223c-8880-48c6-9b0c-d25ee1bca468" providerId="ADAL" clId="{2867F41B-BDCC-4786-B7C9-EB43B10B8C4E}" dt="2024-10-03T11:11:30.379" v="5211" actId="5793"/>
        <pc:sldMkLst>
          <pc:docMk/>
          <pc:sldMk cId="2006192712" sldId="281"/>
        </pc:sldMkLst>
        <pc:spChg chg="mod">
          <ac:chgData name="Patrick Merritt" userId="b92c223c-8880-48c6-9b0c-d25ee1bca468" providerId="ADAL" clId="{2867F41B-BDCC-4786-B7C9-EB43B10B8C4E}" dt="2024-10-03T11:11:30.379" v="5211" actId="5793"/>
          <ac:spMkLst>
            <pc:docMk/>
            <pc:sldMk cId="2006192712" sldId="281"/>
            <ac:spMk id="5" creationId="{3A6EE7B4-853D-792F-8097-40DC5713CE4C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2330940955" sldId="281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2190977619" sldId="282"/>
        </pc:sldMkLst>
      </pc:sldChg>
      <pc:sldChg chg="new del">
        <pc:chgData name="Patrick Merritt" userId="b92c223c-8880-48c6-9b0c-d25ee1bca468" providerId="ADAL" clId="{2867F41B-BDCC-4786-B7C9-EB43B10B8C4E}" dt="2024-10-03T11:11:38.433" v="5214" actId="47"/>
        <pc:sldMkLst>
          <pc:docMk/>
          <pc:sldMk cId="4075925722" sldId="282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115782311" sldId="283"/>
        </pc:sldMkLst>
      </pc:sldChg>
      <pc:sldChg chg="addSp delSp modSp add mod">
        <pc:chgData name="Patrick Merritt" userId="b92c223c-8880-48c6-9b0c-d25ee1bca468" providerId="ADAL" clId="{2867F41B-BDCC-4786-B7C9-EB43B10B8C4E}" dt="2024-10-03T11:12:20.013" v="5254" actId="20577"/>
        <pc:sldMkLst>
          <pc:docMk/>
          <pc:sldMk cId="710965597" sldId="283"/>
        </pc:sldMkLst>
        <pc:spChg chg="mod">
          <ac:chgData name="Patrick Merritt" userId="b92c223c-8880-48c6-9b0c-d25ee1bca468" providerId="ADAL" clId="{2867F41B-BDCC-4786-B7C9-EB43B10B8C4E}" dt="2024-10-03T11:12:20.013" v="5254" actId="20577"/>
          <ac:spMkLst>
            <pc:docMk/>
            <pc:sldMk cId="710965597" sldId="283"/>
            <ac:spMk id="5" creationId="{3A6EE7B4-853D-792F-8097-40DC5713CE4C}"/>
          </ac:spMkLst>
        </pc:spChg>
        <pc:picChg chg="add del">
          <ac:chgData name="Patrick Merritt" userId="b92c223c-8880-48c6-9b0c-d25ee1bca468" providerId="ADAL" clId="{2867F41B-BDCC-4786-B7C9-EB43B10B8C4E}" dt="2024-10-03T11:11:59.476" v="5217" actId="22"/>
          <ac:picMkLst>
            <pc:docMk/>
            <pc:sldMk cId="710965597" sldId="283"/>
            <ac:picMk id="3" creationId="{45422E4E-7120-F6EC-1469-0F04B441C1C6}"/>
          </ac:picMkLst>
        </pc:picChg>
        <pc:picChg chg="del">
          <ac:chgData name="Patrick Merritt" userId="b92c223c-8880-48c6-9b0c-d25ee1bca468" providerId="ADAL" clId="{2867F41B-BDCC-4786-B7C9-EB43B10B8C4E}" dt="2024-10-03T11:11:52.926" v="5215" actId="478"/>
          <ac:picMkLst>
            <pc:docMk/>
            <pc:sldMk cId="710965597" sldId="283"/>
            <ac:picMk id="6" creationId="{51EFBCD0-EF05-F91A-F4F1-CE17D9CB8814}"/>
          </ac:picMkLst>
        </pc:picChg>
        <pc:picChg chg="add ord">
          <ac:chgData name="Patrick Merritt" userId="b92c223c-8880-48c6-9b0c-d25ee1bca468" providerId="ADAL" clId="{2867F41B-BDCC-4786-B7C9-EB43B10B8C4E}" dt="2024-10-03T11:12:10.686" v="5219" actId="167"/>
          <ac:picMkLst>
            <pc:docMk/>
            <pc:sldMk cId="710965597" sldId="283"/>
            <ac:picMk id="8" creationId="{4E529898-90DE-C158-4B0C-CE118B557F0C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1699937664" sldId="284"/>
        </pc:sldMkLst>
      </pc:sldChg>
      <pc:sldChg chg="new del">
        <pc:chgData name="Patrick Merritt" userId="b92c223c-8880-48c6-9b0c-d25ee1bca468" providerId="ADAL" clId="{2867F41B-BDCC-4786-B7C9-EB43B10B8C4E}" dt="2024-10-03T11:12:33.303" v="5257" actId="47"/>
        <pc:sldMkLst>
          <pc:docMk/>
          <pc:sldMk cId="1765740716" sldId="284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288533857" sldId="285"/>
        </pc:sldMkLst>
      </pc:sldChg>
      <pc:sldChg chg="addSp delSp modSp add mod">
        <pc:chgData name="Patrick Merritt" userId="b92c223c-8880-48c6-9b0c-d25ee1bca468" providerId="ADAL" clId="{2867F41B-BDCC-4786-B7C9-EB43B10B8C4E}" dt="2024-10-03T11:13:16.022" v="5284" actId="5793"/>
        <pc:sldMkLst>
          <pc:docMk/>
          <pc:sldMk cId="3909542010" sldId="285"/>
        </pc:sldMkLst>
        <pc:spChg chg="mod">
          <ac:chgData name="Patrick Merritt" userId="b92c223c-8880-48c6-9b0c-d25ee1bca468" providerId="ADAL" clId="{2867F41B-BDCC-4786-B7C9-EB43B10B8C4E}" dt="2024-10-03T11:13:16.022" v="5284" actId="5793"/>
          <ac:spMkLst>
            <pc:docMk/>
            <pc:sldMk cId="3909542010" sldId="285"/>
            <ac:spMk id="5" creationId="{3A6EE7B4-853D-792F-8097-40DC5713CE4C}"/>
          </ac:spMkLst>
        </pc:spChg>
        <pc:picChg chg="add ord">
          <ac:chgData name="Patrick Merritt" userId="b92c223c-8880-48c6-9b0c-d25ee1bca468" providerId="ADAL" clId="{2867F41B-BDCC-4786-B7C9-EB43B10B8C4E}" dt="2024-10-03T11:13:07.723" v="5260" actId="167"/>
          <ac:picMkLst>
            <pc:docMk/>
            <pc:sldMk cId="3909542010" sldId="285"/>
            <ac:picMk id="3" creationId="{07366673-6A20-35BC-1661-BBC6F0C1FA27}"/>
          </ac:picMkLst>
        </pc:picChg>
        <pc:picChg chg="del">
          <ac:chgData name="Patrick Merritt" userId="b92c223c-8880-48c6-9b0c-d25ee1bca468" providerId="ADAL" clId="{2867F41B-BDCC-4786-B7C9-EB43B10B8C4E}" dt="2024-10-03T11:12:56.266" v="5258" actId="478"/>
          <ac:picMkLst>
            <pc:docMk/>
            <pc:sldMk cId="3909542010" sldId="285"/>
            <ac:picMk id="8" creationId="{4E529898-90DE-C158-4B0C-CE118B557F0C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2387649602" sldId="286"/>
        </pc:sldMkLst>
      </pc:sldChg>
      <pc:sldChg chg="addSp modSp new mod">
        <pc:chgData name="Patrick Merritt" userId="b92c223c-8880-48c6-9b0c-d25ee1bca468" providerId="ADAL" clId="{2867F41B-BDCC-4786-B7C9-EB43B10B8C4E}" dt="2024-10-03T11:16:59.098" v="5378" actId="1076"/>
        <pc:sldMkLst>
          <pc:docMk/>
          <pc:sldMk cId="3244693972" sldId="286"/>
        </pc:sldMkLst>
        <pc:spChg chg="add mod">
          <ac:chgData name="Patrick Merritt" userId="b92c223c-8880-48c6-9b0c-d25ee1bca468" providerId="ADAL" clId="{2867F41B-BDCC-4786-B7C9-EB43B10B8C4E}" dt="2024-10-03T11:16:59.098" v="5378" actId="1076"/>
          <ac:spMkLst>
            <pc:docMk/>
            <pc:sldMk cId="3244693972" sldId="286"/>
            <ac:spMk id="4" creationId="{12B35E35-3D05-778C-D389-A0BECDBDF0AE}"/>
          </ac:spMkLst>
        </pc:spChg>
        <pc:picChg chg="add">
          <ac:chgData name="Patrick Merritt" userId="b92c223c-8880-48c6-9b0c-d25ee1bca468" providerId="ADAL" clId="{2867F41B-BDCC-4786-B7C9-EB43B10B8C4E}" dt="2024-10-03T11:16:17.855" v="5286" actId="22"/>
          <ac:picMkLst>
            <pc:docMk/>
            <pc:sldMk cId="3244693972" sldId="286"/>
            <ac:picMk id="3" creationId="{46D870C3-4CF3-50AF-26D3-A6E50DF082CD}"/>
          </ac:picMkLst>
        </pc:picChg>
      </pc:sldChg>
      <pc:sldChg chg="addSp modSp new mod">
        <pc:chgData name="Patrick Merritt" userId="b92c223c-8880-48c6-9b0c-d25ee1bca468" providerId="ADAL" clId="{2867F41B-BDCC-4786-B7C9-EB43B10B8C4E}" dt="2024-10-03T11:22:37.856" v="5442" actId="20577"/>
        <pc:sldMkLst>
          <pc:docMk/>
          <pc:sldMk cId="3472564505" sldId="287"/>
        </pc:sldMkLst>
        <pc:spChg chg="add mod">
          <ac:chgData name="Patrick Merritt" userId="b92c223c-8880-48c6-9b0c-d25ee1bca468" providerId="ADAL" clId="{2867F41B-BDCC-4786-B7C9-EB43B10B8C4E}" dt="2024-10-03T11:22:37.856" v="5442" actId="20577"/>
          <ac:spMkLst>
            <pc:docMk/>
            <pc:sldMk cId="3472564505" sldId="287"/>
            <ac:spMk id="4" creationId="{F713029C-8173-8523-1D3C-3BB410943105}"/>
          </ac:spMkLst>
        </pc:spChg>
        <pc:picChg chg="add">
          <ac:chgData name="Patrick Merritt" userId="b92c223c-8880-48c6-9b0c-d25ee1bca468" providerId="ADAL" clId="{2867F41B-BDCC-4786-B7C9-EB43B10B8C4E}" dt="2024-10-03T11:22:06.658" v="5380" actId="22"/>
          <ac:picMkLst>
            <pc:docMk/>
            <pc:sldMk cId="3472564505" sldId="287"/>
            <ac:picMk id="3" creationId="{53655515-535F-D772-8E19-D3EC6AD480A4}"/>
          </ac:picMkLst>
        </pc:picChg>
      </pc:sldChg>
      <pc:sldChg chg="addSp delSp modSp add mod">
        <pc:chgData name="Patrick Merritt" userId="b92c223c-8880-48c6-9b0c-d25ee1bca468" providerId="ADAL" clId="{2867F41B-BDCC-4786-B7C9-EB43B10B8C4E}" dt="2024-10-03T11:24:48.762" v="5595" actId="20577"/>
        <pc:sldMkLst>
          <pc:docMk/>
          <pc:sldMk cId="832291781" sldId="288"/>
        </pc:sldMkLst>
        <pc:spChg chg="mod">
          <ac:chgData name="Patrick Merritt" userId="b92c223c-8880-48c6-9b0c-d25ee1bca468" providerId="ADAL" clId="{2867F41B-BDCC-4786-B7C9-EB43B10B8C4E}" dt="2024-10-03T11:24:48.762" v="5595" actId="20577"/>
          <ac:spMkLst>
            <pc:docMk/>
            <pc:sldMk cId="832291781" sldId="288"/>
            <ac:spMk id="4" creationId="{F713029C-8173-8523-1D3C-3BB410943105}"/>
          </ac:spMkLst>
        </pc:spChg>
        <pc:picChg chg="del">
          <ac:chgData name="Patrick Merritt" userId="b92c223c-8880-48c6-9b0c-d25ee1bca468" providerId="ADAL" clId="{2867F41B-BDCC-4786-B7C9-EB43B10B8C4E}" dt="2024-10-03T11:24:05.358" v="5444" actId="478"/>
          <ac:picMkLst>
            <pc:docMk/>
            <pc:sldMk cId="832291781" sldId="288"/>
            <ac:picMk id="3" creationId="{53655515-535F-D772-8E19-D3EC6AD480A4}"/>
          </ac:picMkLst>
        </pc:picChg>
        <pc:picChg chg="add ord">
          <ac:chgData name="Patrick Merritt" userId="b92c223c-8880-48c6-9b0c-d25ee1bca468" providerId="ADAL" clId="{2867F41B-BDCC-4786-B7C9-EB43B10B8C4E}" dt="2024-10-03T11:24:09.938" v="5446" actId="167"/>
          <ac:picMkLst>
            <pc:docMk/>
            <pc:sldMk cId="832291781" sldId="288"/>
            <ac:picMk id="5" creationId="{51958365-EDAB-469F-CC9B-BE6E20001655}"/>
          </ac:picMkLst>
        </pc:picChg>
      </pc:sldChg>
      <pc:sldChg chg="modSp add mod">
        <pc:chgData name="Patrick Merritt" userId="b92c223c-8880-48c6-9b0c-d25ee1bca468" providerId="ADAL" clId="{2867F41B-BDCC-4786-B7C9-EB43B10B8C4E}" dt="2024-10-03T11:25:52.018" v="5826" actId="5793"/>
        <pc:sldMkLst>
          <pc:docMk/>
          <pc:sldMk cId="4294809072" sldId="289"/>
        </pc:sldMkLst>
        <pc:spChg chg="mod">
          <ac:chgData name="Patrick Merritt" userId="b92c223c-8880-48c6-9b0c-d25ee1bca468" providerId="ADAL" clId="{2867F41B-BDCC-4786-B7C9-EB43B10B8C4E}" dt="2024-10-03T11:25:52.018" v="5826" actId="5793"/>
          <ac:spMkLst>
            <pc:docMk/>
            <pc:sldMk cId="4294809072" sldId="289"/>
            <ac:spMk id="4" creationId="{F713029C-8173-8523-1D3C-3BB410943105}"/>
          </ac:spMkLst>
        </pc:spChg>
      </pc:sldChg>
      <pc:sldChg chg="addSp delSp modSp new mod modClrScheme chgLayout">
        <pc:chgData name="Patrick Merritt" userId="b92c223c-8880-48c6-9b0c-d25ee1bca468" providerId="ADAL" clId="{2867F41B-BDCC-4786-B7C9-EB43B10B8C4E}" dt="2024-10-03T11:28:46.794" v="6098" actId="313"/>
        <pc:sldMkLst>
          <pc:docMk/>
          <pc:sldMk cId="897327063" sldId="290"/>
        </pc:sldMkLst>
        <pc:spChg chg="add mod">
          <ac:chgData name="Patrick Merritt" userId="b92c223c-8880-48c6-9b0c-d25ee1bca468" providerId="ADAL" clId="{2867F41B-BDCC-4786-B7C9-EB43B10B8C4E}" dt="2024-10-03T11:27:28.630" v="5848" actId="20577"/>
          <ac:spMkLst>
            <pc:docMk/>
            <pc:sldMk cId="897327063" sldId="290"/>
            <ac:spMk id="4" creationId="{FF0D8D3F-219F-C68D-76C8-4F875BD3B02D}"/>
          </ac:spMkLst>
        </pc:spChg>
        <pc:spChg chg="add mod">
          <ac:chgData name="Patrick Merritt" userId="b92c223c-8880-48c6-9b0c-d25ee1bca468" providerId="ADAL" clId="{2867F41B-BDCC-4786-B7C9-EB43B10B8C4E}" dt="2024-10-03T11:28:46.794" v="6098" actId="313"/>
          <ac:spMkLst>
            <pc:docMk/>
            <pc:sldMk cId="897327063" sldId="290"/>
            <ac:spMk id="5" creationId="{93D94667-9B4A-7B25-DEF5-0334C6CD7525}"/>
          </ac:spMkLst>
        </pc:spChg>
        <pc:spChg chg="add del mod">
          <ac:chgData name="Patrick Merritt" userId="b92c223c-8880-48c6-9b0c-d25ee1bca468" providerId="ADAL" clId="{2867F41B-BDCC-4786-B7C9-EB43B10B8C4E}" dt="2024-10-03T11:27:21.799" v="5836"/>
          <ac:spMkLst>
            <pc:docMk/>
            <pc:sldMk cId="897327063" sldId="290"/>
            <ac:spMk id="6" creationId="{CE99CE57-E63C-32F1-07D6-4950368C43FB}"/>
          </ac:spMkLst>
        </pc:spChg>
        <pc:picChg chg="add del mod modCrop">
          <ac:chgData name="Patrick Merritt" userId="b92c223c-8880-48c6-9b0c-d25ee1bca468" providerId="ADAL" clId="{2867F41B-BDCC-4786-B7C9-EB43B10B8C4E}" dt="2024-10-03T11:27:17.204" v="5833" actId="21"/>
          <ac:picMkLst>
            <pc:docMk/>
            <pc:sldMk cId="897327063" sldId="290"/>
            <ac:picMk id="3" creationId="{63D8B136-F161-C666-AEB7-B570F9ADF9C6}"/>
          </ac:picMkLst>
        </pc:picChg>
        <pc:picChg chg="add mod">
          <ac:chgData name="Patrick Merritt" userId="b92c223c-8880-48c6-9b0c-d25ee1bca468" providerId="ADAL" clId="{2867F41B-BDCC-4786-B7C9-EB43B10B8C4E}" dt="2024-10-03T11:27:21.799" v="5836"/>
          <ac:picMkLst>
            <pc:docMk/>
            <pc:sldMk cId="897327063" sldId="290"/>
            <ac:picMk id="7" creationId="{63D8B136-F161-C666-AEB7-B570F9ADF9C6}"/>
          </ac:picMkLst>
        </pc:picChg>
      </pc:sldChg>
      <pc:sldChg chg="addSp delSp modSp new mod modClrScheme chgLayout">
        <pc:chgData name="Patrick Merritt" userId="b92c223c-8880-48c6-9b0c-d25ee1bca468" providerId="ADAL" clId="{2867F41B-BDCC-4786-B7C9-EB43B10B8C4E}" dt="2024-10-03T11:35:57.859" v="6181" actId="14100"/>
        <pc:sldMkLst>
          <pc:docMk/>
          <pc:sldMk cId="556211457" sldId="291"/>
        </pc:sldMkLst>
        <pc:spChg chg="mod ord">
          <ac:chgData name="Patrick Merritt" userId="b92c223c-8880-48c6-9b0c-d25ee1bca468" providerId="ADAL" clId="{2867F41B-BDCC-4786-B7C9-EB43B10B8C4E}" dt="2024-10-03T11:35:51.534" v="6177" actId="700"/>
          <ac:spMkLst>
            <pc:docMk/>
            <pc:sldMk cId="556211457" sldId="291"/>
            <ac:spMk id="2" creationId="{07A190F2-E994-A321-0100-7E8CEC165645}"/>
          </ac:spMkLst>
        </pc:spChg>
        <pc:spChg chg="del">
          <ac:chgData name="Patrick Merritt" userId="b92c223c-8880-48c6-9b0c-d25ee1bca468" providerId="ADAL" clId="{2867F41B-BDCC-4786-B7C9-EB43B10B8C4E}" dt="2024-10-03T11:33:51.361" v="6150" actId="22"/>
          <ac:spMkLst>
            <pc:docMk/>
            <pc:sldMk cId="556211457" sldId="291"/>
            <ac:spMk id="3" creationId="{14D964BF-C3D8-2A07-7BBA-F27253FA451D}"/>
          </ac:spMkLst>
        </pc:spChg>
        <pc:spChg chg="del">
          <ac:chgData name="Patrick Merritt" userId="b92c223c-8880-48c6-9b0c-d25ee1bca468" providerId="ADAL" clId="{2867F41B-BDCC-4786-B7C9-EB43B10B8C4E}" dt="2024-10-03T11:35:51.534" v="6177" actId="700"/>
          <ac:spMkLst>
            <pc:docMk/>
            <pc:sldMk cId="556211457" sldId="291"/>
            <ac:spMk id="4" creationId="{28390EA6-96E9-F2D5-8056-CF983752B0C4}"/>
          </ac:spMkLst>
        </pc:spChg>
        <pc:picChg chg="add mod ord modCrop">
          <ac:chgData name="Patrick Merritt" userId="b92c223c-8880-48c6-9b0c-d25ee1bca468" providerId="ADAL" clId="{2867F41B-BDCC-4786-B7C9-EB43B10B8C4E}" dt="2024-10-03T11:35:57.859" v="6181" actId="14100"/>
          <ac:picMkLst>
            <pc:docMk/>
            <pc:sldMk cId="556211457" sldId="291"/>
            <ac:picMk id="6" creationId="{B4D658E6-0475-A721-B3EE-076527BC3A7C}"/>
          </ac:picMkLst>
        </pc:picChg>
      </pc:sldChg>
      <pc:sldChg chg="addSp delSp modSp add mod modClrScheme chgLayout">
        <pc:chgData name="Patrick Merritt" userId="b92c223c-8880-48c6-9b0c-d25ee1bca468" providerId="ADAL" clId="{2867F41B-BDCC-4786-B7C9-EB43B10B8C4E}" dt="2024-10-03T11:35:45.664" v="6176" actId="20577"/>
        <pc:sldMkLst>
          <pc:docMk/>
          <pc:sldMk cId="1518095858" sldId="292"/>
        </pc:sldMkLst>
        <pc:spChg chg="mod ord">
          <ac:chgData name="Patrick Merritt" userId="b92c223c-8880-48c6-9b0c-d25ee1bca468" providerId="ADAL" clId="{2867F41B-BDCC-4786-B7C9-EB43B10B8C4E}" dt="2024-10-03T11:35:45.664" v="6176" actId="20577"/>
          <ac:spMkLst>
            <pc:docMk/>
            <pc:sldMk cId="1518095858" sldId="292"/>
            <ac:spMk id="2" creationId="{07A190F2-E994-A321-0100-7E8CEC165645}"/>
          </ac:spMkLst>
        </pc:spChg>
        <pc:spChg chg="del">
          <ac:chgData name="Patrick Merritt" userId="b92c223c-8880-48c6-9b0c-d25ee1bca468" providerId="ADAL" clId="{2867F41B-BDCC-4786-B7C9-EB43B10B8C4E}" dt="2024-10-03T11:34:44.950" v="6159" actId="22"/>
          <ac:spMkLst>
            <pc:docMk/>
            <pc:sldMk cId="1518095858" sldId="292"/>
            <ac:spMk id="4" creationId="{28390EA6-96E9-F2D5-8056-CF983752B0C4}"/>
          </ac:spMkLst>
        </pc:spChg>
        <pc:spChg chg="add del mod">
          <ac:chgData name="Patrick Merritt" userId="b92c223c-8880-48c6-9b0c-d25ee1bca468" providerId="ADAL" clId="{2867F41B-BDCC-4786-B7C9-EB43B10B8C4E}" dt="2024-10-03T11:35:11.644" v="6166" actId="700"/>
          <ac:spMkLst>
            <pc:docMk/>
            <pc:sldMk cId="1518095858" sldId="292"/>
            <ac:spMk id="8" creationId="{A60C3FC0-C820-6FA4-31BD-CBB757BBCF6D}"/>
          </ac:spMkLst>
        </pc:spChg>
        <pc:spChg chg="add del mod">
          <ac:chgData name="Patrick Merritt" userId="b92c223c-8880-48c6-9b0c-d25ee1bca468" providerId="ADAL" clId="{2867F41B-BDCC-4786-B7C9-EB43B10B8C4E}" dt="2024-10-03T11:35:11.644" v="6166" actId="700"/>
          <ac:spMkLst>
            <pc:docMk/>
            <pc:sldMk cId="1518095858" sldId="292"/>
            <ac:spMk id="10" creationId="{9071CB1A-647E-DE70-85EE-222E162626A0}"/>
          </ac:spMkLst>
        </pc:spChg>
        <pc:picChg chg="add del mod ord modCrop">
          <ac:chgData name="Patrick Merritt" userId="b92c223c-8880-48c6-9b0c-d25ee1bca468" providerId="ADAL" clId="{2867F41B-BDCC-4786-B7C9-EB43B10B8C4E}" dt="2024-10-03T11:35:03.964" v="6164" actId="21"/>
          <ac:picMkLst>
            <pc:docMk/>
            <pc:sldMk cId="1518095858" sldId="292"/>
            <ac:picMk id="5" creationId="{DE2E5125-CDD7-8259-CCC1-C3BB988F4BE1}"/>
          </ac:picMkLst>
        </pc:picChg>
        <pc:picChg chg="del">
          <ac:chgData name="Patrick Merritt" userId="b92c223c-8880-48c6-9b0c-d25ee1bca468" providerId="ADAL" clId="{2867F41B-BDCC-4786-B7C9-EB43B10B8C4E}" dt="2024-10-03T11:35:08.619" v="6165" actId="478"/>
          <ac:picMkLst>
            <pc:docMk/>
            <pc:sldMk cId="1518095858" sldId="292"/>
            <ac:picMk id="6" creationId="{B4D658E6-0475-A721-B3EE-076527BC3A7C}"/>
          </ac:picMkLst>
        </pc:picChg>
        <pc:picChg chg="add mod">
          <ac:chgData name="Patrick Merritt" userId="b92c223c-8880-48c6-9b0c-d25ee1bca468" providerId="ADAL" clId="{2867F41B-BDCC-4786-B7C9-EB43B10B8C4E}" dt="2024-10-03T11:35:33.381" v="6171" actId="1076"/>
          <ac:picMkLst>
            <pc:docMk/>
            <pc:sldMk cId="1518095858" sldId="292"/>
            <ac:picMk id="11" creationId="{DE2E5125-CDD7-8259-CCC1-C3BB988F4BE1}"/>
          </ac:picMkLst>
        </pc:picChg>
      </pc:sldChg>
      <pc:sldChg chg="addSp delSp modSp new mod modClrScheme chgLayout">
        <pc:chgData name="Patrick Merritt" userId="b92c223c-8880-48c6-9b0c-d25ee1bca468" providerId="ADAL" clId="{2867F41B-BDCC-4786-B7C9-EB43B10B8C4E}" dt="2024-10-03T11:37:31.937" v="6334" actId="255"/>
        <pc:sldMkLst>
          <pc:docMk/>
          <pc:sldMk cId="3445034878" sldId="293"/>
        </pc:sldMkLst>
        <pc:spChg chg="del mod ord">
          <ac:chgData name="Patrick Merritt" userId="b92c223c-8880-48c6-9b0c-d25ee1bca468" providerId="ADAL" clId="{2867F41B-BDCC-4786-B7C9-EB43B10B8C4E}" dt="2024-10-03T11:36:07.444" v="6183" actId="700"/>
          <ac:spMkLst>
            <pc:docMk/>
            <pc:sldMk cId="3445034878" sldId="293"/>
            <ac:spMk id="2" creationId="{D159C435-D92F-ECF1-3711-A415DFB2040C}"/>
          </ac:spMkLst>
        </pc:spChg>
        <pc:spChg chg="add mod ord">
          <ac:chgData name="Patrick Merritt" userId="b92c223c-8880-48c6-9b0c-d25ee1bca468" providerId="ADAL" clId="{2867F41B-BDCC-4786-B7C9-EB43B10B8C4E}" dt="2024-10-03T11:36:24.001" v="6212" actId="5793"/>
          <ac:spMkLst>
            <pc:docMk/>
            <pc:sldMk cId="3445034878" sldId="293"/>
            <ac:spMk id="3" creationId="{56EEDB34-BE38-DD2D-037D-740031C6A1E3}"/>
          </ac:spMkLst>
        </pc:spChg>
        <pc:spChg chg="add mod ord">
          <ac:chgData name="Patrick Merritt" userId="b92c223c-8880-48c6-9b0c-d25ee1bca468" providerId="ADAL" clId="{2867F41B-BDCC-4786-B7C9-EB43B10B8C4E}" dt="2024-10-03T11:37:31.937" v="6334" actId="255"/>
          <ac:spMkLst>
            <pc:docMk/>
            <pc:sldMk cId="3445034878" sldId="293"/>
            <ac:spMk id="4" creationId="{C3E0AE15-B764-6221-A5C7-05B8E60B340B}"/>
          </ac:spMkLst>
        </pc:spChg>
      </pc:sldChg>
      <pc:sldChg chg="new del">
        <pc:chgData name="Patrick Merritt" userId="b92c223c-8880-48c6-9b0c-d25ee1bca468" providerId="ADAL" clId="{2867F41B-BDCC-4786-B7C9-EB43B10B8C4E}" dt="2024-10-03T11:43:17.416" v="6369" actId="47"/>
        <pc:sldMkLst>
          <pc:docMk/>
          <pc:sldMk cId="1087061740" sldId="294"/>
        </pc:sldMkLst>
      </pc:sldChg>
      <pc:sldChg chg="modSp add mod ord">
        <pc:chgData name="Patrick Merritt" userId="b92c223c-8880-48c6-9b0c-d25ee1bca468" providerId="ADAL" clId="{2867F41B-BDCC-4786-B7C9-EB43B10B8C4E}" dt="2024-10-03T11:43:24.334" v="6371" actId="313"/>
        <pc:sldMkLst>
          <pc:docMk/>
          <pc:sldMk cId="2631709704" sldId="295"/>
        </pc:sldMkLst>
        <pc:spChg chg="mod">
          <ac:chgData name="Patrick Merritt" userId="b92c223c-8880-48c6-9b0c-d25ee1bca468" providerId="ADAL" clId="{2867F41B-BDCC-4786-B7C9-EB43B10B8C4E}" dt="2024-10-03T11:43:24.334" v="6371" actId="313"/>
          <ac:spMkLst>
            <pc:docMk/>
            <pc:sldMk cId="2631709704" sldId="295"/>
            <ac:spMk id="2" creationId="{07A190F2-E994-A321-0100-7E8CEC165645}"/>
          </ac:spMkLst>
        </pc:spChg>
      </pc:sldChg>
      <pc:sldChg chg="addSp delSp modSp add mod">
        <pc:chgData name="Patrick Merritt" userId="b92c223c-8880-48c6-9b0c-d25ee1bca468" providerId="ADAL" clId="{2867F41B-BDCC-4786-B7C9-EB43B10B8C4E}" dt="2024-10-03T11:45:49.227" v="6533" actId="207"/>
        <pc:sldMkLst>
          <pc:docMk/>
          <pc:sldMk cId="3503101568" sldId="296"/>
        </pc:sldMkLst>
        <pc:spChg chg="mod">
          <ac:chgData name="Patrick Merritt" userId="b92c223c-8880-48c6-9b0c-d25ee1bca468" providerId="ADAL" clId="{2867F41B-BDCC-4786-B7C9-EB43B10B8C4E}" dt="2024-10-03T11:43:32.266" v="6382" actId="6549"/>
          <ac:spMkLst>
            <pc:docMk/>
            <pc:sldMk cId="3503101568" sldId="296"/>
            <ac:spMk id="2" creationId="{07A190F2-E994-A321-0100-7E8CEC165645}"/>
          </ac:spMkLst>
        </pc:spChg>
        <pc:spChg chg="add mod">
          <ac:chgData name="Patrick Merritt" userId="b92c223c-8880-48c6-9b0c-d25ee1bca468" providerId="ADAL" clId="{2867F41B-BDCC-4786-B7C9-EB43B10B8C4E}" dt="2024-10-03T11:44:47.886" v="6398" actId="1076"/>
          <ac:spMkLst>
            <pc:docMk/>
            <pc:sldMk cId="3503101568" sldId="296"/>
            <ac:spMk id="8" creationId="{3EB836B4-C0D7-060D-FEF0-1B1398A4967E}"/>
          </ac:spMkLst>
        </pc:spChg>
        <pc:spChg chg="add mod">
          <ac:chgData name="Patrick Merritt" userId="b92c223c-8880-48c6-9b0c-d25ee1bca468" providerId="ADAL" clId="{2867F41B-BDCC-4786-B7C9-EB43B10B8C4E}" dt="2024-10-03T11:45:49.227" v="6533" actId="207"/>
          <ac:spMkLst>
            <pc:docMk/>
            <pc:sldMk cId="3503101568" sldId="296"/>
            <ac:spMk id="9" creationId="{382AA794-1985-4E9A-D390-D16E879C0E05}"/>
          </ac:spMkLst>
        </pc:spChg>
        <pc:picChg chg="add del">
          <ac:chgData name="Patrick Merritt" userId="b92c223c-8880-48c6-9b0c-d25ee1bca468" providerId="ADAL" clId="{2867F41B-BDCC-4786-B7C9-EB43B10B8C4E}" dt="2024-10-03T11:43:38.172" v="6385" actId="22"/>
          <ac:picMkLst>
            <pc:docMk/>
            <pc:sldMk cId="3503101568" sldId="296"/>
            <ac:picMk id="4" creationId="{9508B13B-C503-35D3-1174-63C6DC663AD2}"/>
          </ac:picMkLst>
        </pc:picChg>
        <pc:picChg chg="del">
          <ac:chgData name="Patrick Merritt" userId="b92c223c-8880-48c6-9b0c-d25ee1bca468" providerId="ADAL" clId="{2867F41B-BDCC-4786-B7C9-EB43B10B8C4E}" dt="2024-10-03T11:43:35.512" v="6383" actId="478"/>
          <ac:picMkLst>
            <pc:docMk/>
            <pc:sldMk cId="3503101568" sldId="296"/>
            <ac:picMk id="6" creationId="{B4D658E6-0475-A721-B3EE-076527BC3A7C}"/>
          </ac:picMkLst>
        </pc:picChg>
        <pc:picChg chg="add mod modCrop">
          <ac:chgData name="Patrick Merritt" userId="b92c223c-8880-48c6-9b0c-d25ee1bca468" providerId="ADAL" clId="{2867F41B-BDCC-4786-B7C9-EB43B10B8C4E}" dt="2024-10-03T11:44:42.652" v="6396" actId="1076"/>
          <ac:picMkLst>
            <pc:docMk/>
            <pc:sldMk cId="3503101568" sldId="296"/>
            <ac:picMk id="7" creationId="{1DCAD648-5B52-41DA-B09A-132EC97AE948}"/>
          </ac:picMkLst>
        </pc:picChg>
      </pc:sldChg>
      <pc:sldChg chg="addSp modSp new mod">
        <pc:chgData name="Patrick Merritt" userId="b92c223c-8880-48c6-9b0c-d25ee1bca468" providerId="ADAL" clId="{2867F41B-BDCC-4786-B7C9-EB43B10B8C4E}" dt="2024-10-03T11:46:38.666" v="6559" actId="1076"/>
        <pc:sldMkLst>
          <pc:docMk/>
          <pc:sldMk cId="3092120081" sldId="297"/>
        </pc:sldMkLst>
        <pc:spChg chg="mod">
          <ac:chgData name="Patrick Merritt" userId="b92c223c-8880-48c6-9b0c-d25ee1bca468" providerId="ADAL" clId="{2867F41B-BDCC-4786-B7C9-EB43B10B8C4E}" dt="2024-10-03T11:46:21.142" v="6553" actId="20577"/>
          <ac:spMkLst>
            <pc:docMk/>
            <pc:sldMk cId="3092120081" sldId="297"/>
            <ac:spMk id="2" creationId="{F4A9BBC2-46AB-9885-FBB2-5F0F55FED383}"/>
          </ac:spMkLst>
        </pc:spChg>
        <pc:spChg chg="add mod">
          <ac:chgData name="Patrick Merritt" userId="b92c223c-8880-48c6-9b0c-d25ee1bca468" providerId="ADAL" clId="{2867F41B-BDCC-4786-B7C9-EB43B10B8C4E}" dt="2024-10-03T11:46:38.666" v="6559" actId="1076"/>
          <ac:spMkLst>
            <pc:docMk/>
            <pc:sldMk cId="3092120081" sldId="297"/>
            <ac:spMk id="5" creationId="{CF5F4B9F-9FA1-88C5-760E-62676E16AC31}"/>
          </ac:spMkLst>
        </pc:spChg>
        <pc:picChg chg="add mod">
          <ac:chgData name="Patrick Merritt" userId="b92c223c-8880-48c6-9b0c-d25ee1bca468" providerId="ADAL" clId="{2867F41B-BDCC-4786-B7C9-EB43B10B8C4E}" dt="2024-10-03T11:46:34.751" v="6557" actId="1076"/>
          <ac:picMkLst>
            <pc:docMk/>
            <pc:sldMk cId="3092120081" sldId="297"/>
            <ac:picMk id="4" creationId="{5563FB57-EBCB-67E9-800F-9C1DC29B8D77}"/>
          </ac:picMkLst>
        </pc:picChg>
      </pc:sldChg>
      <pc:sldChg chg="addSp delSp modSp new mod modClrScheme chgLayout">
        <pc:chgData name="Patrick Merritt" userId="b92c223c-8880-48c6-9b0c-d25ee1bca468" providerId="ADAL" clId="{2867F41B-BDCC-4786-B7C9-EB43B10B8C4E}" dt="2024-10-03T11:48:57.366" v="6601" actId="1076"/>
        <pc:sldMkLst>
          <pc:docMk/>
          <pc:sldMk cId="3051056342" sldId="298"/>
        </pc:sldMkLst>
        <pc:spChg chg="del">
          <ac:chgData name="Patrick Merritt" userId="b92c223c-8880-48c6-9b0c-d25ee1bca468" providerId="ADAL" clId="{2867F41B-BDCC-4786-B7C9-EB43B10B8C4E}" dt="2024-10-03T11:46:57.389" v="6562" actId="700"/>
          <ac:spMkLst>
            <pc:docMk/>
            <pc:sldMk cId="3051056342" sldId="298"/>
            <ac:spMk id="2" creationId="{37A9D554-165D-6B82-7954-F66B76FA5DED}"/>
          </ac:spMkLst>
        </pc:spChg>
        <pc:spChg chg="add mod">
          <ac:chgData name="Patrick Merritt" userId="b92c223c-8880-48c6-9b0c-d25ee1bca468" providerId="ADAL" clId="{2867F41B-BDCC-4786-B7C9-EB43B10B8C4E}" dt="2024-10-03T11:48:34.091" v="6571" actId="1076"/>
          <ac:spMkLst>
            <pc:docMk/>
            <pc:sldMk cId="3051056342" sldId="298"/>
            <ac:spMk id="7" creationId="{17A102FB-7F99-6602-5553-75F095AB07F6}"/>
          </ac:spMkLst>
        </pc:spChg>
        <pc:spChg chg="add mod">
          <ac:chgData name="Patrick Merritt" userId="b92c223c-8880-48c6-9b0c-d25ee1bca468" providerId="ADAL" clId="{2867F41B-BDCC-4786-B7C9-EB43B10B8C4E}" dt="2024-10-03T11:48:57.366" v="6601" actId="1076"/>
          <ac:spMkLst>
            <pc:docMk/>
            <pc:sldMk cId="3051056342" sldId="298"/>
            <ac:spMk id="8" creationId="{91EC9DD4-8086-6AAF-C3F5-22B957116F9B}"/>
          </ac:spMkLst>
        </pc:spChg>
        <pc:picChg chg="add del mod">
          <ac:chgData name="Patrick Merritt" userId="b92c223c-8880-48c6-9b0c-d25ee1bca468" providerId="ADAL" clId="{2867F41B-BDCC-4786-B7C9-EB43B10B8C4E}" dt="2024-10-03T11:47:10.381" v="6567" actId="478"/>
          <ac:picMkLst>
            <pc:docMk/>
            <pc:sldMk cId="3051056342" sldId="298"/>
            <ac:picMk id="4" creationId="{13A0DF35-8587-FC06-3C35-F5A7E8FDED5A}"/>
          </ac:picMkLst>
        </pc:picChg>
        <pc:picChg chg="add">
          <ac:chgData name="Patrick Merritt" userId="b92c223c-8880-48c6-9b0c-d25ee1bca468" providerId="ADAL" clId="{2867F41B-BDCC-4786-B7C9-EB43B10B8C4E}" dt="2024-10-03T11:48:01.321" v="6568" actId="22"/>
          <ac:picMkLst>
            <pc:docMk/>
            <pc:sldMk cId="3051056342" sldId="298"/>
            <ac:picMk id="6" creationId="{54B4E717-B28E-3C74-016F-5552D74513DA}"/>
          </ac:picMkLst>
        </pc:picChg>
      </pc:sldChg>
      <pc:sldChg chg="addSp delSp modSp new mod modClrScheme chgLayout">
        <pc:chgData name="Patrick Merritt" userId="b92c223c-8880-48c6-9b0c-d25ee1bca468" providerId="ADAL" clId="{2867F41B-BDCC-4786-B7C9-EB43B10B8C4E}" dt="2024-10-03T11:50:41.300" v="6624" actId="1076"/>
        <pc:sldMkLst>
          <pc:docMk/>
          <pc:sldMk cId="1178397040" sldId="299"/>
        </pc:sldMkLst>
        <pc:spChg chg="add mod ord">
          <ac:chgData name="Patrick Merritt" userId="b92c223c-8880-48c6-9b0c-d25ee1bca468" providerId="ADAL" clId="{2867F41B-BDCC-4786-B7C9-EB43B10B8C4E}" dt="2024-10-03T11:50:26.690" v="6621" actId="700"/>
          <ac:spMkLst>
            <pc:docMk/>
            <pc:sldMk cId="1178397040" sldId="299"/>
            <ac:spMk id="4" creationId="{4816D7FD-AA8C-AD71-C133-32E0E10C7ACF}"/>
          </ac:spMkLst>
        </pc:spChg>
        <pc:spChg chg="add del mod ord">
          <ac:chgData name="Patrick Merritt" userId="b92c223c-8880-48c6-9b0c-d25ee1bca468" providerId="ADAL" clId="{2867F41B-BDCC-4786-B7C9-EB43B10B8C4E}" dt="2024-10-03T11:50:26.690" v="6621" actId="700"/>
          <ac:spMkLst>
            <pc:docMk/>
            <pc:sldMk cId="1178397040" sldId="299"/>
            <ac:spMk id="5" creationId="{97A560DF-9EDE-9436-BF6E-92CFBC6F99B0}"/>
          </ac:spMkLst>
        </pc:spChg>
        <pc:picChg chg="add mod modCrop">
          <ac:chgData name="Patrick Merritt" userId="b92c223c-8880-48c6-9b0c-d25ee1bca468" providerId="ADAL" clId="{2867F41B-BDCC-4786-B7C9-EB43B10B8C4E}" dt="2024-10-03T11:50:41.300" v="6624" actId="1076"/>
          <ac:picMkLst>
            <pc:docMk/>
            <pc:sldMk cId="1178397040" sldId="299"/>
            <ac:picMk id="3" creationId="{613CE951-B110-0C28-4B1F-784784C3D343}"/>
          </ac:picMkLst>
        </pc:picChg>
      </pc:sldChg>
      <pc:sldChg chg="addSp modSp new mod">
        <pc:chgData name="Patrick Merritt" userId="b92c223c-8880-48c6-9b0c-d25ee1bca468" providerId="ADAL" clId="{2867F41B-BDCC-4786-B7C9-EB43B10B8C4E}" dt="2024-10-03T12:21:59.484" v="6635"/>
        <pc:sldMkLst>
          <pc:docMk/>
          <pc:sldMk cId="1466222727" sldId="300"/>
        </pc:sldMkLst>
        <pc:picChg chg="add mod modCrop">
          <ac:chgData name="Patrick Merritt" userId="b92c223c-8880-48c6-9b0c-d25ee1bca468" providerId="ADAL" clId="{2867F41B-BDCC-4786-B7C9-EB43B10B8C4E}" dt="2024-10-03T12:02:31.029" v="6633" actId="1076"/>
          <ac:picMkLst>
            <pc:docMk/>
            <pc:sldMk cId="1466222727" sldId="300"/>
            <ac:picMk id="3" creationId="{0B6171B5-1D30-39D2-6D17-5B61924F8A62}"/>
          </ac:picMkLst>
        </pc:picChg>
        <pc:picChg chg="add mod">
          <ac:chgData name="Patrick Merritt" userId="b92c223c-8880-48c6-9b0c-d25ee1bca468" providerId="ADAL" clId="{2867F41B-BDCC-4786-B7C9-EB43B10B8C4E}" dt="2024-10-03T12:21:59.484" v="6635"/>
          <ac:picMkLst>
            <pc:docMk/>
            <pc:sldMk cId="1466222727" sldId="300"/>
            <ac:picMk id="4" creationId="{28CA6E27-A713-722C-9CA8-B8F957967FB8}"/>
          </ac:picMkLst>
        </pc:picChg>
      </pc:sldChg>
      <pc:sldChg chg="addSp delSp modSp add mod">
        <pc:chgData name="Patrick Merritt" userId="b92c223c-8880-48c6-9b0c-d25ee1bca468" providerId="ADAL" clId="{2867F41B-BDCC-4786-B7C9-EB43B10B8C4E}" dt="2024-10-03T12:23:39.248" v="6655" actId="1076"/>
        <pc:sldMkLst>
          <pc:docMk/>
          <pc:sldMk cId="400137227" sldId="301"/>
        </pc:sldMkLst>
        <pc:picChg chg="del">
          <ac:chgData name="Patrick Merritt" userId="b92c223c-8880-48c6-9b0c-d25ee1bca468" providerId="ADAL" clId="{2867F41B-BDCC-4786-B7C9-EB43B10B8C4E}" dt="2024-10-03T12:22:02.913" v="6637" actId="478"/>
          <ac:picMkLst>
            <pc:docMk/>
            <pc:sldMk cId="400137227" sldId="301"/>
            <ac:picMk id="3" creationId="{0B6171B5-1D30-39D2-6D17-5B61924F8A62}"/>
          </ac:picMkLst>
        </pc:picChg>
        <pc:picChg chg="add mod modCrop">
          <ac:chgData name="Patrick Merritt" userId="b92c223c-8880-48c6-9b0c-d25ee1bca468" providerId="ADAL" clId="{2867F41B-BDCC-4786-B7C9-EB43B10B8C4E}" dt="2024-10-03T12:22:44.428" v="6647" actId="1076"/>
          <ac:picMkLst>
            <pc:docMk/>
            <pc:sldMk cId="400137227" sldId="301"/>
            <ac:picMk id="4" creationId="{68A11591-C3C7-EA2A-B7D5-193520ADBCA7}"/>
          </ac:picMkLst>
        </pc:picChg>
        <pc:picChg chg="add mod modCrop">
          <ac:chgData name="Patrick Merritt" userId="b92c223c-8880-48c6-9b0c-d25ee1bca468" providerId="ADAL" clId="{2867F41B-BDCC-4786-B7C9-EB43B10B8C4E}" dt="2024-10-03T12:23:39.248" v="6655" actId="1076"/>
          <ac:picMkLst>
            <pc:docMk/>
            <pc:sldMk cId="400137227" sldId="301"/>
            <ac:picMk id="6" creationId="{F09144AD-F25F-5E47-A7E0-8D9BE308BDD9}"/>
          </ac:picMkLst>
        </pc:picChg>
      </pc:sldChg>
      <pc:sldChg chg="add del">
        <pc:chgData name="Patrick Merritt" userId="b92c223c-8880-48c6-9b0c-d25ee1bca468" providerId="ADAL" clId="{2867F41B-BDCC-4786-B7C9-EB43B10B8C4E}" dt="2024-10-03T12:23:48.010" v="6657" actId="47"/>
        <pc:sldMkLst>
          <pc:docMk/>
          <pc:sldMk cId="2349471442" sldId="302"/>
        </pc:sldMkLst>
      </pc:sldChg>
    </pc:docChg>
  </pc:docChgLst>
  <pc:docChgLst>
    <pc:chgData name="Patrick Merritt" userId="b92c223c-8880-48c6-9b0c-d25ee1bca468" providerId="ADAL" clId="{995754DA-9755-4D7D-9FF6-ECE979082F6F}"/>
    <pc:docChg chg="addSld delSld modSld">
      <pc:chgData name="Patrick Merritt" userId="b92c223c-8880-48c6-9b0c-d25ee1bca468" providerId="ADAL" clId="{995754DA-9755-4D7D-9FF6-ECE979082F6F}" dt="2024-11-13T10:11:38.279" v="124" actId="20577"/>
      <pc:docMkLst>
        <pc:docMk/>
      </pc:docMkLst>
      <pc:sldChg chg="modSp mod">
        <pc:chgData name="Patrick Merritt" userId="b92c223c-8880-48c6-9b0c-d25ee1bca468" providerId="ADAL" clId="{995754DA-9755-4D7D-9FF6-ECE979082F6F}" dt="2024-11-13T10:08:22.974" v="97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995754DA-9755-4D7D-9FF6-ECE979082F6F}" dt="2024-11-13T10:08:22.974" v="97" actId="20577"/>
          <ac:spMkLst>
            <pc:docMk/>
            <pc:sldMk cId="357346659" sldId="256"/>
            <ac:spMk id="2" creationId="{B2975A7C-D54D-05E0-876F-826FC221EA09}"/>
          </ac:spMkLst>
        </pc:spChg>
      </pc:sldChg>
      <pc:sldChg chg="addSp modSp mod">
        <pc:chgData name="Patrick Merritt" userId="b92c223c-8880-48c6-9b0c-d25ee1bca468" providerId="ADAL" clId="{995754DA-9755-4D7D-9FF6-ECE979082F6F}" dt="2024-11-13T10:11:38.279" v="124" actId="20577"/>
        <pc:sldMkLst>
          <pc:docMk/>
          <pc:sldMk cId="580719803" sldId="257"/>
        </pc:sldMkLst>
        <pc:spChg chg="mod">
          <ac:chgData name="Patrick Merritt" userId="b92c223c-8880-48c6-9b0c-d25ee1bca468" providerId="ADAL" clId="{995754DA-9755-4D7D-9FF6-ECE979082F6F}" dt="2024-11-13T10:11:38.279" v="124" actId="20577"/>
          <ac:spMkLst>
            <pc:docMk/>
            <pc:sldMk cId="580719803" sldId="257"/>
            <ac:spMk id="3" creationId="{F61C640D-DD62-D9DE-4EB6-0E4F5238402D}"/>
          </ac:spMkLst>
        </pc:spChg>
        <pc:graphicFrameChg chg="add mod">
          <ac:chgData name="Patrick Merritt" userId="b92c223c-8880-48c6-9b0c-d25ee1bca468" providerId="ADAL" clId="{995754DA-9755-4D7D-9FF6-ECE979082F6F}" dt="2024-11-13T10:06:22.813" v="23"/>
          <ac:graphicFrameMkLst>
            <pc:docMk/>
            <pc:sldMk cId="580719803" sldId="257"/>
            <ac:graphicFrameMk id="4" creationId="{2A061949-ECC5-C0A9-4B96-40BEB053525E}"/>
          </ac:graphicFrameMkLst>
        </pc:graphicFrameChg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1398592841" sldId="258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2850338257" sldId="261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508890973" sldId="262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591432374" sldId="263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4078858970" sldId="264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711824575" sldId="266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2369783589" sldId="267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874440295" sldId="268"/>
        </pc:sldMkLst>
      </pc:sldChg>
      <pc:sldChg chg="add">
        <pc:chgData name="Patrick Merritt" userId="b92c223c-8880-48c6-9b0c-d25ee1bca468" providerId="ADAL" clId="{995754DA-9755-4D7D-9FF6-ECE979082F6F}" dt="2024-11-13T10:10:29.093" v="102"/>
        <pc:sldMkLst>
          <pc:docMk/>
          <pc:sldMk cId="2502931112" sldId="268"/>
        </pc:sldMkLst>
      </pc:sldChg>
      <pc:sldChg chg="add">
        <pc:chgData name="Patrick Merritt" userId="b92c223c-8880-48c6-9b0c-d25ee1bca468" providerId="ADAL" clId="{995754DA-9755-4D7D-9FF6-ECE979082F6F}" dt="2024-11-13T10:10:29.093" v="102"/>
        <pc:sldMkLst>
          <pc:docMk/>
          <pc:sldMk cId="1323687380" sldId="269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427605841" sldId="269"/>
        </pc:sldMkLst>
      </pc:sldChg>
      <pc:sldChg chg="add">
        <pc:chgData name="Patrick Merritt" userId="b92c223c-8880-48c6-9b0c-d25ee1bca468" providerId="ADAL" clId="{995754DA-9755-4D7D-9FF6-ECE979082F6F}" dt="2024-11-13T10:10:29.093" v="102"/>
        <pc:sldMkLst>
          <pc:docMk/>
          <pc:sldMk cId="1098602846" sldId="270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889218768" sldId="270"/>
        </pc:sldMkLst>
      </pc:sldChg>
      <pc:sldChg chg="add">
        <pc:chgData name="Patrick Merritt" userId="b92c223c-8880-48c6-9b0c-d25ee1bca468" providerId="ADAL" clId="{995754DA-9755-4D7D-9FF6-ECE979082F6F}" dt="2024-11-13T10:10:29.093" v="102"/>
        <pc:sldMkLst>
          <pc:docMk/>
          <pc:sldMk cId="2436323924" sldId="271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4221459341" sldId="271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945445727" sldId="272"/>
        </pc:sldMkLst>
      </pc:sldChg>
      <pc:sldChg chg="add">
        <pc:chgData name="Patrick Merritt" userId="b92c223c-8880-48c6-9b0c-d25ee1bca468" providerId="ADAL" clId="{995754DA-9755-4D7D-9FF6-ECE979082F6F}" dt="2024-11-13T10:10:29.093" v="102"/>
        <pc:sldMkLst>
          <pc:docMk/>
          <pc:sldMk cId="4268145493" sldId="272"/>
        </pc:sldMkLst>
      </pc:sldChg>
      <pc:sldChg chg="add">
        <pc:chgData name="Patrick Merritt" userId="b92c223c-8880-48c6-9b0c-d25ee1bca468" providerId="ADAL" clId="{995754DA-9755-4D7D-9FF6-ECE979082F6F}" dt="2024-11-13T10:10:29.093" v="102"/>
        <pc:sldMkLst>
          <pc:docMk/>
          <pc:sldMk cId="3063744206" sldId="273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578199303" sldId="273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2629640441" sldId="274"/>
        </pc:sldMkLst>
      </pc:sldChg>
      <pc:sldChg chg="add">
        <pc:chgData name="Patrick Merritt" userId="b92c223c-8880-48c6-9b0c-d25ee1bca468" providerId="ADAL" clId="{995754DA-9755-4D7D-9FF6-ECE979082F6F}" dt="2024-11-13T10:10:29.093" v="102"/>
        <pc:sldMkLst>
          <pc:docMk/>
          <pc:sldMk cId="3317614790" sldId="274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1368029473" sldId="275"/>
        </pc:sldMkLst>
      </pc:sldChg>
      <pc:sldChg chg="add">
        <pc:chgData name="Patrick Merritt" userId="b92c223c-8880-48c6-9b0c-d25ee1bca468" providerId="ADAL" clId="{995754DA-9755-4D7D-9FF6-ECE979082F6F}" dt="2024-11-13T10:11:10.678" v="103"/>
        <pc:sldMkLst>
          <pc:docMk/>
          <pc:sldMk cId="2114710724" sldId="276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4153350013" sldId="276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1464287160" sldId="277"/>
        </pc:sldMkLst>
      </pc:sldChg>
      <pc:sldChg chg="add">
        <pc:chgData name="Patrick Merritt" userId="b92c223c-8880-48c6-9b0c-d25ee1bca468" providerId="ADAL" clId="{995754DA-9755-4D7D-9FF6-ECE979082F6F}" dt="2024-11-13T10:11:10.678" v="103"/>
        <pc:sldMkLst>
          <pc:docMk/>
          <pc:sldMk cId="640016428" sldId="278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520572055" sldId="278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1673915277" sldId="279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233445006" sldId="279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213276996" sldId="280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740584507" sldId="280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691409148" sldId="281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411945743" sldId="281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133094834" sldId="282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816040165" sldId="283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1378653237" sldId="284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1844994519" sldId="285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972848785" sldId="286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2632461564" sldId="287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001476417" sldId="289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649644260" sldId="290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271795257" sldId="291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812937939" sldId="292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340258648" sldId="293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017538376" sldId="294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448935152" sldId="295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1079882833" sldId="296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1131982386" sldId="297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711867253" sldId="298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4094410180" sldId="299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2176714486" sldId="300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146104244" sldId="302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4271884722" sldId="303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2728133880" sldId="304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999292819" sldId="305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1658984503" sldId="307"/>
        </pc:sldMkLst>
      </pc:sldChg>
      <pc:sldChg chg="new del">
        <pc:chgData name="Patrick Merritt" userId="b92c223c-8880-48c6-9b0c-d25ee1bca468" providerId="ADAL" clId="{995754DA-9755-4D7D-9FF6-ECE979082F6F}" dt="2024-11-13T10:11:15.381" v="104" actId="47"/>
        <pc:sldMkLst>
          <pc:docMk/>
          <pc:sldMk cId="1471857344" sldId="308"/>
        </pc:sldMkLst>
      </pc:sldChg>
      <pc:sldChg chg="new del">
        <pc:chgData name="Patrick Merritt" userId="b92c223c-8880-48c6-9b0c-d25ee1bca468" providerId="ADAL" clId="{995754DA-9755-4D7D-9FF6-ECE979082F6F}" dt="2024-11-13T10:10:09.794" v="101" actId="47"/>
        <pc:sldMkLst>
          <pc:docMk/>
          <pc:sldMk cId="3693593496" sldId="309"/>
        </pc:sldMkLst>
      </pc:sldChg>
    </pc:docChg>
  </pc:docChgLst>
  <pc:docChgLst>
    <pc:chgData name="Patrick Merritt" userId="b92c223c-8880-48c6-9b0c-d25ee1bca468" providerId="ADAL" clId="{E895403D-2D63-4BE2-9DBC-6A07230F99B4}"/>
    <pc:docChg chg="custSel addSld delSld modSld">
      <pc:chgData name="Patrick Merritt" userId="b92c223c-8880-48c6-9b0c-d25ee1bca468" providerId="ADAL" clId="{E895403D-2D63-4BE2-9DBC-6A07230F99B4}" dt="2024-10-24T09:52:53.341" v="1848" actId="1076"/>
      <pc:docMkLst>
        <pc:docMk/>
      </pc:docMkLst>
      <pc:sldChg chg="modSp mod">
        <pc:chgData name="Patrick Merritt" userId="b92c223c-8880-48c6-9b0c-d25ee1bca468" providerId="ADAL" clId="{E895403D-2D63-4BE2-9DBC-6A07230F99B4}" dt="2024-10-24T08:45:38.965" v="21" actId="20577"/>
        <pc:sldMkLst>
          <pc:docMk/>
          <pc:sldMk cId="580719803" sldId="257"/>
        </pc:sldMkLst>
        <pc:spChg chg="mod">
          <ac:chgData name="Patrick Merritt" userId="b92c223c-8880-48c6-9b0c-d25ee1bca468" providerId="ADAL" clId="{E895403D-2D63-4BE2-9DBC-6A07230F99B4}" dt="2024-10-24T08:45:38.965" v="21" actId="20577"/>
          <ac:spMkLst>
            <pc:docMk/>
            <pc:sldMk cId="580719803" sldId="257"/>
            <ac:spMk id="3" creationId="{F61C640D-DD62-D9DE-4EB6-0E4F5238402D}"/>
          </ac:spMkLst>
        </pc:spChg>
      </pc:sldChg>
      <pc:sldChg chg="modSp mod">
        <pc:chgData name="Patrick Merritt" userId="b92c223c-8880-48c6-9b0c-d25ee1bca468" providerId="ADAL" clId="{E895403D-2D63-4BE2-9DBC-6A07230F99B4}" dt="2024-10-24T08:46:12.997" v="55" actId="20577"/>
        <pc:sldMkLst>
          <pc:docMk/>
          <pc:sldMk cId="1398592841" sldId="258"/>
        </pc:sldMkLst>
        <pc:spChg chg="mod">
          <ac:chgData name="Patrick Merritt" userId="b92c223c-8880-48c6-9b0c-d25ee1bca468" providerId="ADAL" clId="{E895403D-2D63-4BE2-9DBC-6A07230F99B4}" dt="2024-10-24T08:45:56.492" v="30" actId="20577"/>
          <ac:spMkLst>
            <pc:docMk/>
            <pc:sldMk cId="1398592841" sldId="258"/>
            <ac:spMk id="4" creationId="{12248066-1D19-5782-90D3-CDDDFAC7906A}"/>
          </ac:spMkLst>
        </pc:spChg>
        <pc:spChg chg="mod">
          <ac:chgData name="Patrick Merritt" userId="b92c223c-8880-48c6-9b0c-d25ee1bca468" providerId="ADAL" clId="{E895403D-2D63-4BE2-9DBC-6A07230F99B4}" dt="2024-10-24T08:46:12.997" v="55" actId="20577"/>
          <ac:spMkLst>
            <pc:docMk/>
            <pc:sldMk cId="1398592841" sldId="258"/>
            <ac:spMk id="5" creationId="{1A613E87-22A2-41D1-97F7-43A558FC1AC6}"/>
          </ac:spMkLst>
        </pc:spChg>
      </pc:sldChg>
      <pc:sldChg chg="new del">
        <pc:chgData name="Patrick Merritt" userId="b92c223c-8880-48c6-9b0c-d25ee1bca468" providerId="ADAL" clId="{E895403D-2D63-4BE2-9DBC-6A07230F99B4}" dt="2024-10-24T08:47:09.111" v="58" actId="47"/>
        <pc:sldMkLst>
          <pc:docMk/>
          <pc:sldMk cId="765217500" sldId="259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069208015" sldId="259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466479415" sldId="260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2850338257" sldId="261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170495832" sldId="261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2369821580" sldId="262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3508890973" sldId="262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738292188" sldId="263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3591432374" sldId="263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2424071913" sldId="264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4078858970" sldId="264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2239329461" sldId="265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3711824575" sldId="266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733965366" sldId="266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2369783589" sldId="267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2950226605" sldId="267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874440295" sldId="268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857240944" sldId="268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271112337" sldId="269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3427605841" sldId="269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429024910" sldId="270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3889218768" sldId="270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808552154" sldId="271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4221459341" sldId="271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2483547321" sldId="272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3945445727" sldId="272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3578199303" sldId="273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767913251" sldId="273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1159574248" sldId="274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2629640441" sldId="274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1368029473" sldId="275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555157688" sldId="275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4153350013" sldId="276"/>
        </pc:sldMkLst>
      </pc:sldChg>
      <pc:sldChg chg="modSp add mod">
        <pc:chgData name="Patrick Merritt" userId="b92c223c-8880-48c6-9b0c-d25ee1bca468" providerId="ADAL" clId="{E895403D-2D63-4BE2-9DBC-6A07230F99B4}" dt="2024-10-24T08:48:10.679" v="124" actId="313"/>
        <pc:sldMkLst>
          <pc:docMk/>
          <pc:sldMk cId="1464287160" sldId="277"/>
        </pc:sldMkLst>
        <pc:spChg chg="mod">
          <ac:chgData name="Patrick Merritt" userId="b92c223c-8880-48c6-9b0c-d25ee1bca468" providerId="ADAL" clId="{E895403D-2D63-4BE2-9DBC-6A07230F99B4}" dt="2024-10-24T08:48:10.679" v="124" actId="313"/>
          <ac:spMkLst>
            <pc:docMk/>
            <pc:sldMk cId="1464287160" sldId="277"/>
            <ac:spMk id="3" creationId="{6C859B53-3833-733B-EDF9-7314146C2BFB}"/>
          </ac:spMkLst>
        </pc:spChg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509675672" sldId="277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1729810838" sldId="278"/>
        </pc:sldMkLst>
      </pc:sldChg>
      <pc:sldChg chg="addSp delSp modSp new mod modClrScheme chgLayout">
        <pc:chgData name="Patrick Merritt" userId="b92c223c-8880-48c6-9b0c-d25ee1bca468" providerId="ADAL" clId="{E895403D-2D63-4BE2-9DBC-6A07230F99B4}" dt="2024-10-24T09:52:53.341" v="1848" actId="1076"/>
        <pc:sldMkLst>
          <pc:docMk/>
          <pc:sldMk cId="3520572055" sldId="278"/>
        </pc:sldMkLst>
        <pc:spChg chg="del mod ord">
          <ac:chgData name="Patrick Merritt" userId="b92c223c-8880-48c6-9b0c-d25ee1bca468" providerId="ADAL" clId="{E895403D-2D63-4BE2-9DBC-6A07230F99B4}" dt="2024-10-24T09:05:50.716" v="126" actId="700"/>
          <ac:spMkLst>
            <pc:docMk/>
            <pc:sldMk cId="3520572055" sldId="278"/>
            <ac:spMk id="2" creationId="{159BCF16-1FDC-7544-285A-89E4CA2F01BB}"/>
          </ac:spMkLst>
        </pc:spChg>
        <pc:spChg chg="del mod ord">
          <ac:chgData name="Patrick Merritt" userId="b92c223c-8880-48c6-9b0c-d25ee1bca468" providerId="ADAL" clId="{E895403D-2D63-4BE2-9DBC-6A07230F99B4}" dt="2024-10-24T09:05:50.716" v="126" actId="700"/>
          <ac:spMkLst>
            <pc:docMk/>
            <pc:sldMk cId="3520572055" sldId="278"/>
            <ac:spMk id="3" creationId="{E68E44A0-B714-403B-9546-214679204473}"/>
          </ac:spMkLst>
        </pc:spChg>
        <pc:spChg chg="del">
          <ac:chgData name="Patrick Merritt" userId="b92c223c-8880-48c6-9b0c-d25ee1bca468" providerId="ADAL" clId="{E895403D-2D63-4BE2-9DBC-6A07230F99B4}" dt="2024-10-24T09:05:50.716" v="126" actId="700"/>
          <ac:spMkLst>
            <pc:docMk/>
            <pc:sldMk cId="3520572055" sldId="278"/>
            <ac:spMk id="4" creationId="{B1D24E29-87D7-E231-8D42-113664A7F660}"/>
          </ac:spMkLst>
        </pc:spChg>
        <pc:spChg chg="add mod ord">
          <ac:chgData name="Patrick Merritt" userId="b92c223c-8880-48c6-9b0c-d25ee1bca468" providerId="ADAL" clId="{E895403D-2D63-4BE2-9DBC-6A07230F99B4}" dt="2024-10-24T09:11:08.866" v="368" actId="20577"/>
          <ac:spMkLst>
            <pc:docMk/>
            <pc:sldMk cId="3520572055" sldId="278"/>
            <ac:spMk id="5" creationId="{47F50508-63D8-F748-3A58-6FE74EE3D94E}"/>
          </ac:spMkLst>
        </pc:spChg>
        <pc:spChg chg="add mod ord">
          <ac:chgData name="Patrick Merritt" userId="b92c223c-8880-48c6-9b0c-d25ee1bca468" providerId="ADAL" clId="{E895403D-2D63-4BE2-9DBC-6A07230F99B4}" dt="2024-10-24T09:21:24.895" v="1014" actId="20577"/>
          <ac:spMkLst>
            <pc:docMk/>
            <pc:sldMk cId="3520572055" sldId="278"/>
            <ac:spMk id="6" creationId="{690C2510-219C-9BCA-C570-AAC40B87A288}"/>
          </ac:spMkLst>
        </pc:spChg>
        <pc:spChg chg="add mod">
          <ac:chgData name="Patrick Merritt" userId="b92c223c-8880-48c6-9b0c-d25ee1bca468" providerId="ADAL" clId="{E895403D-2D63-4BE2-9DBC-6A07230F99B4}" dt="2024-10-24T09:52:53.341" v="1848" actId="1076"/>
          <ac:spMkLst>
            <pc:docMk/>
            <pc:sldMk cId="3520572055" sldId="278"/>
            <ac:spMk id="7" creationId="{DE11A3D4-5615-495D-7D66-87457E6502FC}"/>
          </ac:spMkLst>
        </pc:spChg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58415026" sldId="279"/>
        </pc:sldMkLst>
      </pc:sldChg>
      <pc:sldChg chg="modSp new mod">
        <pc:chgData name="Patrick Merritt" userId="b92c223c-8880-48c6-9b0c-d25ee1bca468" providerId="ADAL" clId="{E895403D-2D63-4BE2-9DBC-6A07230F99B4}" dt="2024-10-24T09:45:39.022" v="1254" actId="20577"/>
        <pc:sldMkLst>
          <pc:docMk/>
          <pc:sldMk cId="3233445006" sldId="279"/>
        </pc:sldMkLst>
        <pc:spChg chg="mod">
          <ac:chgData name="Patrick Merritt" userId="b92c223c-8880-48c6-9b0c-d25ee1bca468" providerId="ADAL" clId="{E895403D-2D63-4BE2-9DBC-6A07230F99B4}" dt="2024-10-24T09:21:43.336" v="1025" actId="20577"/>
          <ac:spMkLst>
            <pc:docMk/>
            <pc:sldMk cId="3233445006" sldId="279"/>
            <ac:spMk id="2" creationId="{1A54638E-83BA-795B-3909-DD24EF2CBF28}"/>
          </ac:spMkLst>
        </pc:spChg>
        <pc:spChg chg="mod">
          <ac:chgData name="Patrick Merritt" userId="b92c223c-8880-48c6-9b0c-d25ee1bca468" providerId="ADAL" clId="{E895403D-2D63-4BE2-9DBC-6A07230F99B4}" dt="2024-10-24T09:45:39.022" v="1254" actId="20577"/>
          <ac:spMkLst>
            <pc:docMk/>
            <pc:sldMk cId="3233445006" sldId="279"/>
            <ac:spMk id="3" creationId="{EE43CEBD-0821-FC29-1EB5-A8CED54B5C7A}"/>
          </ac:spMkLst>
        </pc:spChg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941237210" sldId="280"/>
        </pc:sldMkLst>
      </pc:sldChg>
      <pc:sldChg chg="modSp new mod">
        <pc:chgData name="Patrick Merritt" userId="b92c223c-8880-48c6-9b0c-d25ee1bca468" providerId="ADAL" clId="{E895403D-2D63-4BE2-9DBC-6A07230F99B4}" dt="2024-10-24T09:50:02.829" v="1716" actId="20577"/>
        <pc:sldMkLst>
          <pc:docMk/>
          <pc:sldMk cId="3740584507" sldId="280"/>
        </pc:sldMkLst>
        <pc:spChg chg="mod">
          <ac:chgData name="Patrick Merritt" userId="b92c223c-8880-48c6-9b0c-d25ee1bca468" providerId="ADAL" clId="{E895403D-2D63-4BE2-9DBC-6A07230F99B4}" dt="2024-10-24T09:46:18.573" v="1288" actId="20577"/>
          <ac:spMkLst>
            <pc:docMk/>
            <pc:sldMk cId="3740584507" sldId="280"/>
            <ac:spMk id="2" creationId="{8ADBD13F-761B-F5F9-BAB0-FC4ED9595555}"/>
          </ac:spMkLst>
        </pc:spChg>
        <pc:spChg chg="mod">
          <ac:chgData name="Patrick Merritt" userId="b92c223c-8880-48c6-9b0c-d25ee1bca468" providerId="ADAL" clId="{E895403D-2D63-4BE2-9DBC-6A07230F99B4}" dt="2024-10-24T09:50:02.829" v="1716" actId="20577"/>
          <ac:spMkLst>
            <pc:docMk/>
            <pc:sldMk cId="3740584507" sldId="280"/>
            <ac:spMk id="3" creationId="{37524394-0094-1910-2E26-AC7C36F7B0AF}"/>
          </ac:spMkLst>
        </pc:spChg>
      </pc:sldChg>
      <pc:sldChg chg="modSp new mod">
        <pc:chgData name="Patrick Merritt" userId="b92c223c-8880-48c6-9b0c-d25ee1bca468" providerId="ADAL" clId="{E895403D-2D63-4BE2-9DBC-6A07230F99B4}" dt="2024-10-24T09:51:49.806" v="1841" actId="20577"/>
        <pc:sldMkLst>
          <pc:docMk/>
          <pc:sldMk cId="691409148" sldId="281"/>
        </pc:sldMkLst>
        <pc:spChg chg="mod">
          <ac:chgData name="Patrick Merritt" userId="b92c223c-8880-48c6-9b0c-d25ee1bca468" providerId="ADAL" clId="{E895403D-2D63-4BE2-9DBC-6A07230F99B4}" dt="2024-10-24T09:50:32.231" v="1740" actId="20577"/>
          <ac:spMkLst>
            <pc:docMk/>
            <pc:sldMk cId="691409148" sldId="281"/>
            <ac:spMk id="2" creationId="{7CACF4A4-2B93-EE23-9E10-560150AD5CA1}"/>
          </ac:spMkLst>
        </pc:spChg>
        <pc:spChg chg="mod">
          <ac:chgData name="Patrick Merritt" userId="b92c223c-8880-48c6-9b0c-d25ee1bca468" providerId="ADAL" clId="{E895403D-2D63-4BE2-9DBC-6A07230F99B4}" dt="2024-10-24T09:51:49.806" v="1841" actId="20577"/>
          <ac:spMkLst>
            <pc:docMk/>
            <pc:sldMk cId="691409148" sldId="281"/>
            <ac:spMk id="3" creationId="{A7F7BC43-D6B6-08F1-D869-E35BD28DB005}"/>
          </ac:spMkLst>
        </pc:spChg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2006192712" sldId="281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710965597" sldId="283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909542010" sldId="285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244693972" sldId="286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472564505" sldId="287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832291781" sldId="288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4294809072" sldId="289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897327063" sldId="290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556211457" sldId="291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1518095858" sldId="292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445034878" sldId="293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2631709704" sldId="295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503101568" sldId="296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092120081" sldId="297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051056342" sldId="298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1178397040" sldId="299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1466222727" sldId="300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400137227" sldId="301"/>
        </pc:sldMkLst>
      </pc:sldChg>
    </pc:docChg>
  </pc:docChgLst>
  <pc:docChgLst>
    <pc:chgData name="Patrick Merritt" userId="b92c223c-8880-48c6-9b0c-d25ee1bca468" providerId="ADAL" clId="{DC770E9A-1F59-49FA-ADC7-B13DBCBACBF6}"/>
    <pc:docChg chg="custSel modSld">
      <pc:chgData name="Patrick Merritt" userId="b92c223c-8880-48c6-9b0c-d25ee1bca468" providerId="ADAL" clId="{DC770E9A-1F59-49FA-ADC7-B13DBCBACBF6}" dt="2024-03-11T16:49:07.977" v="28" actId="313"/>
      <pc:docMkLst>
        <pc:docMk/>
      </pc:docMkLst>
      <pc:sldChg chg="modSp mod">
        <pc:chgData name="Patrick Merritt" userId="b92c223c-8880-48c6-9b0c-d25ee1bca468" providerId="ADAL" clId="{DC770E9A-1F59-49FA-ADC7-B13DBCBACBF6}" dt="2024-03-11T16:49:07.977" v="28" actId="313"/>
        <pc:sldMkLst>
          <pc:docMk/>
          <pc:sldMk cId="4144405205" sldId="258"/>
        </pc:sldMkLst>
        <pc:spChg chg="mod">
          <ac:chgData name="Patrick Merritt" userId="b92c223c-8880-48c6-9b0c-d25ee1bca468" providerId="ADAL" clId="{DC770E9A-1F59-49FA-ADC7-B13DBCBACBF6}" dt="2024-03-11T16:49:07.977" v="28" actId="313"/>
          <ac:spMkLst>
            <pc:docMk/>
            <pc:sldMk cId="4144405205" sldId="258"/>
            <ac:spMk id="4" creationId="{05B0F44D-A828-6578-1C8D-4E7D2915B331}"/>
          </ac:spMkLst>
        </pc:spChg>
      </pc:sldChg>
    </pc:docChg>
  </pc:docChgLst>
  <pc:docChgLst>
    <pc:chgData name="Patrick Merritt" userId="b92c223c-8880-48c6-9b0c-d25ee1bca468" providerId="ADAL" clId="{ADB446A2-1CD1-42FF-8C4C-FE9C8330FA41}"/>
    <pc:docChg chg="undo custSel addSld delSld modSld sldOrd">
      <pc:chgData name="Patrick Merritt" userId="b92c223c-8880-48c6-9b0c-d25ee1bca468" providerId="ADAL" clId="{ADB446A2-1CD1-42FF-8C4C-FE9C8330FA41}" dt="2024-09-14T12:50:37.844" v="6917" actId="47"/>
      <pc:docMkLst>
        <pc:docMk/>
      </pc:docMkLst>
      <pc:sldChg chg="modSp mod">
        <pc:chgData name="Patrick Merritt" userId="b92c223c-8880-48c6-9b0c-d25ee1bca468" providerId="ADAL" clId="{ADB446A2-1CD1-42FF-8C4C-FE9C8330FA41}" dt="2024-09-14T11:13:23.219" v="20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ADB446A2-1CD1-42FF-8C4C-FE9C8330FA41}" dt="2024-09-14T11:13:23.219" v="20" actId="20577"/>
          <ac:spMkLst>
            <pc:docMk/>
            <pc:sldMk cId="357346659" sldId="256"/>
            <ac:spMk id="2" creationId="{B2975A7C-D54D-05E0-876F-826FC221EA09}"/>
          </ac:spMkLst>
        </pc:spChg>
      </pc:sldChg>
      <pc:sldChg chg="addSp delSp modSp new mod modClrScheme chgLayout">
        <pc:chgData name="Patrick Merritt" userId="b92c223c-8880-48c6-9b0c-d25ee1bca468" providerId="ADAL" clId="{ADB446A2-1CD1-42FF-8C4C-FE9C8330FA41}" dt="2024-09-14T11:14:13.680" v="62" actId="20577"/>
        <pc:sldMkLst>
          <pc:docMk/>
          <pc:sldMk cId="2081798048" sldId="258"/>
        </pc:sldMkLst>
        <pc:spChg chg="del mod ord">
          <ac:chgData name="Patrick Merritt" userId="b92c223c-8880-48c6-9b0c-d25ee1bca468" providerId="ADAL" clId="{ADB446A2-1CD1-42FF-8C4C-FE9C8330FA41}" dt="2024-09-14T11:13:40.469" v="23" actId="700"/>
          <ac:spMkLst>
            <pc:docMk/>
            <pc:sldMk cId="2081798048" sldId="258"/>
            <ac:spMk id="2" creationId="{C153F79D-7FA3-F41A-7E0D-225965FE76CE}"/>
          </ac:spMkLst>
        </pc:spChg>
        <pc:spChg chg="del mod ord">
          <ac:chgData name="Patrick Merritt" userId="b92c223c-8880-48c6-9b0c-d25ee1bca468" providerId="ADAL" clId="{ADB446A2-1CD1-42FF-8C4C-FE9C8330FA41}" dt="2024-09-14T11:13:40.469" v="23" actId="700"/>
          <ac:spMkLst>
            <pc:docMk/>
            <pc:sldMk cId="2081798048" sldId="258"/>
            <ac:spMk id="3" creationId="{937080BC-156F-583D-AD40-54EC283F5C2A}"/>
          </ac:spMkLst>
        </pc:spChg>
        <pc:spChg chg="add mod ord">
          <ac:chgData name="Patrick Merritt" userId="b92c223c-8880-48c6-9b0c-d25ee1bca468" providerId="ADAL" clId="{ADB446A2-1CD1-42FF-8C4C-FE9C8330FA41}" dt="2024-09-14T11:14:06.505" v="43" actId="20577"/>
          <ac:spMkLst>
            <pc:docMk/>
            <pc:sldMk cId="2081798048" sldId="258"/>
            <ac:spMk id="4" creationId="{DD81B8F1-FC3E-C00A-3D66-E4738AABBCFC}"/>
          </ac:spMkLst>
        </pc:spChg>
        <pc:spChg chg="add mod ord">
          <ac:chgData name="Patrick Merritt" userId="b92c223c-8880-48c6-9b0c-d25ee1bca468" providerId="ADAL" clId="{ADB446A2-1CD1-42FF-8C4C-FE9C8330FA41}" dt="2024-09-14T11:14:13.680" v="62" actId="20577"/>
          <ac:spMkLst>
            <pc:docMk/>
            <pc:sldMk cId="2081798048" sldId="258"/>
            <ac:spMk id="5" creationId="{ED3FF88E-7738-CBAF-55DE-385606E66AC1}"/>
          </ac:spMkLst>
        </pc:spChg>
      </pc:sldChg>
      <pc:sldChg chg="addSp delSp modSp new mod modClrScheme chgLayout">
        <pc:chgData name="Patrick Merritt" userId="b92c223c-8880-48c6-9b0c-d25ee1bca468" providerId="ADAL" clId="{ADB446A2-1CD1-42FF-8C4C-FE9C8330FA41}" dt="2024-09-14T11:17:28.276" v="623" actId="20577"/>
        <pc:sldMkLst>
          <pc:docMk/>
          <pc:sldMk cId="2643284777" sldId="259"/>
        </pc:sldMkLst>
        <pc:spChg chg="del mod ord">
          <ac:chgData name="Patrick Merritt" userId="b92c223c-8880-48c6-9b0c-d25ee1bca468" providerId="ADAL" clId="{ADB446A2-1CD1-42FF-8C4C-FE9C8330FA41}" dt="2024-09-14T11:14:19.112" v="64" actId="700"/>
          <ac:spMkLst>
            <pc:docMk/>
            <pc:sldMk cId="2643284777" sldId="259"/>
            <ac:spMk id="2" creationId="{45A039B9-1966-BD89-A301-3C2812561E7D}"/>
          </ac:spMkLst>
        </pc:spChg>
        <pc:spChg chg="del mod ord">
          <ac:chgData name="Patrick Merritt" userId="b92c223c-8880-48c6-9b0c-d25ee1bca468" providerId="ADAL" clId="{ADB446A2-1CD1-42FF-8C4C-FE9C8330FA41}" dt="2024-09-14T11:14:19.112" v="64" actId="700"/>
          <ac:spMkLst>
            <pc:docMk/>
            <pc:sldMk cId="2643284777" sldId="259"/>
            <ac:spMk id="3" creationId="{3313DD7B-F59C-CD9E-26A0-3C07EDB47EF3}"/>
          </ac:spMkLst>
        </pc:spChg>
        <pc:spChg chg="add mod ord">
          <ac:chgData name="Patrick Merritt" userId="b92c223c-8880-48c6-9b0c-d25ee1bca468" providerId="ADAL" clId="{ADB446A2-1CD1-42FF-8C4C-FE9C8330FA41}" dt="2024-09-14T11:14:50.320" v="222" actId="5793"/>
          <ac:spMkLst>
            <pc:docMk/>
            <pc:sldMk cId="2643284777" sldId="259"/>
            <ac:spMk id="4" creationId="{0089E7B3-3780-B2B5-1018-BADF4253B456}"/>
          </ac:spMkLst>
        </pc:spChg>
        <pc:spChg chg="add mod ord">
          <ac:chgData name="Patrick Merritt" userId="b92c223c-8880-48c6-9b0c-d25ee1bca468" providerId="ADAL" clId="{ADB446A2-1CD1-42FF-8C4C-FE9C8330FA41}" dt="2024-09-14T11:17:28.276" v="623" actId="20577"/>
          <ac:spMkLst>
            <pc:docMk/>
            <pc:sldMk cId="2643284777" sldId="259"/>
            <ac:spMk id="5" creationId="{DB8B17B3-86C8-5E7F-DDC5-67710A1E0CD7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586922221" sldId="259"/>
        </pc:sldMkLst>
      </pc:sldChg>
      <pc:sldChg chg="modSp new mod">
        <pc:chgData name="Patrick Merritt" userId="b92c223c-8880-48c6-9b0c-d25ee1bca468" providerId="ADAL" clId="{ADB446A2-1CD1-42FF-8C4C-FE9C8330FA41}" dt="2024-09-14T11:27:21.409" v="1596" actId="20577"/>
        <pc:sldMkLst>
          <pc:docMk/>
          <pc:sldMk cId="2153999841" sldId="260"/>
        </pc:sldMkLst>
        <pc:spChg chg="mod">
          <ac:chgData name="Patrick Merritt" userId="b92c223c-8880-48c6-9b0c-d25ee1bca468" providerId="ADAL" clId="{ADB446A2-1CD1-42FF-8C4C-FE9C8330FA41}" dt="2024-09-14T11:17:59.726" v="665" actId="20577"/>
          <ac:spMkLst>
            <pc:docMk/>
            <pc:sldMk cId="2153999841" sldId="260"/>
            <ac:spMk id="2" creationId="{5E96BD0F-0836-FC18-32BD-7A75D1020004}"/>
          </ac:spMkLst>
        </pc:spChg>
        <pc:spChg chg="mod">
          <ac:chgData name="Patrick Merritt" userId="b92c223c-8880-48c6-9b0c-d25ee1bca468" providerId="ADAL" clId="{ADB446A2-1CD1-42FF-8C4C-FE9C8330FA41}" dt="2024-09-14T11:27:21.409" v="1596" actId="20577"/>
          <ac:spMkLst>
            <pc:docMk/>
            <pc:sldMk cId="2153999841" sldId="260"/>
            <ac:spMk id="3" creationId="{C2045612-66AE-B915-7B2E-F1B6BA2AA34C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373073726" sldId="260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20753352" sldId="261"/>
        </pc:sldMkLst>
      </pc:sldChg>
      <pc:sldChg chg="addSp delSp modSp new mod modClrScheme chgLayout">
        <pc:chgData name="Patrick Merritt" userId="b92c223c-8880-48c6-9b0c-d25ee1bca468" providerId="ADAL" clId="{ADB446A2-1CD1-42FF-8C4C-FE9C8330FA41}" dt="2024-09-14T11:24:25.008" v="1219" actId="20577"/>
        <pc:sldMkLst>
          <pc:docMk/>
          <pc:sldMk cId="1521548385" sldId="261"/>
        </pc:sldMkLst>
        <pc:spChg chg="mod ord">
          <ac:chgData name="Patrick Merritt" userId="b92c223c-8880-48c6-9b0c-d25ee1bca468" providerId="ADAL" clId="{ADB446A2-1CD1-42FF-8C4C-FE9C8330FA41}" dt="2024-09-14T11:21:29.149" v="1110" actId="700"/>
          <ac:spMkLst>
            <pc:docMk/>
            <pc:sldMk cId="1521548385" sldId="261"/>
            <ac:spMk id="2" creationId="{71BB7865-74F8-5ABB-7240-540BA583CC49}"/>
          </ac:spMkLst>
        </pc:spChg>
        <pc:spChg chg="mod ord">
          <ac:chgData name="Patrick Merritt" userId="b92c223c-8880-48c6-9b0c-d25ee1bca468" providerId="ADAL" clId="{ADB446A2-1CD1-42FF-8C4C-FE9C8330FA41}" dt="2024-09-14T11:24:25.008" v="1219" actId="20577"/>
          <ac:spMkLst>
            <pc:docMk/>
            <pc:sldMk cId="1521548385" sldId="261"/>
            <ac:spMk id="3" creationId="{E5505A7D-7D28-C060-6C38-B284B6C7FB8F}"/>
          </ac:spMkLst>
        </pc:spChg>
        <pc:spChg chg="add del mod ord">
          <ac:chgData name="Patrick Merritt" userId="b92c223c-8880-48c6-9b0c-d25ee1bca468" providerId="ADAL" clId="{ADB446A2-1CD1-42FF-8C4C-FE9C8330FA41}" dt="2024-09-14T11:21:29.149" v="1110" actId="700"/>
          <ac:spMkLst>
            <pc:docMk/>
            <pc:sldMk cId="1521548385" sldId="261"/>
            <ac:spMk id="4" creationId="{98CFB518-1178-CDB7-A861-9A1FF1DEDB02}"/>
          </ac:spMkLst>
        </pc:spChg>
      </pc:sldChg>
      <pc:sldChg chg="addSp delSp modSp new del mod modClrScheme chgLayout">
        <pc:chgData name="Patrick Merritt" userId="b92c223c-8880-48c6-9b0c-d25ee1bca468" providerId="ADAL" clId="{ADB446A2-1CD1-42FF-8C4C-FE9C8330FA41}" dt="2024-09-14T11:21:51.708" v="1140" actId="2696"/>
        <pc:sldMkLst>
          <pc:docMk/>
          <pc:sldMk cId="1163140573" sldId="262"/>
        </pc:sldMkLst>
        <pc:spChg chg="del mod ord">
          <ac:chgData name="Patrick Merritt" userId="b92c223c-8880-48c6-9b0c-d25ee1bca468" providerId="ADAL" clId="{ADB446A2-1CD1-42FF-8C4C-FE9C8330FA41}" dt="2024-09-14T11:21:33.331" v="1112" actId="700"/>
          <ac:spMkLst>
            <pc:docMk/>
            <pc:sldMk cId="1163140573" sldId="262"/>
            <ac:spMk id="2" creationId="{ECEBBEC5-79DC-6889-E7C8-C41ADE91E26B}"/>
          </ac:spMkLst>
        </pc:spChg>
        <pc:spChg chg="del mod ord">
          <ac:chgData name="Patrick Merritt" userId="b92c223c-8880-48c6-9b0c-d25ee1bca468" providerId="ADAL" clId="{ADB446A2-1CD1-42FF-8C4C-FE9C8330FA41}" dt="2024-09-14T11:21:33.331" v="1112" actId="700"/>
          <ac:spMkLst>
            <pc:docMk/>
            <pc:sldMk cId="1163140573" sldId="262"/>
            <ac:spMk id="3" creationId="{5E16B57B-6C76-87FC-BABB-2A3BDC51F122}"/>
          </ac:spMkLst>
        </pc:spChg>
        <pc:spChg chg="add mod ord">
          <ac:chgData name="Patrick Merritt" userId="b92c223c-8880-48c6-9b0c-d25ee1bca468" providerId="ADAL" clId="{ADB446A2-1CD1-42FF-8C4C-FE9C8330FA41}" dt="2024-09-14T11:21:45.126" v="1139" actId="20577"/>
          <ac:spMkLst>
            <pc:docMk/>
            <pc:sldMk cId="1163140573" sldId="262"/>
            <ac:spMk id="4" creationId="{319C2210-99EC-4FE6-8848-1527C86FCFD9}"/>
          </ac:spMkLst>
        </pc:spChg>
        <pc:spChg chg="add mod ord">
          <ac:chgData name="Patrick Merritt" userId="b92c223c-8880-48c6-9b0c-d25ee1bca468" providerId="ADAL" clId="{ADB446A2-1CD1-42FF-8C4C-FE9C8330FA41}" dt="2024-09-14T11:21:33.331" v="1112" actId="700"/>
          <ac:spMkLst>
            <pc:docMk/>
            <pc:sldMk cId="1163140573" sldId="262"/>
            <ac:spMk id="5" creationId="{CC009926-E25D-2D9C-CFB9-54F17A8FBA46}"/>
          </ac:spMkLst>
        </pc:spChg>
        <pc:spChg chg="add mod ord">
          <ac:chgData name="Patrick Merritt" userId="b92c223c-8880-48c6-9b0c-d25ee1bca468" providerId="ADAL" clId="{ADB446A2-1CD1-42FF-8C4C-FE9C8330FA41}" dt="2024-09-14T11:21:33.331" v="1112" actId="700"/>
          <ac:spMkLst>
            <pc:docMk/>
            <pc:sldMk cId="1163140573" sldId="262"/>
            <ac:spMk id="6" creationId="{C9041C80-02E8-C932-A598-8384D667A313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1532601156" sldId="262"/>
        </pc:sldMkLst>
      </pc:sldChg>
      <pc:sldChg chg="modSp new mod">
        <pc:chgData name="Patrick Merritt" userId="b92c223c-8880-48c6-9b0c-d25ee1bca468" providerId="ADAL" clId="{ADB446A2-1CD1-42FF-8C4C-FE9C8330FA41}" dt="2024-09-14T11:26:46.643" v="1585" actId="20577"/>
        <pc:sldMkLst>
          <pc:docMk/>
          <pc:sldMk cId="3642388207" sldId="262"/>
        </pc:sldMkLst>
        <pc:spChg chg="mod">
          <ac:chgData name="Patrick Merritt" userId="b92c223c-8880-48c6-9b0c-d25ee1bca468" providerId="ADAL" clId="{ADB446A2-1CD1-42FF-8C4C-FE9C8330FA41}" dt="2024-09-14T11:24:43.609" v="1223" actId="20577"/>
          <ac:spMkLst>
            <pc:docMk/>
            <pc:sldMk cId="3642388207" sldId="262"/>
            <ac:spMk id="2" creationId="{A7C24419-68C3-1E49-2765-BD24613A4FAE}"/>
          </ac:spMkLst>
        </pc:spChg>
        <pc:spChg chg="mod">
          <ac:chgData name="Patrick Merritt" userId="b92c223c-8880-48c6-9b0c-d25ee1bca468" providerId="ADAL" clId="{ADB446A2-1CD1-42FF-8C4C-FE9C8330FA41}" dt="2024-09-14T11:26:46.643" v="1585" actId="20577"/>
          <ac:spMkLst>
            <pc:docMk/>
            <pc:sldMk cId="3642388207" sldId="262"/>
            <ac:spMk id="3" creationId="{1D124182-4DE4-D396-F156-9845349B22B8}"/>
          </ac:spMkLst>
        </pc:spChg>
      </pc:sldChg>
      <pc:sldChg chg="modSp new mod">
        <pc:chgData name="Patrick Merritt" userId="b92c223c-8880-48c6-9b0c-d25ee1bca468" providerId="ADAL" clId="{ADB446A2-1CD1-42FF-8C4C-FE9C8330FA41}" dt="2024-09-14T11:28:35.586" v="1803" actId="20577"/>
        <pc:sldMkLst>
          <pc:docMk/>
          <pc:sldMk cId="1902923686" sldId="263"/>
        </pc:sldMkLst>
        <pc:spChg chg="mod">
          <ac:chgData name="Patrick Merritt" userId="b92c223c-8880-48c6-9b0c-d25ee1bca468" providerId="ADAL" clId="{ADB446A2-1CD1-42FF-8C4C-FE9C8330FA41}" dt="2024-09-14T11:27:31.352" v="1609" actId="20577"/>
          <ac:spMkLst>
            <pc:docMk/>
            <pc:sldMk cId="1902923686" sldId="263"/>
            <ac:spMk id="2" creationId="{FF443CD7-2783-AD30-B3BB-520C75A32CAD}"/>
          </ac:spMkLst>
        </pc:spChg>
        <pc:spChg chg="mod">
          <ac:chgData name="Patrick Merritt" userId="b92c223c-8880-48c6-9b0c-d25ee1bca468" providerId="ADAL" clId="{ADB446A2-1CD1-42FF-8C4C-FE9C8330FA41}" dt="2024-09-14T11:28:35.586" v="1803" actId="20577"/>
          <ac:spMkLst>
            <pc:docMk/>
            <pc:sldMk cId="1902923686" sldId="263"/>
            <ac:spMk id="3" creationId="{77A64DDD-67D4-DF03-BC48-13BB2B1B1639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424145639" sldId="263"/>
        </pc:sldMkLst>
      </pc:sldChg>
      <pc:sldChg chg="modSp new mod">
        <pc:chgData name="Patrick Merritt" userId="b92c223c-8880-48c6-9b0c-d25ee1bca468" providerId="ADAL" clId="{ADB446A2-1CD1-42FF-8C4C-FE9C8330FA41}" dt="2024-09-14T11:34:09.707" v="2418" actId="20577"/>
        <pc:sldMkLst>
          <pc:docMk/>
          <pc:sldMk cId="1632783477" sldId="264"/>
        </pc:sldMkLst>
        <pc:spChg chg="mod">
          <ac:chgData name="Patrick Merritt" userId="b92c223c-8880-48c6-9b0c-d25ee1bca468" providerId="ADAL" clId="{ADB446A2-1CD1-42FF-8C4C-FE9C8330FA41}" dt="2024-09-14T11:33:40.571" v="2372" actId="21"/>
          <ac:spMkLst>
            <pc:docMk/>
            <pc:sldMk cId="1632783477" sldId="264"/>
            <ac:spMk id="2" creationId="{BD50915A-2EBC-069B-D501-EEB1EE6480DB}"/>
          </ac:spMkLst>
        </pc:spChg>
        <pc:spChg chg="mod">
          <ac:chgData name="Patrick Merritt" userId="b92c223c-8880-48c6-9b0c-d25ee1bca468" providerId="ADAL" clId="{ADB446A2-1CD1-42FF-8C4C-FE9C8330FA41}" dt="2024-09-14T11:34:09.707" v="2418" actId="20577"/>
          <ac:spMkLst>
            <pc:docMk/>
            <pc:sldMk cId="1632783477" sldId="264"/>
            <ac:spMk id="3" creationId="{DCDA8444-8F36-6F26-921F-C65502CF2084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298046255" sldId="264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1403949790" sldId="265"/>
        </pc:sldMkLst>
      </pc:sldChg>
      <pc:sldChg chg="modSp add mod">
        <pc:chgData name="Patrick Merritt" userId="b92c223c-8880-48c6-9b0c-d25ee1bca468" providerId="ADAL" clId="{ADB446A2-1CD1-42FF-8C4C-FE9C8330FA41}" dt="2024-09-14T11:35:01.680" v="2422" actId="207"/>
        <pc:sldMkLst>
          <pc:docMk/>
          <pc:sldMk cId="3115540011" sldId="265"/>
        </pc:sldMkLst>
        <pc:spChg chg="mod">
          <ac:chgData name="Patrick Merritt" userId="b92c223c-8880-48c6-9b0c-d25ee1bca468" providerId="ADAL" clId="{ADB446A2-1CD1-42FF-8C4C-FE9C8330FA41}" dt="2024-09-14T11:35:01.680" v="2422" actId="207"/>
          <ac:spMkLst>
            <pc:docMk/>
            <pc:sldMk cId="3115540011" sldId="265"/>
            <ac:spMk id="3" creationId="{DCDA8444-8F36-6F26-921F-C65502CF2084}"/>
          </ac:spMkLst>
        </pc:spChg>
      </pc:sldChg>
      <pc:sldChg chg="modSp new mod">
        <pc:chgData name="Patrick Merritt" userId="b92c223c-8880-48c6-9b0c-d25ee1bca468" providerId="ADAL" clId="{ADB446A2-1CD1-42FF-8C4C-FE9C8330FA41}" dt="2024-09-14T11:41:43.746" v="3324" actId="20577"/>
        <pc:sldMkLst>
          <pc:docMk/>
          <pc:sldMk cId="651173371" sldId="266"/>
        </pc:sldMkLst>
        <pc:spChg chg="mod">
          <ac:chgData name="Patrick Merritt" userId="b92c223c-8880-48c6-9b0c-d25ee1bca468" providerId="ADAL" clId="{ADB446A2-1CD1-42FF-8C4C-FE9C8330FA41}" dt="2024-09-14T11:35:27.890" v="2461" actId="5793"/>
          <ac:spMkLst>
            <pc:docMk/>
            <pc:sldMk cId="651173371" sldId="266"/>
            <ac:spMk id="2" creationId="{9ADCDC45-C4E8-8E5B-3AB7-58E21AB8B751}"/>
          </ac:spMkLst>
        </pc:spChg>
        <pc:spChg chg="mod">
          <ac:chgData name="Patrick Merritt" userId="b92c223c-8880-48c6-9b0c-d25ee1bca468" providerId="ADAL" clId="{ADB446A2-1CD1-42FF-8C4C-FE9C8330FA41}" dt="2024-09-14T11:41:43.746" v="3324" actId="20577"/>
          <ac:spMkLst>
            <pc:docMk/>
            <pc:sldMk cId="651173371" sldId="266"/>
            <ac:spMk id="3" creationId="{4CE219A7-632F-160E-D077-CC597AEA102D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089680596" sldId="266"/>
        </pc:sldMkLst>
      </pc:sldChg>
      <pc:sldChg chg="modSp new mod">
        <pc:chgData name="Patrick Merritt" userId="b92c223c-8880-48c6-9b0c-d25ee1bca468" providerId="ADAL" clId="{ADB446A2-1CD1-42FF-8C4C-FE9C8330FA41}" dt="2024-09-14T11:43:50.457" v="3607" actId="20577"/>
        <pc:sldMkLst>
          <pc:docMk/>
          <pc:sldMk cId="1942241606" sldId="267"/>
        </pc:sldMkLst>
        <pc:spChg chg="mod">
          <ac:chgData name="Patrick Merritt" userId="b92c223c-8880-48c6-9b0c-d25ee1bca468" providerId="ADAL" clId="{ADB446A2-1CD1-42FF-8C4C-FE9C8330FA41}" dt="2024-09-14T11:42:18.599" v="3338" actId="20577"/>
          <ac:spMkLst>
            <pc:docMk/>
            <pc:sldMk cId="1942241606" sldId="267"/>
            <ac:spMk id="2" creationId="{0B709A2B-8B2E-328C-806B-A0BBE76197D9}"/>
          </ac:spMkLst>
        </pc:spChg>
        <pc:spChg chg="mod">
          <ac:chgData name="Patrick Merritt" userId="b92c223c-8880-48c6-9b0c-d25ee1bca468" providerId="ADAL" clId="{ADB446A2-1CD1-42FF-8C4C-FE9C8330FA41}" dt="2024-09-14T11:43:50.457" v="3607" actId="20577"/>
          <ac:spMkLst>
            <pc:docMk/>
            <pc:sldMk cId="1942241606" sldId="267"/>
            <ac:spMk id="3" creationId="{D67F2466-8687-7B1C-888C-E428CB6DE6D2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564575342" sldId="268"/>
        </pc:sldMkLst>
      </pc:sldChg>
      <pc:sldChg chg="addSp modSp new mod">
        <pc:chgData name="Patrick Merritt" userId="b92c223c-8880-48c6-9b0c-d25ee1bca468" providerId="ADAL" clId="{ADB446A2-1CD1-42FF-8C4C-FE9C8330FA41}" dt="2024-09-14T11:47:58.435" v="4089" actId="14100"/>
        <pc:sldMkLst>
          <pc:docMk/>
          <pc:sldMk cId="3950319171" sldId="268"/>
        </pc:sldMkLst>
        <pc:spChg chg="mod">
          <ac:chgData name="Patrick Merritt" userId="b92c223c-8880-48c6-9b0c-d25ee1bca468" providerId="ADAL" clId="{ADB446A2-1CD1-42FF-8C4C-FE9C8330FA41}" dt="2024-09-14T11:44:39.651" v="3705" actId="313"/>
          <ac:spMkLst>
            <pc:docMk/>
            <pc:sldMk cId="3950319171" sldId="268"/>
            <ac:spMk id="2" creationId="{3AF7CDC1-E8F6-EC50-186A-2F67F49FACEF}"/>
          </ac:spMkLst>
        </pc:spChg>
        <pc:spChg chg="mod">
          <ac:chgData name="Patrick Merritt" userId="b92c223c-8880-48c6-9b0c-d25ee1bca468" providerId="ADAL" clId="{ADB446A2-1CD1-42FF-8C4C-FE9C8330FA41}" dt="2024-09-14T11:47:54.602" v="4088" actId="20577"/>
          <ac:spMkLst>
            <pc:docMk/>
            <pc:sldMk cId="3950319171" sldId="268"/>
            <ac:spMk id="3" creationId="{A1584E5D-D9B0-16DB-2089-069F13DAFA95}"/>
          </ac:spMkLst>
        </pc:spChg>
        <pc:spChg chg="add mod">
          <ac:chgData name="Patrick Merritt" userId="b92c223c-8880-48c6-9b0c-d25ee1bca468" providerId="ADAL" clId="{ADB446A2-1CD1-42FF-8C4C-FE9C8330FA41}" dt="2024-09-14T11:47:58.435" v="4089" actId="14100"/>
          <ac:spMkLst>
            <pc:docMk/>
            <pc:sldMk cId="3950319171" sldId="268"/>
            <ac:spMk id="4" creationId="{16EA3EBA-DA25-6F58-7740-F35B6043F42A}"/>
          </ac:spMkLst>
        </pc:spChg>
      </pc:sldChg>
      <pc:sldChg chg="addSp modSp add mod">
        <pc:chgData name="Patrick Merritt" userId="b92c223c-8880-48c6-9b0c-d25ee1bca468" providerId="ADAL" clId="{ADB446A2-1CD1-42FF-8C4C-FE9C8330FA41}" dt="2024-09-14T12:07:57.056" v="4352" actId="20577"/>
        <pc:sldMkLst>
          <pc:docMk/>
          <pc:sldMk cId="1372205005" sldId="269"/>
        </pc:sldMkLst>
        <pc:spChg chg="mod">
          <ac:chgData name="Patrick Merritt" userId="b92c223c-8880-48c6-9b0c-d25ee1bca468" providerId="ADAL" clId="{ADB446A2-1CD1-42FF-8C4C-FE9C8330FA41}" dt="2024-09-14T12:07:57.056" v="4352" actId="20577"/>
          <ac:spMkLst>
            <pc:docMk/>
            <pc:sldMk cId="1372205005" sldId="269"/>
            <ac:spMk id="2" creationId="{3AF7CDC1-E8F6-EC50-186A-2F67F49FACEF}"/>
          </ac:spMkLst>
        </pc:spChg>
        <pc:picChg chg="add mod modCrop">
          <ac:chgData name="Patrick Merritt" userId="b92c223c-8880-48c6-9b0c-d25ee1bca468" providerId="ADAL" clId="{ADB446A2-1CD1-42FF-8C4C-FE9C8330FA41}" dt="2024-09-14T12:01:59.975" v="4101" actId="1076"/>
          <ac:picMkLst>
            <pc:docMk/>
            <pc:sldMk cId="1372205005" sldId="269"/>
            <ac:picMk id="6" creationId="{87665C2D-5D9C-2E8A-F978-1761E270B7E0}"/>
          </ac:picMkLst>
        </pc:pic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477603024" sldId="269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23871137" sldId="270"/>
        </pc:sldMkLst>
      </pc:sldChg>
      <pc:sldChg chg="addSp modSp new mod">
        <pc:chgData name="Patrick Merritt" userId="b92c223c-8880-48c6-9b0c-d25ee1bca468" providerId="ADAL" clId="{ADB446A2-1CD1-42FF-8C4C-FE9C8330FA41}" dt="2024-09-14T12:02:21.383" v="4130"/>
        <pc:sldMkLst>
          <pc:docMk/>
          <pc:sldMk cId="3808613249" sldId="270"/>
        </pc:sldMkLst>
        <pc:spChg chg="mod">
          <ac:chgData name="Patrick Merritt" userId="b92c223c-8880-48c6-9b0c-d25ee1bca468" providerId="ADAL" clId="{ADB446A2-1CD1-42FF-8C4C-FE9C8330FA41}" dt="2024-09-14T12:02:11.264" v="4113" actId="1076"/>
          <ac:spMkLst>
            <pc:docMk/>
            <pc:sldMk cId="3808613249" sldId="270"/>
            <ac:spMk id="2" creationId="{06CDCB6B-10E3-7B43-9DCC-D2FEF54B0863}"/>
          </ac:spMkLst>
        </pc:spChg>
        <pc:spChg chg="mod">
          <ac:chgData name="Patrick Merritt" userId="b92c223c-8880-48c6-9b0c-d25ee1bca468" providerId="ADAL" clId="{ADB446A2-1CD1-42FF-8C4C-FE9C8330FA41}" dt="2024-09-14T12:02:15.637" v="4129" actId="20577"/>
          <ac:spMkLst>
            <pc:docMk/>
            <pc:sldMk cId="3808613249" sldId="270"/>
            <ac:spMk id="3" creationId="{295BB2E2-6567-5CAA-0C0B-CCD0AB8476C0}"/>
          </ac:spMkLst>
        </pc:spChg>
        <pc:picChg chg="add mod">
          <ac:chgData name="Patrick Merritt" userId="b92c223c-8880-48c6-9b0c-d25ee1bca468" providerId="ADAL" clId="{ADB446A2-1CD1-42FF-8C4C-FE9C8330FA41}" dt="2024-09-14T12:02:21.383" v="4130"/>
          <ac:picMkLst>
            <pc:docMk/>
            <pc:sldMk cId="3808613249" sldId="270"/>
            <ac:picMk id="4" creationId="{7B7DE5CB-FAAE-45E0-9A0C-54C41CB26760}"/>
          </ac:picMkLst>
        </pc:pic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466035241" sldId="271"/>
        </pc:sldMkLst>
      </pc:sldChg>
      <pc:sldChg chg="modSp add mod">
        <pc:chgData name="Patrick Merritt" userId="b92c223c-8880-48c6-9b0c-d25ee1bca468" providerId="ADAL" clId="{ADB446A2-1CD1-42FF-8C4C-FE9C8330FA41}" dt="2024-09-14T12:03:24.077" v="4299" actId="20577"/>
        <pc:sldMkLst>
          <pc:docMk/>
          <pc:sldMk cId="708840307" sldId="271"/>
        </pc:sldMkLst>
        <pc:spChg chg="mod">
          <ac:chgData name="Patrick Merritt" userId="b92c223c-8880-48c6-9b0c-d25ee1bca468" providerId="ADAL" clId="{ADB446A2-1CD1-42FF-8C4C-FE9C8330FA41}" dt="2024-09-14T12:03:24.077" v="4299" actId="20577"/>
          <ac:spMkLst>
            <pc:docMk/>
            <pc:sldMk cId="708840307" sldId="271"/>
            <ac:spMk id="3" creationId="{295BB2E2-6567-5CAA-0C0B-CCD0AB8476C0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28884344" sldId="272"/>
        </pc:sldMkLst>
      </pc:sldChg>
      <pc:sldChg chg="addSp delSp modSp new mod modClrScheme chgLayout">
        <pc:chgData name="Patrick Merritt" userId="b92c223c-8880-48c6-9b0c-d25ee1bca468" providerId="ADAL" clId="{ADB446A2-1CD1-42FF-8C4C-FE9C8330FA41}" dt="2024-09-14T12:07:14.861" v="4343" actId="1076"/>
        <pc:sldMkLst>
          <pc:docMk/>
          <pc:sldMk cId="948560593" sldId="272"/>
        </pc:sldMkLst>
        <pc:spChg chg="del">
          <ac:chgData name="Patrick Merritt" userId="b92c223c-8880-48c6-9b0c-d25ee1bca468" providerId="ADAL" clId="{ADB446A2-1CD1-42FF-8C4C-FE9C8330FA41}" dt="2024-09-14T12:03:44.570" v="4301" actId="700"/>
          <ac:spMkLst>
            <pc:docMk/>
            <pc:sldMk cId="948560593" sldId="272"/>
            <ac:spMk id="2" creationId="{FB63ED73-FBB3-1817-770B-56CE4EAF7097}"/>
          </ac:spMkLst>
        </pc:spChg>
        <pc:spChg chg="del">
          <ac:chgData name="Patrick Merritt" userId="b92c223c-8880-48c6-9b0c-d25ee1bca468" providerId="ADAL" clId="{ADB446A2-1CD1-42FF-8C4C-FE9C8330FA41}" dt="2024-09-14T12:03:44.570" v="4301" actId="700"/>
          <ac:spMkLst>
            <pc:docMk/>
            <pc:sldMk cId="948560593" sldId="272"/>
            <ac:spMk id="3" creationId="{B605F318-B776-E8CB-FE43-B728162811FF}"/>
          </ac:spMkLst>
        </pc:spChg>
        <pc:spChg chg="add del">
          <ac:chgData name="Patrick Merritt" userId="b92c223c-8880-48c6-9b0c-d25ee1bca468" providerId="ADAL" clId="{ADB446A2-1CD1-42FF-8C4C-FE9C8330FA41}" dt="2024-09-14T12:04:27.357" v="4307" actId="11529"/>
          <ac:spMkLst>
            <pc:docMk/>
            <pc:sldMk cId="948560593" sldId="272"/>
            <ac:spMk id="5" creationId="{16938ED6-7AA3-CD62-DAC2-BD7B90EFFE56}"/>
          </ac:spMkLst>
        </pc:spChg>
        <pc:spChg chg="add mod">
          <ac:chgData name="Patrick Merritt" userId="b92c223c-8880-48c6-9b0c-d25ee1bca468" providerId="ADAL" clId="{ADB446A2-1CD1-42FF-8C4C-FE9C8330FA41}" dt="2024-09-14T12:04:45.693" v="4310" actId="13822"/>
          <ac:spMkLst>
            <pc:docMk/>
            <pc:sldMk cId="948560593" sldId="272"/>
            <ac:spMk id="6" creationId="{B86FC693-CBAE-A0EE-3EFF-38C74F0B8449}"/>
          </ac:spMkLst>
        </pc:spChg>
        <pc:spChg chg="add del">
          <ac:chgData name="Patrick Merritt" userId="b92c223c-8880-48c6-9b0c-d25ee1bca468" providerId="ADAL" clId="{ADB446A2-1CD1-42FF-8C4C-FE9C8330FA41}" dt="2024-09-14T12:04:48.695" v="4312" actId="478"/>
          <ac:spMkLst>
            <pc:docMk/>
            <pc:sldMk cId="948560593" sldId="272"/>
            <ac:spMk id="7" creationId="{955E0071-75E9-52D9-08C8-F8B9C51EE512}"/>
          </ac:spMkLst>
        </pc:spChg>
        <pc:spChg chg="add del mod">
          <ac:chgData name="Patrick Merritt" userId="b92c223c-8880-48c6-9b0c-d25ee1bca468" providerId="ADAL" clId="{ADB446A2-1CD1-42FF-8C4C-FE9C8330FA41}" dt="2024-09-14T12:05:13.380" v="4318" actId="478"/>
          <ac:spMkLst>
            <pc:docMk/>
            <pc:sldMk cId="948560593" sldId="272"/>
            <ac:spMk id="8" creationId="{923AC307-1268-64DE-E870-DD219A9F8FD2}"/>
          </ac:spMkLst>
        </pc:spChg>
        <pc:spChg chg="add del mod">
          <ac:chgData name="Patrick Merritt" userId="b92c223c-8880-48c6-9b0c-d25ee1bca468" providerId="ADAL" clId="{ADB446A2-1CD1-42FF-8C4C-FE9C8330FA41}" dt="2024-09-14T12:05:09.049" v="4317" actId="478"/>
          <ac:spMkLst>
            <pc:docMk/>
            <pc:sldMk cId="948560593" sldId="272"/>
            <ac:spMk id="9" creationId="{AC630E24-862F-54D0-19E1-81290BB89096}"/>
          </ac:spMkLst>
        </pc:spChg>
        <pc:spChg chg="add mod">
          <ac:chgData name="Patrick Merritt" userId="b92c223c-8880-48c6-9b0c-d25ee1bca468" providerId="ADAL" clId="{ADB446A2-1CD1-42FF-8C4C-FE9C8330FA41}" dt="2024-09-14T12:06:28.832" v="4334" actId="164"/>
          <ac:spMkLst>
            <pc:docMk/>
            <pc:sldMk cId="948560593" sldId="272"/>
            <ac:spMk id="10" creationId="{2DD8989C-A325-8D64-AB1F-4CDF7674FE22}"/>
          </ac:spMkLst>
        </pc:spChg>
        <pc:spChg chg="add del mod">
          <ac:chgData name="Patrick Merritt" userId="b92c223c-8880-48c6-9b0c-d25ee1bca468" providerId="ADAL" clId="{ADB446A2-1CD1-42FF-8C4C-FE9C8330FA41}" dt="2024-09-14T12:05:38.022" v="4324" actId="478"/>
          <ac:spMkLst>
            <pc:docMk/>
            <pc:sldMk cId="948560593" sldId="272"/>
            <ac:spMk id="11" creationId="{0A834A9E-5102-D6FE-FB55-155A763C184A}"/>
          </ac:spMkLst>
        </pc:spChg>
        <pc:spChg chg="add mod">
          <ac:chgData name="Patrick Merritt" userId="b92c223c-8880-48c6-9b0c-d25ee1bca468" providerId="ADAL" clId="{ADB446A2-1CD1-42FF-8C4C-FE9C8330FA41}" dt="2024-09-14T12:06:28.832" v="4334" actId="164"/>
          <ac:spMkLst>
            <pc:docMk/>
            <pc:sldMk cId="948560593" sldId="272"/>
            <ac:spMk id="12" creationId="{A32FC6C6-90CB-3A58-D096-D9858BBF1EF1}"/>
          </ac:spMkLst>
        </pc:spChg>
        <pc:spChg chg="add mod">
          <ac:chgData name="Patrick Merritt" userId="b92c223c-8880-48c6-9b0c-d25ee1bca468" providerId="ADAL" clId="{ADB446A2-1CD1-42FF-8C4C-FE9C8330FA41}" dt="2024-09-14T12:06:28.832" v="4334" actId="164"/>
          <ac:spMkLst>
            <pc:docMk/>
            <pc:sldMk cId="948560593" sldId="272"/>
            <ac:spMk id="13" creationId="{8E5545A9-9D28-B63A-576D-FF085C21B9D0}"/>
          </ac:spMkLst>
        </pc:spChg>
        <pc:spChg chg="mod">
          <ac:chgData name="Patrick Merritt" userId="b92c223c-8880-48c6-9b0c-d25ee1bca468" providerId="ADAL" clId="{ADB446A2-1CD1-42FF-8C4C-FE9C8330FA41}" dt="2024-09-14T12:06:34.587" v="4335"/>
          <ac:spMkLst>
            <pc:docMk/>
            <pc:sldMk cId="948560593" sldId="272"/>
            <ac:spMk id="16" creationId="{6F77C972-BBD8-EFC2-51E9-8DF39BD3B7F7}"/>
          </ac:spMkLst>
        </pc:spChg>
        <pc:spChg chg="mod">
          <ac:chgData name="Patrick Merritt" userId="b92c223c-8880-48c6-9b0c-d25ee1bca468" providerId="ADAL" clId="{ADB446A2-1CD1-42FF-8C4C-FE9C8330FA41}" dt="2024-09-14T12:06:34.587" v="4335"/>
          <ac:spMkLst>
            <pc:docMk/>
            <pc:sldMk cId="948560593" sldId="272"/>
            <ac:spMk id="17" creationId="{E09E1DE8-5767-9995-FF33-233439809ED4}"/>
          </ac:spMkLst>
        </pc:spChg>
        <pc:spChg chg="mod">
          <ac:chgData name="Patrick Merritt" userId="b92c223c-8880-48c6-9b0c-d25ee1bca468" providerId="ADAL" clId="{ADB446A2-1CD1-42FF-8C4C-FE9C8330FA41}" dt="2024-09-14T12:06:34.587" v="4335"/>
          <ac:spMkLst>
            <pc:docMk/>
            <pc:sldMk cId="948560593" sldId="272"/>
            <ac:spMk id="18" creationId="{A3897016-BDFC-D459-A85C-9D74F458CF19}"/>
          </ac:spMkLst>
        </pc:spChg>
        <pc:spChg chg="mod">
          <ac:chgData name="Patrick Merritt" userId="b92c223c-8880-48c6-9b0c-d25ee1bca468" providerId="ADAL" clId="{ADB446A2-1CD1-42FF-8C4C-FE9C8330FA41}" dt="2024-09-14T12:06:36.393" v="4336"/>
          <ac:spMkLst>
            <pc:docMk/>
            <pc:sldMk cId="948560593" sldId="272"/>
            <ac:spMk id="20" creationId="{2BE1F138-F9BD-51E9-1806-9F46475F1BF9}"/>
          </ac:spMkLst>
        </pc:spChg>
        <pc:spChg chg="mod">
          <ac:chgData name="Patrick Merritt" userId="b92c223c-8880-48c6-9b0c-d25ee1bca468" providerId="ADAL" clId="{ADB446A2-1CD1-42FF-8C4C-FE9C8330FA41}" dt="2024-09-14T12:06:36.393" v="4336"/>
          <ac:spMkLst>
            <pc:docMk/>
            <pc:sldMk cId="948560593" sldId="272"/>
            <ac:spMk id="21" creationId="{C8571D19-F1CA-9F6E-739F-006BE0544A1A}"/>
          </ac:spMkLst>
        </pc:spChg>
        <pc:spChg chg="mod">
          <ac:chgData name="Patrick Merritt" userId="b92c223c-8880-48c6-9b0c-d25ee1bca468" providerId="ADAL" clId="{ADB446A2-1CD1-42FF-8C4C-FE9C8330FA41}" dt="2024-09-14T12:06:36.393" v="4336"/>
          <ac:spMkLst>
            <pc:docMk/>
            <pc:sldMk cId="948560593" sldId="272"/>
            <ac:spMk id="22" creationId="{6B103A09-0FAC-CBC7-8EC1-78E004F99C5E}"/>
          </ac:spMkLst>
        </pc:spChg>
        <pc:grpChg chg="add mod">
          <ac:chgData name="Patrick Merritt" userId="b92c223c-8880-48c6-9b0c-d25ee1bca468" providerId="ADAL" clId="{ADB446A2-1CD1-42FF-8C4C-FE9C8330FA41}" dt="2024-09-14T12:07:14.861" v="4343" actId="1076"/>
          <ac:grpSpMkLst>
            <pc:docMk/>
            <pc:sldMk cId="948560593" sldId="272"/>
            <ac:grpSpMk id="14" creationId="{0C826E3A-EA8B-0993-854B-468A6DBADC25}"/>
          </ac:grpSpMkLst>
        </pc:grpChg>
        <pc:grpChg chg="add mod ord">
          <ac:chgData name="Patrick Merritt" userId="b92c223c-8880-48c6-9b0c-d25ee1bca468" providerId="ADAL" clId="{ADB446A2-1CD1-42FF-8C4C-FE9C8330FA41}" dt="2024-09-14T12:07:14.861" v="4343" actId="1076"/>
          <ac:grpSpMkLst>
            <pc:docMk/>
            <pc:sldMk cId="948560593" sldId="272"/>
            <ac:grpSpMk id="15" creationId="{E6CA1D9D-5D35-3365-074F-088A75F61966}"/>
          </ac:grpSpMkLst>
        </pc:grpChg>
        <pc:grpChg chg="add mod">
          <ac:chgData name="Patrick Merritt" userId="b92c223c-8880-48c6-9b0c-d25ee1bca468" providerId="ADAL" clId="{ADB446A2-1CD1-42FF-8C4C-FE9C8330FA41}" dt="2024-09-14T12:07:14.861" v="4343" actId="1076"/>
          <ac:grpSpMkLst>
            <pc:docMk/>
            <pc:sldMk cId="948560593" sldId="272"/>
            <ac:grpSpMk id="19" creationId="{7CF2167E-5C24-9D6F-A689-9293653FDB5E}"/>
          </ac:grpSpMkLst>
        </pc:grpChg>
        <pc:picChg chg="add mod">
          <ac:chgData name="Patrick Merritt" userId="b92c223c-8880-48c6-9b0c-d25ee1bca468" providerId="ADAL" clId="{ADB446A2-1CD1-42FF-8C4C-FE9C8330FA41}" dt="2024-09-14T12:03:54.272" v="4304" actId="1076"/>
          <ac:picMkLst>
            <pc:docMk/>
            <pc:sldMk cId="948560593" sldId="272"/>
            <ac:picMk id="4" creationId="{5E03E28C-2405-F568-D8E6-D8D8C16DAF1F}"/>
          </ac:picMkLst>
        </pc:picChg>
      </pc:sldChg>
      <pc:sldChg chg="addSp modSp new mod modClrScheme chgLayout">
        <pc:chgData name="Patrick Merritt" userId="b92c223c-8880-48c6-9b0c-d25ee1bca468" providerId="ADAL" clId="{ADB446A2-1CD1-42FF-8C4C-FE9C8330FA41}" dt="2024-09-14T12:11:56.819" v="4979" actId="20577"/>
        <pc:sldMkLst>
          <pc:docMk/>
          <pc:sldMk cId="158568247" sldId="273"/>
        </pc:sldMkLst>
        <pc:spChg chg="add mod">
          <ac:chgData name="Patrick Merritt" userId="b92c223c-8880-48c6-9b0c-d25ee1bca468" providerId="ADAL" clId="{ADB446A2-1CD1-42FF-8C4C-FE9C8330FA41}" dt="2024-09-14T12:08:36.555" v="4375" actId="5793"/>
          <ac:spMkLst>
            <pc:docMk/>
            <pc:sldMk cId="158568247" sldId="273"/>
            <ac:spMk id="2" creationId="{E3C8008B-B6A4-2EAE-33CD-093F0589182A}"/>
          </ac:spMkLst>
        </pc:spChg>
        <pc:spChg chg="add mod">
          <ac:chgData name="Patrick Merritt" userId="b92c223c-8880-48c6-9b0c-d25ee1bca468" providerId="ADAL" clId="{ADB446A2-1CD1-42FF-8C4C-FE9C8330FA41}" dt="2024-09-14T12:11:56.819" v="4979" actId="20577"/>
          <ac:spMkLst>
            <pc:docMk/>
            <pc:sldMk cId="158568247" sldId="273"/>
            <ac:spMk id="3" creationId="{7562A8C7-CBDC-117B-3D6F-24B451D9B579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635590118" sldId="273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661336123" sldId="274"/>
        </pc:sldMkLst>
      </pc:sldChg>
      <pc:sldChg chg="delSp add mod ord">
        <pc:chgData name="Patrick Merritt" userId="b92c223c-8880-48c6-9b0c-d25ee1bca468" providerId="ADAL" clId="{ADB446A2-1CD1-42FF-8C4C-FE9C8330FA41}" dt="2024-09-14T12:07:43.296" v="4350" actId="478"/>
        <pc:sldMkLst>
          <pc:docMk/>
          <pc:sldMk cId="2753529972" sldId="274"/>
        </pc:sldMkLst>
        <pc:spChg chg="del">
          <ac:chgData name="Patrick Merritt" userId="b92c223c-8880-48c6-9b0c-d25ee1bca468" providerId="ADAL" clId="{ADB446A2-1CD1-42FF-8C4C-FE9C8330FA41}" dt="2024-09-14T12:07:39.479" v="4347" actId="478"/>
          <ac:spMkLst>
            <pc:docMk/>
            <pc:sldMk cId="2753529972" sldId="274"/>
            <ac:spMk id="6" creationId="{B86FC693-CBAE-A0EE-3EFF-38C74F0B8449}"/>
          </ac:spMkLst>
        </pc:spChg>
        <pc:grpChg chg="del">
          <ac:chgData name="Patrick Merritt" userId="b92c223c-8880-48c6-9b0c-d25ee1bca468" providerId="ADAL" clId="{ADB446A2-1CD1-42FF-8C4C-FE9C8330FA41}" dt="2024-09-14T12:07:42.493" v="4349" actId="478"/>
          <ac:grpSpMkLst>
            <pc:docMk/>
            <pc:sldMk cId="2753529972" sldId="274"/>
            <ac:grpSpMk id="14" creationId="{0C826E3A-EA8B-0993-854B-468A6DBADC25}"/>
          </ac:grpSpMkLst>
        </pc:grpChg>
        <pc:grpChg chg="del">
          <ac:chgData name="Patrick Merritt" userId="b92c223c-8880-48c6-9b0c-d25ee1bca468" providerId="ADAL" clId="{ADB446A2-1CD1-42FF-8C4C-FE9C8330FA41}" dt="2024-09-14T12:07:40.485" v="4348" actId="478"/>
          <ac:grpSpMkLst>
            <pc:docMk/>
            <pc:sldMk cId="2753529972" sldId="274"/>
            <ac:grpSpMk id="15" creationId="{E6CA1D9D-5D35-3365-074F-088A75F61966}"/>
          </ac:grpSpMkLst>
        </pc:grpChg>
        <pc:grpChg chg="del">
          <ac:chgData name="Patrick Merritt" userId="b92c223c-8880-48c6-9b0c-d25ee1bca468" providerId="ADAL" clId="{ADB446A2-1CD1-42FF-8C4C-FE9C8330FA41}" dt="2024-09-14T12:07:43.296" v="4350" actId="478"/>
          <ac:grpSpMkLst>
            <pc:docMk/>
            <pc:sldMk cId="2753529972" sldId="274"/>
            <ac:grpSpMk id="19" creationId="{7CF2167E-5C24-9D6F-A689-9293653FDB5E}"/>
          </ac:grpSpMkLst>
        </pc:grpChg>
      </pc:sldChg>
      <pc:sldChg chg="modSp new mod">
        <pc:chgData name="Patrick Merritt" userId="b92c223c-8880-48c6-9b0c-d25ee1bca468" providerId="ADAL" clId="{ADB446A2-1CD1-42FF-8C4C-FE9C8330FA41}" dt="2024-09-14T12:13:34.648" v="5020"/>
        <pc:sldMkLst>
          <pc:docMk/>
          <pc:sldMk cId="473278988" sldId="275"/>
        </pc:sldMkLst>
        <pc:spChg chg="mod">
          <ac:chgData name="Patrick Merritt" userId="b92c223c-8880-48c6-9b0c-d25ee1bca468" providerId="ADAL" clId="{ADB446A2-1CD1-42FF-8C4C-FE9C8330FA41}" dt="2024-09-14T12:12:30.779" v="4993" actId="20577"/>
          <ac:spMkLst>
            <pc:docMk/>
            <pc:sldMk cId="473278988" sldId="275"/>
            <ac:spMk id="2" creationId="{77610ED8-7345-798E-38B3-F51BC7351428}"/>
          </ac:spMkLst>
        </pc:spChg>
        <pc:spChg chg="mod">
          <ac:chgData name="Patrick Merritt" userId="b92c223c-8880-48c6-9b0c-d25ee1bca468" providerId="ADAL" clId="{ADB446A2-1CD1-42FF-8C4C-FE9C8330FA41}" dt="2024-09-14T12:13:34.648" v="5020"/>
          <ac:spMkLst>
            <pc:docMk/>
            <pc:sldMk cId="473278988" sldId="275"/>
            <ac:spMk id="3" creationId="{06B2BA70-1CDF-EC45-12B2-04494F5B9F4A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4163960834" sldId="275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448776104" sldId="276"/>
        </pc:sldMkLst>
      </pc:sldChg>
      <pc:sldChg chg="modSp new add del mod">
        <pc:chgData name="Patrick Merritt" userId="b92c223c-8880-48c6-9b0c-d25ee1bca468" providerId="ADAL" clId="{ADB446A2-1CD1-42FF-8C4C-FE9C8330FA41}" dt="2024-09-14T12:19:12.492" v="5609" actId="27636"/>
        <pc:sldMkLst>
          <pc:docMk/>
          <pc:sldMk cId="2887096211" sldId="276"/>
        </pc:sldMkLst>
        <pc:spChg chg="mod">
          <ac:chgData name="Patrick Merritt" userId="b92c223c-8880-48c6-9b0c-d25ee1bca468" providerId="ADAL" clId="{ADB446A2-1CD1-42FF-8C4C-FE9C8330FA41}" dt="2024-09-14T12:18:58.455" v="5605" actId="20577"/>
          <ac:spMkLst>
            <pc:docMk/>
            <pc:sldMk cId="2887096211" sldId="276"/>
            <ac:spMk id="2" creationId="{CCBCCD50-B612-5E86-8575-8F107348802E}"/>
          </ac:spMkLst>
        </pc:spChg>
        <pc:spChg chg="mod">
          <ac:chgData name="Patrick Merritt" userId="b92c223c-8880-48c6-9b0c-d25ee1bca468" providerId="ADAL" clId="{ADB446A2-1CD1-42FF-8C4C-FE9C8330FA41}" dt="2024-09-14T12:19:12.492" v="5609" actId="27636"/>
          <ac:spMkLst>
            <pc:docMk/>
            <pc:sldMk cId="2887096211" sldId="276"/>
            <ac:spMk id="3" creationId="{A6DB55D9-5C68-DFF9-8E4A-CE7AF94B6498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410400711" sldId="277"/>
        </pc:sldMkLst>
      </pc:sldChg>
      <pc:sldChg chg="modSp add mod">
        <pc:chgData name="Patrick Merritt" userId="b92c223c-8880-48c6-9b0c-d25ee1bca468" providerId="ADAL" clId="{ADB446A2-1CD1-42FF-8C4C-FE9C8330FA41}" dt="2024-09-14T12:19:16.299" v="5611" actId="27636"/>
        <pc:sldMkLst>
          <pc:docMk/>
          <pc:sldMk cId="2421416547" sldId="277"/>
        </pc:sldMkLst>
        <pc:spChg chg="mod">
          <ac:chgData name="Patrick Merritt" userId="b92c223c-8880-48c6-9b0c-d25ee1bca468" providerId="ADAL" clId="{ADB446A2-1CD1-42FF-8C4C-FE9C8330FA41}" dt="2024-09-14T12:19:16.299" v="5611" actId="27636"/>
          <ac:spMkLst>
            <pc:docMk/>
            <pc:sldMk cId="2421416547" sldId="277"/>
            <ac:spMk id="3" creationId="{A6DB55D9-5C68-DFF9-8E4A-CE7AF94B6498}"/>
          </ac:spMkLst>
        </pc:spChg>
      </pc:sldChg>
      <pc:sldChg chg="add">
        <pc:chgData name="Patrick Merritt" userId="b92c223c-8880-48c6-9b0c-d25ee1bca468" providerId="ADAL" clId="{ADB446A2-1CD1-42FF-8C4C-FE9C8330FA41}" dt="2024-09-14T12:19:09.240" v="5607"/>
        <pc:sldMkLst>
          <pc:docMk/>
          <pc:sldMk cId="1371180618" sldId="278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038093615" sldId="278"/>
        </pc:sldMkLst>
      </pc:sldChg>
      <pc:sldChg chg="modSp new del mod">
        <pc:chgData name="Patrick Merritt" userId="b92c223c-8880-48c6-9b0c-d25ee1bca468" providerId="ADAL" clId="{ADB446A2-1CD1-42FF-8C4C-FE9C8330FA41}" dt="2024-09-14T12:19:25.360" v="5615" actId="47"/>
        <pc:sldMkLst>
          <pc:docMk/>
          <pc:sldMk cId="538488438" sldId="279"/>
        </pc:sldMkLst>
        <pc:spChg chg="mod">
          <ac:chgData name="Patrick Merritt" userId="b92c223c-8880-48c6-9b0c-d25ee1bca468" providerId="ADAL" clId="{ADB446A2-1CD1-42FF-8C4C-FE9C8330FA41}" dt="2024-09-14T12:19:23.257" v="5614" actId="27636"/>
          <ac:spMkLst>
            <pc:docMk/>
            <pc:sldMk cId="538488438" sldId="279"/>
            <ac:spMk id="2" creationId="{467B8541-C718-1568-F632-F1E38B6DA778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122404840" sldId="279"/>
        </pc:sldMkLst>
      </pc:sldChg>
      <pc:sldChg chg="modSp add mod">
        <pc:chgData name="Patrick Merritt" userId="b92c223c-8880-48c6-9b0c-d25ee1bca468" providerId="ADAL" clId="{ADB446A2-1CD1-42FF-8C4C-FE9C8330FA41}" dt="2024-09-14T12:19:30.205" v="5616" actId="207"/>
        <pc:sldMkLst>
          <pc:docMk/>
          <pc:sldMk cId="2381582549" sldId="280"/>
        </pc:sldMkLst>
        <pc:spChg chg="mod">
          <ac:chgData name="Patrick Merritt" userId="b92c223c-8880-48c6-9b0c-d25ee1bca468" providerId="ADAL" clId="{ADB446A2-1CD1-42FF-8C4C-FE9C8330FA41}" dt="2024-09-14T12:19:30.205" v="5616" actId="207"/>
          <ac:spMkLst>
            <pc:docMk/>
            <pc:sldMk cId="2381582549" sldId="280"/>
            <ac:spMk id="2" creationId="{CCBCCD50-B612-5E86-8575-8F107348802E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065457481" sldId="280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952005992" sldId="281"/>
        </pc:sldMkLst>
      </pc:sldChg>
      <pc:sldChg chg="modSp new mod">
        <pc:chgData name="Patrick Merritt" userId="b92c223c-8880-48c6-9b0c-d25ee1bca468" providerId="ADAL" clId="{ADB446A2-1CD1-42FF-8C4C-FE9C8330FA41}" dt="2024-09-14T12:34:17.561" v="6142" actId="20577"/>
        <pc:sldMkLst>
          <pc:docMk/>
          <pc:sldMk cId="2676798621" sldId="281"/>
        </pc:sldMkLst>
        <pc:spChg chg="mod">
          <ac:chgData name="Patrick Merritt" userId="b92c223c-8880-48c6-9b0c-d25ee1bca468" providerId="ADAL" clId="{ADB446A2-1CD1-42FF-8C4C-FE9C8330FA41}" dt="2024-09-14T12:19:48.659" v="5635" actId="20577"/>
          <ac:spMkLst>
            <pc:docMk/>
            <pc:sldMk cId="2676798621" sldId="281"/>
            <ac:spMk id="2" creationId="{3430CE62-C40A-0B27-5906-5695F36EC20E}"/>
          </ac:spMkLst>
        </pc:spChg>
        <pc:spChg chg="mod">
          <ac:chgData name="Patrick Merritt" userId="b92c223c-8880-48c6-9b0c-d25ee1bca468" providerId="ADAL" clId="{ADB446A2-1CD1-42FF-8C4C-FE9C8330FA41}" dt="2024-09-14T12:34:17.561" v="6142" actId="20577"/>
          <ac:spMkLst>
            <pc:docMk/>
            <pc:sldMk cId="2676798621" sldId="281"/>
            <ac:spMk id="3" creationId="{C413F83E-FEC5-9637-157D-E11B33B9A1C9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1106483303" sldId="282"/>
        </pc:sldMkLst>
      </pc:sldChg>
      <pc:sldChg chg="addSp delSp modSp new del mod modClrScheme chgLayout">
        <pc:chgData name="Patrick Merritt" userId="b92c223c-8880-48c6-9b0c-d25ee1bca468" providerId="ADAL" clId="{ADB446A2-1CD1-42FF-8C4C-FE9C8330FA41}" dt="2024-09-14T12:33:27.421" v="6052" actId="47"/>
        <pc:sldMkLst>
          <pc:docMk/>
          <pc:sldMk cId="1766596933" sldId="282"/>
        </pc:sldMkLst>
        <pc:spChg chg="del">
          <ac:chgData name="Patrick Merritt" userId="b92c223c-8880-48c6-9b0c-d25ee1bca468" providerId="ADAL" clId="{ADB446A2-1CD1-42FF-8C4C-FE9C8330FA41}" dt="2024-09-14T12:20:46.404" v="5799" actId="700"/>
          <ac:spMkLst>
            <pc:docMk/>
            <pc:sldMk cId="1766596933" sldId="282"/>
            <ac:spMk id="2" creationId="{02785278-DC32-30C4-5FA7-952E7A43AAE2}"/>
          </ac:spMkLst>
        </pc:spChg>
        <pc:spChg chg="del">
          <ac:chgData name="Patrick Merritt" userId="b92c223c-8880-48c6-9b0c-d25ee1bca468" providerId="ADAL" clId="{ADB446A2-1CD1-42FF-8C4C-FE9C8330FA41}" dt="2024-09-14T12:20:46.404" v="5799" actId="700"/>
          <ac:spMkLst>
            <pc:docMk/>
            <pc:sldMk cId="1766596933" sldId="282"/>
            <ac:spMk id="3" creationId="{74955DA6-357A-DCE3-EE38-C435D4FDA51C}"/>
          </ac:spMkLst>
        </pc:spChg>
        <pc:spChg chg="add mod">
          <ac:chgData name="Patrick Merritt" userId="b92c223c-8880-48c6-9b0c-d25ee1bca468" providerId="ADAL" clId="{ADB446A2-1CD1-42FF-8C4C-FE9C8330FA41}" dt="2024-09-14T12:21:16.240" v="5808" actId="122"/>
          <ac:spMkLst>
            <pc:docMk/>
            <pc:sldMk cId="1766596933" sldId="282"/>
            <ac:spMk id="4" creationId="{823D892F-36AE-0D00-5058-3122EF91CA97}"/>
          </ac:spMkLst>
        </pc:spChg>
        <pc:spChg chg="add mod">
          <ac:chgData name="Patrick Merritt" userId="b92c223c-8880-48c6-9b0c-d25ee1bca468" providerId="ADAL" clId="{ADB446A2-1CD1-42FF-8C4C-FE9C8330FA41}" dt="2024-09-14T12:23:56.735" v="5903" actId="1076"/>
          <ac:spMkLst>
            <pc:docMk/>
            <pc:sldMk cId="1766596933" sldId="282"/>
            <ac:spMk id="5" creationId="{C9BE3DAC-2AF8-EC47-FFF5-28F63DEE1FE4}"/>
          </ac:spMkLst>
        </pc:spChg>
        <pc:spChg chg="add mod">
          <ac:chgData name="Patrick Merritt" userId="b92c223c-8880-48c6-9b0c-d25ee1bca468" providerId="ADAL" clId="{ADB446A2-1CD1-42FF-8C4C-FE9C8330FA41}" dt="2024-09-14T12:23:56.285" v="5902" actId="1076"/>
          <ac:spMkLst>
            <pc:docMk/>
            <pc:sldMk cId="1766596933" sldId="282"/>
            <ac:spMk id="6" creationId="{C8DDF274-31E6-3DFE-5D31-FDF4013131BD}"/>
          </ac:spMkLst>
        </pc:spChg>
        <pc:spChg chg="add mod">
          <ac:chgData name="Patrick Merritt" userId="b92c223c-8880-48c6-9b0c-d25ee1bca468" providerId="ADAL" clId="{ADB446A2-1CD1-42FF-8C4C-FE9C8330FA41}" dt="2024-09-14T12:22:00.130" v="5838" actId="20577"/>
          <ac:spMkLst>
            <pc:docMk/>
            <pc:sldMk cId="1766596933" sldId="282"/>
            <ac:spMk id="7" creationId="{922F11AB-AF7A-58BA-A5A5-5B425F33C5C1}"/>
          </ac:spMkLst>
        </pc:spChg>
        <pc:spChg chg="add mod">
          <ac:chgData name="Patrick Merritt" userId="b92c223c-8880-48c6-9b0c-d25ee1bca468" providerId="ADAL" clId="{ADB446A2-1CD1-42FF-8C4C-FE9C8330FA41}" dt="2024-09-14T12:22:08.609" v="5842" actId="20577"/>
          <ac:spMkLst>
            <pc:docMk/>
            <pc:sldMk cId="1766596933" sldId="282"/>
            <ac:spMk id="8" creationId="{AF38FDD1-88DF-73E7-5A5B-3DBD8180977C}"/>
          </ac:spMkLst>
        </pc:spChg>
        <pc:spChg chg="add mod">
          <ac:chgData name="Patrick Merritt" userId="b92c223c-8880-48c6-9b0c-d25ee1bca468" providerId="ADAL" clId="{ADB446A2-1CD1-42FF-8C4C-FE9C8330FA41}" dt="2024-09-14T12:22:17.855" v="5846" actId="20577"/>
          <ac:spMkLst>
            <pc:docMk/>
            <pc:sldMk cId="1766596933" sldId="282"/>
            <ac:spMk id="9" creationId="{65C1CE90-2183-0C8F-1F51-6E6D9904FB84}"/>
          </ac:spMkLst>
        </pc:spChg>
        <pc:spChg chg="add mod">
          <ac:chgData name="Patrick Merritt" userId="b92c223c-8880-48c6-9b0c-d25ee1bca468" providerId="ADAL" clId="{ADB446A2-1CD1-42FF-8C4C-FE9C8330FA41}" dt="2024-09-14T12:22:35.069" v="5875" actId="20577"/>
          <ac:spMkLst>
            <pc:docMk/>
            <pc:sldMk cId="1766596933" sldId="282"/>
            <ac:spMk id="10" creationId="{0E0E1661-BFB6-055D-FB48-5489C319D85D}"/>
          </ac:spMkLst>
        </pc:spChg>
        <pc:spChg chg="add mod">
          <ac:chgData name="Patrick Merritt" userId="b92c223c-8880-48c6-9b0c-d25ee1bca468" providerId="ADAL" clId="{ADB446A2-1CD1-42FF-8C4C-FE9C8330FA41}" dt="2024-09-14T12:22:52.563" v="5891" actId="20577"/>
          <ac:spMkLst>
            <pc:docMk/>
            <pc:sldMk cId="1766596933" sldId="282"/>
            <ac:spMk id="11" creationId="{67F54541-8C77-0AA0-F8CD-F6C7D778061D}"/>
          </ac:spMkLst>
        </pc:spChg>
        <pc:spChg chg="add mod">
          <ac:chgData name="Patrick Merritt" userId="b92c223c-8880-48c6-9b0c-d25ee1bca468" providerId="ADAL" clId="{ADB446A2-1CD1-42FF-8C4C-FE9C8330FA41}" dt="2024-09-14T12:23:00.704" v="5898" actId="20577"/>
          <ac:spMkLst>
            <pc:docMk/>
            <pc:sldMk cId="1766596933" sldId="282"/>
            <ac:spMk id="12" creationId="{025E6527-6E1B-29BD-9ED0-73372F8E1BE3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68503682" sldId="283"/>
        </pc:sldMkLst>
      </pc:sldChg>
      <pc:sldChg chg="addSp delSp modSp add mod">
        <pc:chgData name="Patrick Merritt" userId="b92c223c-8880-48c6-9b0c-d25ee1bca468" providerId="ADAL" clId="{ADB446A2-1CD1-42FF-8C4C-FE9C8330FA41}" dt="2024-09-14T12:45:03.083" v="6840"/>
        <pc:sldMkLst>
          <pc:docMk/>
          <pc:sldMk cId="2236418525" sldId="283"/>
        </pc:sldMkLst>
        <pc:spChg chg="add mod">
          <ac:chgData name="Patrick Merritt" userId="b92c223c-8880-48c6-9b0c-d25ee1bca468" providerId="ADAL" clId="{ADB446A2-1CD1-42FF-8C4C-FE9C8330FA41}" dt="2024-09-14T12:27:29.537" v="5944" actId="1076"/>
          <ac:spMkLst>
            <pc:docMk/>
            <pc:sldMk cId="2236418525" sldId="283"/>
            <ac:spMk id="2" creationId="{A0A60252-1D9B-ACD0-6053-37C1D78FEC8D}"/>
          </ac:spMkLst>
        </pc:spChg>
        <pc:spChg chg="add mod">
          <ac:chgData name="Patrick Merritt" userId="b92c223c-8880-48c6-9b0c-d25ee1bca468" providerId="ADAL" clId="{ADB446A2-1CD1-42FF-8C4C-FE9C8330FA41}" dt="2024-09-14T12:25:18.956" v="5913" actId="207"/>
          <ac:spMkLst>
            <pc:docMk/>
            <pc:sldMk cId="2236418525" sldId="283"/>
            <ac:spMk id="3" creationId="{5D40ECD3-BD0E-3A92-1634-EC67F17B8277}"/>
          </ac:spMkLst>
        </pc:spChg>
        <pc:spChg chg="add mod">
          <ac:chgData name="Patrick Merritt" userId="b92c223c-8880-48c6-9b0c-d25ee1bca468" providerId="ADAL" clId="{ADB446A2-1CD1-42FF-8C4C-FE9C8330FA41}" dt="2024-09-14T12:25:44.213" v="5920" actId="207"/>
          <ac:spMkLst>
            <pc:docMk/>
            <pc:sldMk cId="2236418525" sldId="283"/>
            <ac:spMk id="13" creationId="{A091FFA2-138A-614C-3E0D-838B2C507738}"/>
          </ac:spMkLst>
        </pc:spChg>
        <pc:spChg chg="add mod">
          <ac:chgData name="Patrick Merritt" userId="b92c223c-8880-48c6-9b0c-d25ee1bca468" providerId="ADAL" clId="{ADB446A2-1CD1-42FF-8C4C-FE9C8330FA41}" dt="2024-09-14T12:25:57.275" v="5923" actId="13822"/>
          <ac:spMkLst>
            <pc:docMk/>
            <pc:sldMk cId="2236418525" sldId="283"/>
            <ac:spMk id="14" creationId="{3833A3BE-BA3F-D72C-1802-28C8DD2D0DFE}"/>
          </ac:spMkLst>
        </pc:spChg>
        <pc:spChg chg="add del mod">
          <ac:chgData name="Patrick Merritt" userId="b92c223c-8880-48c6-9b0c-d25ee1bca468" providerId="ADAL" clId="{ADB446A2-1CD1-42FF-8C4C-FE9C8330FA41}" dt="2024-09-14T12:26:18.333" v="5929" actId="478"/>
          <ac:spMkLst>
            <pc:docMk/>
            <pc:sldMk cId="2236418525" sldId="283"/>
            <ac:spMk id="15" creationId="{B6BEBC4E-9F7F-AB13-C001-83A9F7125DBA}"/>
          </ac:spMkLst>
        </pc:spChg>
        <pc:spChg chg="add mod">
          <ac:chgData name="Patrick Merritt" userId="b92c223c-8880-48c6-9b0c-d25ee1bca468" providerId="ADAL" clId="{ADB446A2-1CD1-42FF-8C4C-FE9C8330FA41}" dt="2024-09-14T12:26:42.003" v="5931" actId="207"/>
          <ac:spMkLst>
            <pc:docMk/>
            <pc:sldMk cId="2236418525" sldId="283"/>
            <ac:spMk id="16" creationId="{7685F827-80B4-EDC3-F653-F77D81C7D0C1}"/>
          </ac:spMkLst>
        </pc:spChg>
        <pc:spChg chg="add del mod">
          <ac:chgData name="Patrick Merritt" userId="b92c223c-8880-48c6-9b0c-d25ee1bca468" providerId="ADAL" clId="{ADB446A2-1CD1-42FF-8C4C-FE9C8330FA41}" dt="2024-09-14T12:26:14.108" v="5927" actId="478"/>
          <ac:spMkLst>
            <pc:docMk/>
            <pc:sldMk cId="2236418525" sldId="283"/>
            <ac:spMk id="17" creationId="{8E53988D-22FF-B406-83C3-C0AA0A5D66B2}"/>
          </ac:spMkLst>
        </pc:spChg>
        <pc:spChg chg="add mod">
          <ac:chgData name="Patrick Merritt" userId="b92c223c-8880-48c6-9b0c-d25ee1bca468" providerId="ADAL" clId="{ADB446A2-1CD1-42FF-8C4C-FE9C8330FA41}" dt="2024-09-14T12:26:50.863" v="5934" actId="1076"/>
          <ac:spMkLst>
            <pc:docMk/>
            <pc:sldMk cId="2236418525" sldId="283"/>
            <ac:spMk id="18" creationId="{1840E21F-4213-68CE-5908-1A02B191F056}"/>
          </ac:spMkLst>
        </pc:spChg>
        <pc:spChg chg="add mod">
          <ac:chgData name="Patrick Merritt" userId="b92c223c-8880-48c6-9b0c-d25ee1bca468" providerId="ADAL" clId="{ADB446A2-1CD1-42FF-8C4C-FE9C8330FA41}" dt="2024-09-14T12:26:56.559" v="5936" actId="1076"/>
          <ac:spMkLst>
            <pc:docMk/>
            <pc:sldMk cId="2236418525" sldId="283"/>
            <ac:spMk id="19" creationId="{25039DED-FABD-1B10-27D3-E3D45567ED9E}"/>
          </ac:spMkLst>
        </pc:spChg>
        <pc:spChg chg="add mod">
          <ac:chgData name="Patrick Merritt" userId="b92c223c-8880-48c6-9b0c-d25ee1bca468" providerId="ADAL" clId="{ADB446A2-1CD1-42FF-8C4C-FE9C8330FA41}" dt="2024-09-14T12:27:01.073" v="5938" actId="1076"/>
          <ac:spMkLst>
            <pc:docMk/>
            <pc:sldMk cId="2236418525" sldId="283"/>
            <ac:spMk id="20" creationId="{FAFCD9D3-CA59-3DCA-73D8-D5D4B6A7F11B}"/>
          </ac:spMkLst>
        </pc:spChg>
        <pc:spChg chg="add mod">
          <ac:chgData name="Patrick Merritt" userId="b92c223c-8880-48c6-9b0c-d25ee1bca468" providerId="ADAL" clId="{ADB446A2-1CD1-42FF-8C4C-FE9C8330FA41}" dt="2024-09-14T12:27:11.037" v="5940" actId="1076"/>
          <ac:spMkLst>
            <pc:docMk/>
            <pc:sldMk cId="2236418525" sldId="283"/>
            <ac:spMk id="21" creationId="{6904B822-1654-014F-46CB-6706BE0187F1}"/>
          </ac:spMkLst>
        </pc:spChg>
        <pc:spChg chg="add mod">
          <ac:chgData name="Patrick Merritt" userId="b92c223c-8880-48c6-9b0c-d25ee1bca468" providerId="ADAL" clId="{ADB446A2-1CD1-42FF-8C4C-FE9C8330FA41}" dt="2024-09-14T12:27:22.261" v="5942" actId="1076"/>
          <ac:spMkLst>
            <pc:docMk/>
            <pc:sldMk cId="2236418525" sldId="283"/>
            <ac:spMk id="22" creationId="{C90064B7-89DD-D5C5-7A58-3968A390D7D2}"/>
          </ac:spMkLst>
        </pc:spChg>
        <pc:spChg chg="add del mod">
          <ac:chgData name="Patrick Merritt" userId="b92c223c-8880-48c6-9b0c-d25ee1bca468" providerId="ADAL" clId="{ADB446A2-1CD1-42FF-8C4C-FE9C8330FA41}" dt="2024-09-14T12:29:56.610" v="5994"/>
          <ac:spMkLst>
            <pc:docMk/>
            <pc:sldMk cId="2236418525" sldId="283"/>
            <ac:spMk id="23" creationId="{2E967859-6D8D-8692-1319-85D648986FBF}"/>
          </ac:spMkLst>
        </pc:spChg>
        <pc:spChg chg="add mod">
          <ac:chgData name="Patrick Merritt" userId="b92c223c-8880-48c6-9b0c-d25ee1bca468" providerId="ADAL" clId="{ADB446A2-1CD1-42FF-8C4C-FE9C8330FA41}" dt="2024-09-14T12:28:09.323" v="5962" actId="1076"/>
          <ac:spMkLst>
            <pc:docMk/>
            <pc:sldMk cId="2236418525" sldId="283"/>
            <ac:spMk id="24" creationId="{B730ACEE-114F-827D-FDFF-20B65A3F8EC0}"/>
          </ac:spMkLst>
        </pc:spChg>
        <pc:spChg chg="add mod">
          <ac:chgData name="Patrick Merritt" userId="b92c223c-8880-48c6-9b0c-d25ee1bca468" providerId="ADAL" clId="{ADB446A2-1CD1-42FF-8C4C-FE9C8330FA41}" dt="2024-09-14T12:28:23.585" v="5968" actId="20577"/>
          <ac:spMkLst>
            <pc:docMk/>
            <pc:sldMk cId="2236418525" sldId="283"/>
            <ac:spMk id="25" creationId="{95F78F45-9ED5-F9EF-EE31-D7DCC7DB0376}"/>
          </ac:spMkLst>
        </pc:spChg>
        <pc:spChg chg="add mod">
          <ac:chgData name="Patrick Merritt" userId="b92c223c-8880-48c6-9b0c-d25ee1bca468" providerId="ADAL" clId="{ADB446A2-1CD1-42FF-8C4C-FE9C8330FA41}" dt="2024-09-14T12:28:33.064" v="5972" actId="20577"/>
          <ac:spMkLst>
            <pc:docMk/>
            <pc:sldMk cId="2236418525" sldId="283"/>
            <ac:spMk id="26" creationId="{DA222EFD-8C60-D78C-C9B4-BCB88A421EA6}"/>
          </ac:spMkLst>
        </pc:spChg>
        <pc:spChg chg="add mod">
          <ac:chgData name="Patrick Merritt" userId="b92c223c-8880-48c6-9b0c-d25ee1bca468" providerId="ADAL" clId="{ADB446A2-1CD1-42FF-8C4C-FE9C8330FA41}" dt="2024-09-14T12:28:47.822" v="5976" actId="20577"/>
          <ac:spMkLst>
            <pc:docMk/>
            <pc:sldMk cId="2236418525" sldId="283"/>
            <ac:spMk id="27" creationId="{39532E22-AE6D-5F8B-F47F-5E0DDF31AC2B}"/>
          </ac:spMkLst>
        </pc:spChg>
        <pc:spChg chg="add mod">
          <ac:chgData name="Patrick Merritt" userId="b92c223c-8880-48c6-9b0c-d25ee1bca468" providerId="ADAL" clId="{ADB446A2-1CD1-42FF-8C4C-FE9C8330FA41}" dt="2024-09-14T12:29:04.831" v="5980" actId="20577"/>
          <ac:spMkLst>
            <pc:docMk/>
            <pc:sldMk cId="2236418525" sldId="283"/>
            <ac:spMk id="28" creationId="{B86023B9-409D-2610-8546-485D2AA0930D}"/>
          </ac:spMkLst>
        </pc:spChg>
        <pc:spChg chg="add mod">
          <ac:chgData name="Patrick Merritt" userId="b92c223c-8880-48c6-9b0c-d25ee1bca468" providerId="ADAL" clId="{ADB446A2-1CD1-42FF-8C4C-FE9C8330FA41}" dt="2024-09-14T12:29:15.420" v="5984" actId="20577"/>
          <ac:spMkLst>
            <pc:docMk/>
            <pc:sldMk cId="2236418525" sldId="283"/>
            <ac:spMk id="29" creationId="{5510AEBD-226A-51D4-47B7-BFFA8C50AA0B}"/>
          </ac:spMkLst>
        </pc:spChg>
        <pc:spChg chg="add mod">
          <ac:chgData name="Patrick Merritt" userId="b92c223c-8880-48c6-9b0c-d25ee1bca468" providerId="ADAL" clId="{ADB446A2-1CD1-42FF-8C4C-FE9C8330FA41}" dt="2024-09-14T12:29:38.214" v="5988" actId="20577"/>
          <ac:spMkLst>
            <pc:docMk/>
            <pc:sldMk cId="2236418525" sldId="283"/>
            <ac:spMk id="30" creationId="{408C2CF6-2EE4-C44F-897B-EBFCBFCF4E83}"/>
          </ac:spMkLst>
        </pc:spChg>
        <pc:spChg chg="add mod">
          <ac:chgData name="Patrick Merritt" userId="b92c223c-8880-48c6-9b0c-d25ee1bca468" providerId="ADAL" clId="{ADB446A2-1CD1-42FF-8C4C-FE9C8330FA41}" dt="2024-09-14T12:29:51.005" v="5992" actId="20577"/>
          <ac:spMkLst>
            <pc:docMk/>
            <pc:sldMk cId="2236418525" sldId="283"/>
            <ac:spMk id="31" creationId="{3E6AB107-3AD1-25EB-DCA4-C70E80FA339E}"/>
          </ac:spMkLst>
        </pc:spChg>
        <pc:spChg chg="add mod">
          <ac:chgData name="Patrick Merritt" userId="b92c223c-8880-48c6-9b0c-d25ee1bca468" providerId="ADAL" clId="{ADB446A2-1CD1-42FF-8C4C-FE9C8330FA41}" dt="2024-09-14T12:30:10.265" v="5999" actId="20577"/>
          <ac:spMkLst>
            <pc:docMk/>
            <pc:sldMk cId="2236418525" sldId="283"/>
            <ac:spMk id="32" creationId="{2DD6F5E2-1351-FE0A-E693-4AFC664860D1}"/>
          </ac:spMkLst>
        </pc:spChg>
        <pc:spChg chg="add mod">
          <ac:chgData name="Patrick Merritt" userId="b92c223c-8880-48c6-9b0c-d25ee1bca468" providerId="ADAL" clId="{ADB446A2-1CD1-42FF-8C4C-FE9C8330FA41}" dt="2024-09-14T12:30:18.484" v="6003" actId="20577"/>
          <ac:spMkLst>
            <pc:docMk/>
            <pc:sldMk cId="2236418525" sldId="283"/>
            <ac:spMk id="33" creationId="{96110FB1-DE47-5F56-373E-36CC82FB734B}"/>
          </ac:spMkLst>
        </pc:spChg>
        <pc:spChg chg="add mod">
          <ac:chgData name="Patrick Merritt" userId="b92c223c-8880-48c6-9b0c-d25ee1bca468" providerId="ADAL" clId="{ADB446A2-1CD1-42FF-8C4C-FE9C8330FA41}" dt="2024-09-14T12:30:26.187" v="6007" actId="20577"/>
          <ac:spMkLst>
            <pc:docMk/>
            <pc:sldMk cId="2236418525" sldId="283"/>
            <ac:spMk id="34" creationId="{6B5E6489-45A2-FD6A-85E2-1421A177DCC3}"/>
          </ac:spMkLst>
        </pc:spChg>
        <pc:spChg chg="add mod">
          <ac:chgData name="Patrick Merritt" userId="b92c223c-8880-48c6-9b0c-d25ee1bca468" providerId="ADAL" clId="{ADB446A2-1CD1-42FF-8C4C-FE9C8330FA41}" dt="2024-09-14T12:30:42.167" v="6011" actId="20577"/>
          <ac:spMkLst>
            <pc:docMk/>
            <pc:sldMk cId="2236418525" sldId="283"/>
            <ac:spMk id="35" creationId="{B076F25B-5A7C-69F9-402E-813715DB6618}"/>
          </ac:spMkLst>
        </pc:spChg>
        <pc:spChg chg="add mod">
          <ac:chgData name="Patrick Merritt" userId="b92c223c-8880-48c6-9b0c-d25ee1bca468" providerId="ADAL" clId="{ADB446A2-1CD1-42FF-8C4C-FE9C8330FA41}" dt="2024-09-14T12:30:52.071" v="6015" actId="20577"/>
          <ac:spMkLst>
            <pc:docMk/>
            <pc:sldMk cId="2236418525" sldId="283"/>
            <ac:spMk id="36" creationId="{7662AB7F-799F-3EBA-BD3A-E68C14EE2CE5}"/>
          </ac:spMkLst>
        </pc:spChg>
        <pc:spChg chg="add mod">
          <ac:chgData name="Patrick Merritt" userId="b92c223c-8880-48c6-9b0c-d25ee1bca468" providerId="ADAL" clId="{ADB446A2-1CD1-42FF-8C4C-FE9C8330FA41}" dt="2024-09-14T12:30:59.519" v="6017" actId="1076"/>
          <ac:spMkLst>
            <pc:docMk/>
            <pc:sldMk cId="2236418525" sldId="283"/>
            <ac:spMk id="37" creationId="{66F9EE4F-3F07-EAA6-BA27-A36AC53E5BE7}"/>
          </ac:spMkLst>
        </pc:spChg>
        <pc:spChg chg="add mod">
          <ac:chgData name="Patrick Merritt" userId="b92c223c-8880-48c6-9b0c-d25ee1bca468" providerId="ADAL" clId="{ADB446A2-1CD1-42FF-8C4C-FE9C8330FA41}" dt="2024-09-14T12:31:09.609" v="6021" actId="20577"/>
          <ac:spMkLst>
            <pc:docMk/>
            <pc:sldMk cId="2236418525" sldId="283"/>
            <ac:spMk id="38" creationId="{4241CB6B-3826-29EF-D979-5E033E59FD31}"/>
          </ac:spMkLst>
        </pc:spChg>
        <pc:spChg chg="add mod">
          <ac:chgData name="Patrick Merritt" userId="b92c223c-8880-48c6-9b0c-d25ee1bca468" providerId="ADAL" clId="{ADB446A2-1CD1-42FF-8C4C-FE9C8330FA41}" dt="2024-09-14T12:31:20.890" v="6025" actId="20577"/>
          <ac:spMkLst>
            <pc:docMk/>
            <pc:sldMk cId="2236418525" sldId="283"/>
            <ac:spMk id="39" creationId="{6A5E051D-D4B0-B880-7F50-2B3413C0E431}"/>
          </ac:spMkLst>
        </pc:spChg>
        <pc:spChg chg="add mod">
          <ac:chgData name="Patrick Merritt" userId="b92c223c-8880-48c6-9b0c-d25ee1bca468" providerId="ADAL" clId="{ADB446A2-1CD1-42FF-8C4C-FE9C8330FA41}" dt="2024-09-14T12:31:29.679" v="6029" actId="20577"/>
          <ac:spMkLst>
            <pc:docMk/>
            <pc:sldMk cId="2236418525" sldId="283"/>
            <ac:spMk id="40" creationId="{BD5AB807-9B0A-3F71-F34A-305A04AFB3D6}"/>
          </ac:spMkLst>
        </pc:spChg>
        <pc:spChg chg="add mod">
          <ac:chgData name="Patrick Merritt" userId="b92c223c-8880-48c6-9b0c-d25ee1bca468" providerId="ADAL" clId="{ADB446A2-1CD1-42FF-8C4C-FE9C8330FA41}" dt="2024-09-14T12:31:41.518" v="6032" actId="1076"/>
          <ac:spMkLst>
            <pc:docMk/>
            <pc:sldMk cId="2236418525" sldId="283"/>
            <ac:spMk id="41" creationId="{31C15BB8-BED7-3551-FE27-2C13CF0BDB5A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58" creationId="{09D44CBC-09D8-14B6-BE18-30C6F4D00AAF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59" creationId="{8DF35CEE-4924-53E6-B0B8-E45ABFC54633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0" creationId="{38EEB098-1BCF-B751-9238-D5489C339B2F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1" creationId="{9ED98E5C-1954-2B7B-EDB7-237009115566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2" creationId="{32EAD334-4FFF-B435-8ACD-17E5FF27894E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3" creationId="{1C93B11C-3DD8-73B2-D3BC-80BF03145309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4" creationId="{5A941414-C036-813B-7383-06FDDD0CE728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5" creationId="{1568A432-6041-D17A-7F2E-521004AD24C1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6" creationId="{26FEB1A7-1C23-DE0A-AFA6-367352BE956C}"/>
          </ac:spMkLst>
        </pc:sp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43" creationId="{EFB62192-8488-F8BF-1D51-EBF0BDF784D5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45" creationId="{9CABAB31-5BBF-DD93-9CCD-CA6643B7FBA6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47" creationId="{E8A0B886-62C1-DB84-7B25-BC60AA94E826}"/>
          </ac:cxnSpMkLst>
        </pc:cxnChg>
        <pc:cxnChg chg="add mod">
          <ac:chgData name="Patrick Merritt" userId="b92c223c-8880-48c6-9b0c-d25ee1bca468" providerId="ADAL" clId="{ADB446A2-1CD1-42FF-8C4C-FE9C8330FA41}" dt="2024-09-14T12:33:15.784" v="6051" actId="1582"/>
          <ac:cxnSpMkLst>
            <pc:docMk/>
            <pc:sldMk cId="2236418525" sldId="283"/>
            <ac:cxnSpMk id="49" creationId="{F29E4E63-3987-DAC4-A51A-FCDE0D899593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51" creationId="{249395C4-9B91-975E-BC3E-BD5979121E70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53" creationId="{6DE9C788-7E40-603A-4421-5521206FF1E4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55" creationId="{31995851-62E6-6269-F85A-95C0230951B1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57" creationId="{BD432742-8AF6-EEC1-D17B-348B513B9B46}"/>
          </ac:cxnSpMkLst>
        </pc:cxnChg>
      </pc:sldChg>
      <pc:sldChg chg="addSp modSp new mod modClrScheme chgLayout">
        <pc:chgData name="Patrick Merritt" userId="b92c223c-8880-48c6-9b0c-d25ee1bca468" providerId="ADAL" clId="{ADB446A2-1CD1-42FF-8C4C-FE9C8330FA41}" dt="2024-09-14T12:50:34.464" v="6916" actId="20577"/>
        <pc:sldMkLst>
          <pc:docMk/>
          <pc:sldMk cId="3186834786" sldId="284"/>
        </pc:sldMkLst>
        <pc:spChg chg="add mod">
          <ac:chgData name="Patrick Merritt" userId="b92c223c-8880-48c6-9b0c-d25ee1bca468" providerId="ADAL" clId="{ADB446A2-1CD1-42FF-8C4C-FE9C8330FA41}" dt="2024-09-14T12:34:28.131" v="6156" actId="20577"/>
          <ac:spMkLst>
            <pc:docMk/>
            <pc:sldMk cId="3186834786" sldId="284"/>
            <ac:spMk id="2" creationId="{2DEDAA5D-21A5-363E-9411-33710DFE26B5}"/>
          </ac:spMkLst>
        </pc:spChg>
        <pc:spChg chg="add mod">
          <ac:chgData name="Patrick Merritt" userId="b92c223c-8880-48c6-9b0c-d25ee1bca468" providerId="ADAL" clId="{ADB446A2-1CD1-42FF-8C4C-FE9C8330FA41}" dt="2024-09-14T12:50:34.464" v="6916" actId="20577"/>
          <ac:spMkLst>
            <pc:docMk/>
            <pc:sldMk cId="3186834786" sldId="284"/>
            <ac:spMk id="3" creationId="{4CE59126-1447-1E65-C321-312EB19109D4}"/>
          </ac:spMkLst>
        </pc:spChg>
      </pc:sldChg>
      <pc:sldChg chg="new del">
        <pc:chgData name="Patrick Merritt" userId="b92c223c-8880-48c6-9b0c-d25ee1bca468" providerId="ADAL" clId="{ADB446A2-1CD1-42FF-8C4C-FE9C8330FA41}" dt="2024-09-14T12:33:32.972" v="6054" actId="47"/>
        <pc:sldMkLst>
          <pc:docMk/>
          <pc:sldMk cId="3326727136" sldId="284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496431183" sldId="284"/>
        </pc:sldMkLst>
      </pc:sldChg>
      <pc:sldChg chg="modSp new del mod">
        <pc:chgData name="Patrick Merritt" userId="b92c223c-8880-48c6-9b0c-d25ee1bca468" providerId="ADAL" clId="{ADB446A2-1CD1-42FF-8C4C-FE9C8330FA41}" dt="2024-09-14T12:50:37.844" v="6917" actId="47"/>
        <pc:sldMkLst>
          <pc:docMk/>
          <pc:sldMk cId="3210887495" sldId="285"/>
        </pc:sldMkLst>
        <pc:spChg chg="mod">
          <ac:chgData name="Patrick Merritt" userId="b92c223c-8880-48c6-9b0c-d25ee1bca468" providerId="ADAL" clId="{ADB446A2-1CD1-42FF-8C4C-FE9C8330FA41}" dt="2024-09-14T12:42:33.951" v="6806" actId="27636"/>
          <ac:spMkLst>
            <pc:docMk/>
            <pc:sldMk cId="3210887495" sldId="285"/>
            <ac:spMk id="2" creationId="{B0A6D4FD-2877-59D0-1D99-9021AD284D6E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310120066" sldId="285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9190372" sldId="286"/>
        </pc:sldMkLst>
      </pc:sldChg>
      <pc:sldChg chg="addSp delSp modSp new mod modClrScheme chgLayout">
        <pc:chgData name="Patrick Merritt" userId="b92c223c-8880-48c6-9b0c-d25ee1bca468" providerId="ADAL" clId="{ADB446A2-1CD1-42FF-8C4C-FE9C8330FA41}" dt="2024-09-14T12:46:49.406" v="6860" actId="1076"/>
        <pc:sldMkLst>
          <pc:docMk/>
          <pc:sldMk cId="1741208071" sldId="286"/>
        </pc:sldMkLst>
        <pc:spChg chg="add mod">
          <ac:chgData name="Patrick Merritt" userId="b92c223c-8880-48c6-9b0c-d25ee1bca468" providerId="ADAL" clId="{ADB446A2-1CD1-42FF-8C4C-FE9C8330FA41}" dt="2024-09-14T12:39:21.059" v="6502" actId="5793"/>
          <ac:spMkLst>
            <pc:docMk/>
            <pc:sldMk cId="1741208071" sldId="286"/>
            <ac:spMk id="2" creationId="{D3B3E912-A5A1-E70A-AB81-8B29D6F4EF58}"/>
          </ac:spMkLst>
        </pc:spChg>
        <pc:spChg chg="add mod">
          <ac:chgData name="Patrick Merritt" userId="b92c223c-8880-48c6-9b0c-d25ee1bca468" providerId="ADAL" clId="{ADB446A2-1CD1-42FF-8C4C-FE9C8330FA41}" dt="2024-09-14T12:42:21.590" v="6801" actId="20577"/>
          <ac:spMkLst>
            <pc:docMk/>
            <pc:sldMk cId="1741208071" sldId="286"/>
            <ac:spMk id="3" creationId="{C9BFC784-5F82-68E3-A47B-92C789B31959}"/>
          </ac:spMkLst>
        </pc:spChg>
        <pc:spChg chg="add mod">
          <ac:chgData name="Patrick Merritt" userId="b92c223c-8880-48c6-9b0c-d25ee1bca468" providerId="ADAL" clId="{ADB446A2-1CD1-42FF-8C4C-FE9C8330FA41}" dt="2024-09-14T12:42:32.598" v="6802"/>
          <ac:spMkLst>
            <pc:docMk/>
            <pc:sldMk cId="1741208071" sldId="286"/>
            <ac:spMk id="4" creationId="{9FD8F51E-42CA-903E-CF1F-A0B4FA4E3440}"/>
          </ac:spMkLst>
        </pc:spChg>
        <pc:spChg chg="add del mod">
          <ac:chgData name="Patrick Merritt" userId="b92c223c-8880-48c6-9b0c-d25ee1bca468" providerId="ADAL" clId="{ADB446A2-1CD1-42FF-8C4C-FE9C8330FA41}" dt="2024-09-14T12:42:51.437" v="6810" actId="478"/>
          <ac:spMkLst>
            <pc:docMk/>
            <pc:sldMk cId="1741208071" sldId="286"/>
            <ac:spMk id="5" creationId="{AA0D1541-3B55-1424-17CD-F7684E6A930A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6" creationId="{351AC4F9-F091-A4F6-F0B4-41A0B5094A19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7" creationId="{29600C8F-9F6F-E311-5CEF-FAE8CCAEB892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8" creationId="{57531591-86A6-4E26-1A7E-78B2188C68D6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9" creationId="{1740D048-0561-76C5-033F-C48E08E5108B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10" creationId="{37AC6246-DADA-9DAC-A435-AD8773A917B4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11" creationId="{EB646AD8-89E7-BED3-FBAF-0875EC3D5E90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12" creationId="{B3787ABD-6FD6-0DAA-B697-2AF91E68E92F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13" creationId="{055E290A-BB3D-C57B-789A-9B1CFC7B140B}"/>
          </ac:spMkLst>
        </pc:spChg>
        <pc:spChg chg="add mod">
          <ac:chgData name="Patrick Merritt" userId="b92c223c-8880-48c6-9b0c-d25ee1bca468" providerId="ADAL" clId="{ADB446A2-1CD1-42FF-8C4C-FE9C8330FA41}" dt="2024-09-14T12:46:25.792" v="6854" actId="1076"/>
          <ac:spMkLst>
            <pc:docMk/>
            <pc:sldMk cId="1741208071" sldId="286"/>
            <ac:spMk id="21" creationId="{9CD5B103-9A0C-FE7F-D9BE-F06750C86634}"/>
          </ac:spMkLst>
        </pc:spChg>
        <pc:spChg chg="add mod">
          <ac:chgData name="Patrick Merritt" userId="b92c223c-8880-48c6-9b0c-d25ee1bca468" providerId="ADAL" clId="{ADB446A2-1CD1-42FF-8C4C-FE9C8330FA41}" dt="2024-09-14T12:44:58.337" v="6839" actId="1076"/>
          <ac:spMkLst>
            <pc:docMk/>
            <pc:sldMk cId="1741208071" sldId="286"/>
            <ac:spMk id="22" creationId="{29490686-8C02-6160-EDC1-8DCED7D5F361}"/>
          </ac:spMkLst>
        </pc:spChg>
        <pc:spChg chg="add mod">
          <ac:chgData name="Patrick Merritt" userId="b92c223c-8880-48c6-9b0c-d25ee1bca468" providerId="ADAL" clId="{ADB446A2-1CD1-42FF-8C4C-FE9C8330FA41}" dt="2024-09-14T12:45:21.294" v="6843" actId="1076"/>
          <ac:spMkLst>
            <pc:docMk/>
            <pc:sldMk cId="1741208071" sldId="286"/>
            <ac:spMk id="23" creationId="{3A64D8DE-23E4-05E7-0468-DC9275E2AF0C}"/>
          </ac:spMkLst>
        </pc:spChg>
        <pc:spChg chg="add mod">
          <ac:chgData name="Patrick Merritt" userId="b92c223c-8880-48c6-9b0c-d25ee1bca468" providerId="ADAL" clId="{ADB446A2-1CD1-42FF-8C4C-FE9C8330FA41}" dt="2024-09-14T12:45:26.478" v="6844" actId="1076"/>
          <ac:spMkLst>
            <pc:docMk/>
            <pc:sldMk cId="1741208071" sldId="286"/>
            <ac:spMk id="24" creationId="{0B23C174-9E1B-0013-69DA-A67C1C3D04E7}"/>
          </ac:spMkLst>
        </pc:spChg>
        <pc:spChg chg="add mod">
          <ac:chgData name="Patrick Merritt" userId="b92c223c-8880-48c6-9b0c-d25ee1bca468" providerId="ADAL" clId="{ADB446A2-1CD1-42FF-8C4C-FE9C8330FA41}" dt="2024-09-14T12:45:31.955" v="6845" actId="1076"/>
          <ac:spMkLst>
            <pc:docMk/>
            <pc:sldMk cId="1741208071" sldId="286"/>
            <ac:spMk id="25" creationId="{E2425EF7-6CA0-B377-0791-F45B1876924A}"/>
          </ac:spMkLst>
        </pc:spChg>
        <pc:spChg chg="add mod">
          <ac:chgData name="Patrick Merritt" userId="b92c223c-8880-48c6-9b0c-d25ee1bca468" providerId="ADAL" clId="{ADB446A2-1CD1-42FF-8C4C-FE9C8330FA41}" dt="2024-09-14T12:45:38.315" v="6846" actId="1076"/>
          <ac:spMkLst>
            <pc:docMk/>
            <pc:sldMk cId="1741208071" sldId="286"/>
            <ac:spMk id="26" creationId="{BADC6C03-C7B7-7070-3561-A7F9DD15BF6E}"/>
          </ac:spMkLst>
        </pc:spChg>
        <pc:spChg chg="add mod">
          <ac:chgData name="Patrick Merritt" userId="b92c223c-8880-48c6-9b0c-d25ee1bca468" providerId="ADAL" clId="{ADB446A2-1CD1-42FF-8C4C-FE9C8330FA41}" dt="2024-09-14T12:46:44.957" v="6859" actId="1076"/>
          <ac:spMkLst>
            <pc:docMk/>
            <pc:sldMk cId="1741208071" sldId="286"/>
            <ac:spMk id="27" creationId="{CB9EE511-44F7-46B6-5436-1E761678EB7C}"/>
          </ac:spMkLst>
        </pc:spChg>
        <pc:spChg chg="add mod">
          <ac:chgData name="Patrick Merritt" userId="b92c223c-8880-48c6-9b0c-d25ee1bca468" providerId="ADAL" clId="{ADB446A2-1CD1-42FF-8C4C-FE9C8330FA41}" dt="2024-09-14T12:46:44.680" v="6858" actId="1076"/>
          <ac:spMkLst>
            <pc:docMk/>
            <pc:sldMk cId="1741208071" sldId="286"/>
            <ac:spMk id="28" creationId="{D13A4311-B624-C5CA-7926-6F71A02622B6}"/>
          </ac:spMkLst>
        </pc:spChg>
        <pc:spChg chg="add mod">
          <ac:chgData name="Patrick Merritt" userId="b92c223c-8880-48c6-9b0c-d25ee1bca468" providerId="ADAL" clId="{ADB446A2-1CD1-42FF-8C4C-FE9C8330FA41}" dt="2024-09-14T12:46:49.406" v="6860" actId="1076"/>
          <ac:spMkLst>
            <pc:docMk/>
            <pc:sldMk cId="1741208071" sldId="286"/>
            <ac:spMk id="29" creationId="{E4C3850B-EABD-60FA-D24F-5C4D337BBB1D}"/>
          </ac:spMkLst>
        </pc:spChg>
        <pc:spChg chg="add mod">
          <ac:chgData name="Patrick Merritt" userId="b92c223c-8880-48c6-9b0c-d25ee1bca468" providerId="ADAL" clId="{ADB446A2-1CD1-42FF-8C4C-FE9C8330FA41}" dt="2024-09-14T12:46:14.805" v="6853" actId="1076"/>
          <ac:spMkLst>
            <pc:docMk/>
            <pc:sldMk cId="1741208071" sldId="286"/>
            <ac:spMk id="30" creationId="{148521B2-87FB-D3AF-1035-836FCC7B6E58}"/>
          </ac:spMkLst>
        </pc:spChg>
        <pc:spChg chg="add del mod">
          <ac:chgData name="Patrick Merritt" userId="b92c223c-8880-48c6-9b0c-d25ee1bca468" providerId="ADAL" clId="{ADB446A2-1CD1-42FF-8C4C-FE9C8330FA41}" dt="2024-09-14T12:46:01.720" v="6852" actId="478"/>
          <ac:spMkLst>
            <pc:docMk/>
            <pc:sldMk cId="1741208071" sldId="286"/>
            <ac:spMk id="31" creationId="{54FC665D-C407-025A-9254-33E57CADF40D}"/>
          </ac:spMkLst>
        </pc:spChg>
        <pc:cxnChg chg="add mod">
          <ac:chgData name="Patrick Merritt" userId="b92c223c-8880-48c6-9b0c-d25ee1bca468" providerId="ADAL" clId="{ADB446A2-1CD1-42FF-8C4C-FE9C8330FA41}" dt="2024-09-14T12:44:15.498" v="6821" actId="1582"/>
          <ac:cxnSpMkLst>
            <pc:docMk/>
            <pc:sldMk cId="1741208071" sldId="286"/>
            <ac:cxnSpMk id="15" creationId="{386D2074-FDAA-88C8-17CD-D68DE797A372}"/>
          </ac:cxnSpMkLst>
        </pc:cxnChg>
        <pc:cxnChg chg="add mod">
          <ac:chgData name="Patrick Merritt" userId="b92c223c-8880-48c6-9b0c-d25ee1bca468" providerId="ADAL" clId="{ADB446A2-1CD1-42FF-8C4C-FE9C8330FA41}" dt="2024-09-14T12:44:15.498" v="6821" actId="1582"/>
          <ac:cxnSpMkLst>
            <pc:docMk/>
            <pc:sldMk cId="1741208071" sldId="286"/>
            <ac:cxnSpMk id="18" creationId="{B01D7711-2834-8E65-780D-37D34EE11556}"/>
          </ac:cxnSpMkLst>
        </pc:cxnChg>
      </pc:sldChg>
      <pc:sldChg chg="addSp delSp modSp add mod">
        <pc:chgData name="Patrick Merritt" userId="b92c223c-8880-48c6-9b0c-d25ee1bca468" providerId="ADAL" clId="{ADB446A2-1CD1-42FF-8C4C-FE9C8330FA41}" dt="2024-09-14T12:47:31.548" v="6868" actId="207"/>
        <pc:sldMkLst>
          <pc:docMk/>
          <pc:sldMk cId="3800465981" sldId="287"/>
        </pc:sldMkLst>
        <pc:spChg chg="add mod">
          <ac:chgData name="Patrick Merritt" userId="b92c223c-8880-48c6-9b0c-d25ee1bca468" providerId="ADAL" clId="{ADB446A2-1CD1-42FF-8C4C-FE9C8330FA41}" dt="2024-09-14T12:47:31.548" v="6868" actId="207"/>
          <ac:spMkLst>
            <pc:docMk/>
            <pc:sldMk cId="3800465981" sldId="287"/>
            <ac:spMk id="6" creationId="{7F9F2B50-B55B-B0FE-1BF8-0E0545916B15}"/>
          </ac:spMkLst>
        </pc:spChg>
        <pc:cxnChg chg="add del">
          <ac:chgData name="Patrick Merritt" userId="b92c223c-8880-48c6-9b0c-d25ee1bca468" providerId="ADAL" clId="{ADB446A2-1CD1-42FF-8C4C-FE9C8330FA41}" dt="2024-09-14T12:47:16.420" v="6864" actId="478"/>
          <ac:cxnSpMkLst>
            <pc:docMk/>
            <pc:sldMk cId="3800465981" sldId="287"/>
            <ac:cxnSpMk id="5" creationId="{0C32FBC9-9B8B-38CB-C598-87DE12BAF87D}"/>
          </ac:cxnSpMkLst>
        </pc:cxnChg>
      </pc:sldChg>
      <pc:sldChg chg="delSp modSp add mod">
        <pc:chgData name="Patrick Merritt" userId="b92c223c-8880-48c6-9b0c-d25ee1bca468" providerId="ADAL" clId="{ADB446A2-1CD1-42FF-8C4C-FE9C8330FA41}" dt="2024-09-14T12:48:33.278" v="6881" actId="478"/>
        <pc:sldMkLst>
          <pc:docMk/>
          <pc:sldMk cId="1002173286" sldId="288"/>
        </pc:sldMkLst>
        <pc:spChg chg="del mod">
          <ac:chgData name="Patrick Merritt" userId="b92c223c-8880-48c6-9b0c-d25ee1bca468" providerId="ADAL" clId="{ADB446A2-1CD1-42FF-8C4C-FE9C8330FA41}" dt="2024-09-14T12:48:33.278" v="6881" actId="478"/>
          <ac:spMkLst>
            <pc:docMk/>
            <pc:sldMk cId="1002173286" sldId="288"/>
            <ac:spMk id="6" creationId="{7F9F2B50-B55B-B0FE-1BF8-0E0545916B15}"/>
          </ac:spMkLst>
        </pc:spChg>
        <pc:spChg chg="mod">
          <ac:chgData name="Patrick Merritt" userId="b92c223c-8880-48c6-9b0c-d25ee1bca468" providerId="ADAL" clId="{ADB446A2-1CD1-42FF-8C4C-FE9C8330FA41}" dt="2024-09-14T12:47:45.056" v="6871" actId="1076"/>
          <ac:spMkLst>
            <pc:docMk/>
            <pc:sldMk cId="1002173286" sldId="288"/>
            <ac:spMk id="24" creationId="{0B23C174-9E1B-0013-69DA-A67C1C3D04E7}"/>
          </ac:spMkLst>
        </pc:spChg>
        <pc:spChg chg="mod">
          <ac:chgData name="Patrick Merritt" userId="b92c223c-8880-48c6-9b0c-d25ee1bca468" providerId="ADAL" clId="{ADB446A2-1CD1-42FF-8C4C-FE9C8330FA41}" dt="2024-09-14T12:47:46.616" v="6872" actId="1076"/>
          <ac:spMkLst>
            <pc:docMk/>
            <pc:sldMk cId="1002173286" sldId="288"/>
            <ac:spMk id="25" creationId="{E2425EF7-6CA0-B377-0791-F45B1876924A}"/>
          </ac:spMkLst>
        </pc:spChg>
        <pc:spChg chg="mod">
          <ac:chgData name="Patrick Merritt" userId="b92c223c-8880-48c6-9b0c-d25ee1bca468" providerId="ADAL" clId="{ADB446A2-1CD1-42FF-8C4C-FE9C8330FA41}" dt="2024-09-14T12:47:52.470" v="6873" actId="1076"/>
          <ac:spMkLst>
            <pc:docMk/>
            <pc:sldMk cId="1002173286" sldId="288"/>
            <ac:spMk id="26" creationId="{BADC6C03-C7B7-7070-3561-A7F9DD15BF6E}"/>
          </ac:spMkLst>
        </pc:spChg>
        <pc:spChg chg="mod">
          <ac:chgData name="Patrick Merritt" userId="b92c223c-8880-48c6-9b0c-d25ee1bca468" providerId="ADAL" clId="{ADB446A2-1CD1-42FF-8C4C-FE9C8330FA41}" dt="2024-09-14T12:48:00.693" v="6876" actId="1076"/>
          <ac:spMkLst>
            <pc:docMk/>
            <pc:sldMk cId="1002173286" sldId="288"/>
            <ac:spMk id="27" creationId="{CB9EE511-44F7-46B6-5436-1E761678EB7C}"/>
          </ac:spMkLst>
        </pc:spChg>
        <pc:spChg chg="mod">
          <ac:chgData name="Patrick Merritt" userId="b92c223c-8880-48c6-9b0c-d25ee1bca468" providerId="ADAL" clId="{ADB446A2-1CD1-42FF-8C4C-FE9C8330FA41}" dt="2024-09-14T12:48:03.392" v="6877" actId="1076"/>
          <ac:spMkLst>
            <pc:docMk/>
            <pc:sldMk cId="1002173286" sldId="288"/>
            <ac:spMk id="28" creationId="{D13A4311-B624-C5CA-7926-6F71A02622B6}"/>
          </ac:spMkLst>
        </pc:spChg>
        <pc:spChg chg="mod">
          <ac:chgData name="Patrick Merritt" userId="b92c223c-8880-48c6-9b0c-d25ee1bca468" providerId="ADAL" clId="{ADB446A2-1CD1-42FF-8C4C-FE9C8330FA41}" dt="2024-09-14T12:48:08.172" v="6878" actId="1076"/>
          <ac:spMkLst>
            <pc:docMk/>
            <pc:sldMk cId="1002173286" sldId="288"/>
            <ac:spMk id="29" creationId="{E4C3850B-EABD-60FA-D24F-5C4D337BBB1D}"/>
          </ac:spMkLst>
        </pc:spChg>
      </pc:sldChg>
    </pc:docChg>
  </pc:docChgLst>
  <pc:docChgLst>
    <pc:chgData name="Patrick Merritt" userId="b92c223c-8880-48c6-9b0c-d25ee1bca468" providerId="ADAL" clId="{2D866A31-7A32-484C-AEAE-EF89377F1484}"/>
    <pc:docChg chg="delSld modSld">
      <pc:chgData name="Patrick Merritt" userId="b92c223c-8880-48c6-9b0c-d25ee1bca468" providerId="ADAL" clId="{2D866A31-7A32-484C-AEAE-EF89377F1484}" dt="2024-08-27T10:14:02.106" v="21" actId="20577"/>
      <pc:docMkLst>
        <pc:docMk/>
      </pc:docMkLst>
      <pc:sldChg chg="modSp mod">
        <pc:chgData name="Patrick Merritt" userId="b92c223c-8880-48c6-9b0c-d25ee1bca468" providerId="ADAL" clId="{2D866A31-7A32-484C-AEAE-EF89377F1484}" dt="2024-08-27T10:14:02.106" v="21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2D866A31-7A32-484C-AEAE-EF89377F1484}" dt="2024-08-27T10:13:46.244" v="1" actId="20577"/>
          <ac:spMkLst>
            <pc:docMk/>
            <pc:sldMk cId="357346659" sldId="256"/>
            <ac:spMk id="2" creationId="{B2975A7C-D54D-05E0-876F-826FC221EA09}"/>
          </ac:spMkLst>
        </pc:spChg>
        <pc:spChg chg="mod">
          <ac:chgData name="Patrick Merritt" userId="b92c223c-8880-48c6-9b0c-d25ee1bca468" providerId="ADAL" clId="{2D866A31-7A32-484C-AEAE-EF89377F1484}" dt="2024-08-27T10:14:02.106" v="21" actId="20577"/>
          <ac:spMkLst>
            <pc:docMk/>
            <pc:sldMk cId="357346659" sldId="256"/>
            <ac:spMk id="3" creationId="{36870642-29A2-1695-40D0-B1CAC0942C8E}"/>
          </ac:spMkLst>
        </pc:spChg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2285625565" sldId="257"/>
        </pc:sldMkLst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4144405205" sldId="258"/>
        </pc:sldMkLst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2691156661" sldId="259"/>
        </pc:sldMkLst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354987656" sldId="260"/>
        </pc:sldMkLst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2561642139" sldId="261"/>
        </pc:sldMkLst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3458636469" sldId="262"/>
        </pc:sldMkLst>
      </pc:sldChg>
    </pc:docChg>
  </pc:docChgLst>
  <pc:docChgLst>
    <pc:chgData name="Patrick Merritt" userId="b92c223c-8880-48c6-9b0c-d25ee1bca468" providerId="ADAL" clId="{463549EA-C4BF-41D7-A78A-634A6AD114FD}"/>
    <pc:docChg chg="undo custSel addSld delSld modSld">
      <pc:chgData name="Patrick Merritt" userId="b92c223c-8880-48c6-9b0c-d25ee1bca468" providerId="ADAL" clId="{463549EA-C4BF-41D7-A78A-634A6AD114FD}" dt="2024-01-11T13:23:04.535" v="1877" actId="20577"/>
      <pc:docMkLst>
        <pc:docMk/>
      </pc:docMkLst>
      <pc:sldChg chg="addSp delSp modSp new del mod chgLayout">
        <pc:chgData name="Patrick Merritt" userId="b92c223c-8880-48c6-9b0c-d25ee1bca468" providerId="ADAL" clId="{463549EA-C4BF-41D7-A78A-634A6AD114FD}" dt="2024-01-11T12:53:14.291" v="19" actId="47"/>
        <pc:sldMkLst>
          <pc:docMk/>
          <pc:sldMk cId="800039803" sldId="257"/>
        </pc:sldMkLst>
        <pc:spChg chg="del">
          <ac:chgData name="Patrick Merritt" userId="b92c223c-8880-48c6-9b0c-d25ee1bca468" providerId="ADAL" clId="{463549EA-C4BF-41D7-A78A-634A6AD114FD}" dt="2024-01-11T12:53:04.729" v="2" actId="700"/>
          <ac:spMkLst>
            <pc:docMk/>
            <pc:sldMk cId="800039803" sldId="257"/>
            <ac:spMk id="2" creationId="{8219A5F7-27C2-CF97-619B-27F25DB3F589}"/>
          </ac:spMkLst>
        </pc:spChg>
        <pc:spChg chg="del">
          <ac:chgData name="Patrick Merritt" userId="b92c223c-8880-48c6-9b0c-d25ee1bca468" providerId="ADAL" clId="{463549EA-C4BF-41D7-A78A-634A6AD114FD}" dt="2024-01-11T12:53:04.729" v="2" actId="700"/>
          <ac:spMkLst>
            <pc:docMk/>
            <pc:sldMk cId="800039803" sldId="257"/>
            <ac:spMk id="3" creationId="{F5987500-C66B-A250-EE82-E28CC6F08208}"/>
          </ac:spMkLst>
        </pc:spChg>
        <pc:spChg chg="add mod ord">
          <ac:chgData name="Patrick Merritt" userId="b92c223c-8880-48c6-9b0c-d25ee1bca468" providerId="ADAL" clId="{463549EA-C4BF-41D7-A78A-634A6AD114FD}" dt="2024-01-11T12:53:11.754" v="18" actId="20577"/>
          <ac:spMkLst>
            <pc:docMk/>
            <pc:sldMk cId="800039803" sldId="257"/>
            <ac:spMk id="4" creationId="{D497DABE-7922-CE39-AD64-0E1245C12AE2}"/>
          </ac:spMkLst>
        </pc:spChg>
        <pc:spChg chg="add mod ord">
          <ac:chgData name="Patrick Merritt" userId="b92c223c-8880-48c6-9b0c-d25ee1bca468" providerId="ADAL" clId="{463549EA-C4BF-41D7-A78A-634A6AD114FD}" dt="2024-01-11T12:53:04.729" v="2" actId="700"/>
          <ac:spMkLst>
            <pc:docMk/>
            <pc:sldMk cId="800039803" sldId="257"/>
            <ac:spMk id="5" creationId="{CC6F8868-9C8E-B431-7B3B-20156FBDD5D1}"/>
          </ac:spMkLst>
        </pc:spChg>
      </pc:sldChg>
      <pc:sldChg chg="addSp delSp modSp new mod modClrScheme chgLayout">
        <pc:chgData name="Patrick Merritt" userId="b92c223c-8880-48c6-9b0c-d25ee1bca468" providerId="ADAL" clId="{463549EA-C4BF-41D7-A78A-634A6AD114FD}" dt="2024-01-11T12:56:35.225" v="124" actId="1037"/>
        <pc:sldMkLst>
          <pc:docMk/>
          <pc:sldMk cId="2285625565" sldId="257"/>
        </pc:sldMkLst>
        <pc:spChg chg="del mod ord">
          <ac:chgData name="Patrick Merritt" userId="b92c223c-8880-48c6-9b0c-d25ee1bca468" providerId="ADAL" clId="{463549EA-C4BF-41D7-A78A-634A6AD114FD}" dt="2024-01-11T12:53:25.514" v="23" actId="700"/>
          <ac:spMkLst>
            <pc:docMk/>
            <pc:sldMk cId="2285625565" sldId="257"/>
            <ac:spMk id="2" creationId="{2AB05CF7-7814-D90A-C41E-6C0876134555}"/>
          </ac:spMkLst>
        </pc:spChg>
        <pc:spChg chg="del mod ord">
          <ac:chgData name="Patrick Merritt" userId="b92c223c-8880-48c6-9b0c-d25ee1bca468" providerId="ADAL" clId="{463549EA-C4BF-41D7-A78A-634A6AD114FD}" dt="2024-01-11T12:53:25.514" v="23" actId="700"/>
          <ac:spMkLst>
            <pc:docMk/>
            <pc:sldMk cId="2285625565" sldId="257"/>
            <ac:spMk id="3" creationId="{8563A296-E30F-B67D-1BC4-F854B7EB1A26}"/>
          </ac:spMkLst>
        </pc:spChg>
        <pc:spChg chg="add mod ord">
          <ac:chgData name="Patrick Merritt" userId="b92c223c-8880-48c6-9b0c-d25ee1bca468" providerId="ADAL" clId="{463549EA-C4BF-41D7-A78A-634A6AD114FD}" dt="2024-01-11T12:56:35.225" v="124" actId="1037"/>
          <ac:spMkLst>
            <pc:docMk/>
            <pc:sldMk cId="2285625565" sldId="257"/>
            <ac:spMk id="4" creationId="{AEABCF16-64A4-DFB3-5AFC-50639842717C}"/>
          </ac:spMkLst>
        </pc:spChg>
        <pc:spChg chg="add mod ord">
          <ac:chgData name="Patrick Merritt" userId="b92c223c-8880-48c6-9b0c-d25ee1bca468" providerId="ADAL" clId="{463549EA-C4BF-41D7-A78A-634A6AD114FD}" dt="2024-01-11T12:56:35.225" v="124" actId="1037"/>
          <ac:spMkLst>
            <pc:docMk/>
            <pc:sldMk cId="2285625565" sldId="257"/>
            <ac:spMk id="5" creationId="{D857C153-2D90-8760-6E2D-6F98519404FB}"/>
          </ac:spMkLst>
        </pc:spChg>
        <pc:picChg chg="add mod">
          <ac:chgData name="Patrick Merritt" userId="b92c223c-8880-48c6-9b0c-d25ee1bca468" providerId="ADAL" clId="{463549EA-C4BF-41D7-A78A-634A6AD114FD}" dt="2024-01-11T12:56:35.225" v="124" actId="1037"/>
          <ac:picMkLst>
            <pc:docMk/>
            <pc:sldMk cId="2285625565" sldId="257"/>
            <ac:picMk id="1026" creationId="{528867C1-5E21-9A75-57A0-36ACFCBFDFB5}"/>
          </ac:picMkLst>
        </pc:picChg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090023474" sldId="257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171259363" sldId="258"/>
        </pc:sldMkLst>
      </pc:sldChg>
      <pc:sldChg chg="addSp delSp modSp new mod modClrScheme chgLayout">
        <pc:chgData name="Patrick Merritt" userId="b92c223c-8880-48c6-9b0c-d25ee1bca468" providerId="ADAL" clId="{463549EA-C4BF-41D7-A78A-634A6AD114FD}" dt="2024-01-11T13:02:33.830" v="673" actId="20577"/>
        <pc:sldMkLst>
          <pc:docMk/>
          <pc:sldMk cId="4144405205" sldId="258"/>
        </pc:sldMkLst>
        <pc:spChg chg="mod ord">
          <ac:chgData name="Patrick Merritt" userId="b92c223c-8880-48c6-9b0c-d25ee1bca468" providerId="ADAL" clId="{463549EA-C4BF-41D7-A78A-634A6AD114FD}" dt="2024-01-11T12:57:36.103" v="141" actId="20577"/>
          <ac:spMkLst>
            <pc:docMk/>
            <pc:sldMk cId="4144405205" sldId="258"/>
            <ac:spMk id="2" creationId="{4336508C-C1AA-ED1A-DBB6-37B027816D37}"/>
          </ac:spMkLst>
        </pc:spChg>
        <pc:spChg chg="del mod ord">
          <ac:chgData name="Patrick Merritt" userId="b92c223c-8880-48c6-9b0c-d25ee1bca468" providerId="ADAL" clId="{463549EA-C4BF-41D7-A78A-634A6AD114FD}" dt="2024-01-11T12:57:32.797" v="130" actId="700"/>
          <ac:spMkLst>
            <pc:docMk/>
            <pc:sldMk cId="4144405205" sldId="258"/>
            <ac:spMk id="3" creationId="{EB1251C7-66ED-5270-9C6A-FAE91CA3319E}"/>
          </ac:spMkLst>
        </pc:spChg>
        <pc:spChg chg="add mod ord">
          <ac:chgData name="Patrick Merritt" userId="b92c223c-8880-48c6-9b0c-d25ee1bca468" providerId="ADAL" clId="{463549EA-C4BF-41D7-A78A-634A6AD114FD}" dt="2024-01-11T13:02:33.830" v="673" actId="20577"/>
          <ac:spMkLst>
            <pc:docMk/>
            <pc:sldMk cId="4144405205" sldId="258"/>
            <ac:spMk id="4" creationId="{05B0F44D-A828-6578-1C8D-4E7D2915B331}"/>
          </ac:spMkLst>
        </pc:spChg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197901773" sldId="259"/>
        </pc:sldMkLst>
      </pc:sldChg>
      <pc:sldChg chg="modSp new mod">
        <pc:chgData name="Patrick Merritt" userId="b92c223c-8880-48c6-9b0c-d25ee1bca468" providerId="ADAL" clId="{463549EA-C4BF-41D7-A78A-634A6AD114FD}" dt="2024-01-11T13:05:05.902" v="1050" actId="20577"/>
        <pc:sldMkLst>
          <pc:docMk/>
          <pc:sldMk cId="2691156661" sldId="259"/>
        </pc:sldMkLst>
        <pc:spChg chg="mod">
          <ac:chgData name="Patrick Merritt" userId="b92c223c-8880-48c6-9b0c-d25ee1bca468" providerId="ADAL" clId="{463549EA-C4BF-41D7-A78A-634A6AD114FD}" dt="2024-01-11T13:03:02.115" v="711" actId="20577"/>
          <ac:spMkLst>
            <pc:docMk/>
            <pc:sldMk cId="2691156661" sldId="259"/>
            <ac:spMk id="2" creationId="{AA509E95-AFD5-CC67-F674-357E1CC7699A}"/>
          </ac:spMkLst>
        </pc:spChg>
        <pc:spChg chg="mod">
          <ac:chgData name="Patrick Merritt" userId="b92c223c-8880-48c6-9b0c-d25ee1bca468" providerId="ADAL" clId="{463549EA-C4BF-41D7-A78A-634A6AD114FD}" dt="2024-01-11T13:05:05.902" v="1050" actId="20577"/>
          <ac:spMkLst>
            <pc:docMk/>
            <pc:sldMk cId="2691156661" sldId="259"/>
            <ac:spMk id="3" creationId="{6290A041-4561-A81D-F746-EF63129640D5}"/>
          </ac:spMkLst>
        </pc:spChg>
      </pc:sldChg>
      <pc:sldChg chg="addSp delSp modSp new mod">
        <pc:chgData name="Patrick Merritt" userId="b92c223c-8880-48c6-9b0c-d25ee1bca468" providerId="ADAL" clId="{463549EA-C4BF-41D7-A78A-634A6AD114FD}" dt="2024-01-11T13:14:13.216" v="1533" actId="14100"/>
        <pc:sldMkLst>
          <pc:docMk/>
          <pc:sldMk cId="354987656" sldId="260"/>
        </pc:sldMkLst>
        <pc:spChg chg="mod">
          <ac:chgData name="Patrick Merritt" userId="b92c223c-8880-48c6-9b0c-d25ee1bca468" providerId="ADAL" clId="{463549EA-C4BF-41D7-A78A-634A6AD114FD}" dt="2024-01-11T13:06:40.117" v="1075" actId="313"/>
          <ac:spMkLst>
            <pc:docMk/>
            <pc:sldMk cId="354987656" sldId="260"/>
            <ac:spMk id="2" creationId="{08E8F7A9-4965-8FDA-D7E2-8643DF0E1B41}"/>
          </ac:spMkLst>
        </pc:spChg>
        <pc:spChg chg="mod">
          <ac:chgData name="Patrick Merritt" userId="b92c223c-8880-48c6-9b0c-d25ee1bca468" providerId="ADAL" clId="{463549EA-C4BF-41D7-A78A-634A6AD114FD}" dt="2024-01-11T13:14:13.216" v="1533" actId="14100"/>
          <ac:spMkLst>
            <pc:docMk/>
            <pc:sldMk cId="354987656" sldId="260"/>
            <ac:spMk id="3" creationId="{CA629701-FE9F-D11C-E063-2F564443641E}"/>
          </ac:spMkLst>
        </pc:spChg>
        <pc:spChg chg="add del mod">
          <ac:chgData name="Patrick Merritt" userId="b92c223c-8880-48c6-9b0c-d25ee1bca468" providerId="ADAL" clId="{463549EA-C4BF-41D7-A78A-634A6AD114FD}" dt="2024-01-11T13:14:06.608" v="1532" actId="21"/>
          <ac:spMkLst>
            <pc:docMk/>
            <pc:sldMk cId="354987656" sldId="260"/>
            <ac:spMk id="4" creationId="{6424C988-0277-3D0C-D793-1542D06A36D5}"/>
          </ac:spMkLst>
        </pc:spChg>
        <pc:spChg chg="add del mod">
          <ac:chgData name="Patrick Merritt" userId="b92c223c-8880-48c6-9b0c-d25ee1bca468" providerId="ADAL" clId="{463549EA-C4BF-41D7-A78A-634A6AD114FD}" dt="2024-01-11T13:14:06.608" v="1532" actId="21"/>
          <ac:spMkLst>
            <pc:docMk/>
            <pc:sldMk cId="354987656" sldId="260"/>
            <ac:spMk id="5" creationId="{3078983A-F19D-843E-48B4-926FA33619B8}"/>
          </ac:spMkLst>
        </pc:spChg>
        <pc:spChg chg="add del mod">
          <ac:chgData name="Patrick Merritt" userId="b92c223c-8880-48c6-9b0c-d25ee1bca468" providerId="ADAL" clId="{463549EA-C4BF-41D7-A78A-634A6AD114FD}" dt="2024-01-11T13:14:06.608" v="1532" actId="21"/>
          <ac:spMkLst>
            <pc:docMk/>
            <pc:sldMk cId="354987656" sldId="260"/>
            <ac:spMk id="6" creationId="{682D2C98-8CE6-A01E-82D1-72B8486BD393}"/>
          </ac:spMkLst>
        </pc:spChg>
        <pc:spChg chg="add del mod">
          <ac:chgData name="Patrick Merritt" userId="b92c223c-8880-48c6-9b0c-d25ee1bca468" providerId="ADAL" clId="{463549EA-C4BF-41D7-A78A-634A6AD114FD}" dt="2024-01-11T13:14:06.608" v="1532" actId="21"/>
          <ac:spMkLst>
            <pc:docMk/>
            <pc:sldMk cId="354987656" sldId="260"/>
            <ac:spMk id="7" creationId="{5A1748D6-BBA6-78A9-45B0-FF8F60EFB425}"/>
          </ac:spMkLst>
        </pc:spChg>
        <pc:cxnChg chg="add del mod">
          <ac:chgData name="Patrick Merritt" userId="b92c223c-8880-48c6-9b0c-d25ee1bca468" providerId="ADAL" clId="{463549EA-C4BF-41D7-A78A-634A6AD114FD}" dt="2024-01-11T13:14:06.608" v="1532" actId="21"/>
          <ac:cxnSpMkLst>
            <pc:docMk/>
            <pc:sldMk cId="354987656" sldId="260"/>
            <ac:cxnSpMk id="9" creationId="{AB5B8664-DE26-816A-F224-7CB1ADD90267}"/>
          </ac:cxnSpMkLst>
        </pc:cxnChg>
        <pc:cxnChg chg="add del mod">
          <ac:chgData name="Patrick Merritt" userId="b92c223c-8880-48c6-9b0c-d25ee1bca468" providerId="ADAL" clId="{463549EA-C4BF-41D7-A78A-634A6AD114FD}" dt="2024-01-11T13:14:06.608" v="1532" actId="21"/>
          <ac:cxnSpMkLst>
            <pc:docMk/>
            <pc:sldMk cId="354987656" sldId="260"/>
            <ac:cxnSpMk id="10" creationId="{D0224F46-61E7-EF95-467F-DDC2BAC7ECFC}"/>
          </ac:cxnSpMkLst>
        </pc:cxnChg>
        <pc:cxnChg chg="add del mod">
          <ac:chgData name="Patrick Merritt" userId="b92c223c-8880-48c6-9b0c-d25ee1bca468" providerId="ADAL" clId="{463549EA-C4BF-41D7-A78A-634A6AD114FD}" dt="2024-01-11T13:14:06.608" v="1532" actId="21"/>
          <ac:cxnSpMkLst>
            <pc:docMk/>
            <pc:sldMk cId="354987656" sldId="260"/>
            <ac:cxnSpMk id="11" creationId="{2BBCD963-9595-2B60-EBE3-3B7EC346B2CF}"/>
          </ac:cxnSpMkLst>
        </pc:cxnChg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3824764564" sldId="260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141273340" sldId="261"/>
        </pc:sldMkLst>
      </pc:sldChg>
      <pc:sldChg chg="addSp delSp modSp new mod modClrScheme chgLayout">
        <pc:chgData name="Patrick Merritt" userId="b92c223c-8880-48c6-9b0c-d25ee1bca468" providerId="ADAL" clId="{463549EA-C4BF-41D7-A78A-634A6AD114FD}" dt="2024-01-11T13:20:25.224" v="1611" actId="14100"/>
        <pc:sldMkLst>
          <pc:docMk/>
          <pc:sldMk cId="2561642139" sldId="261"/>
        </pc:sldMkLst>
        <pc:spChg chg="mod ord">
          <ac:chgData name="Patrick Merritt" userId="b92c223c-8880-48c6-9b0c-d25ee1bca468" providerId="ADAL" clId="{463549EA-C4BF-41D7-A78A-634A6AD114FD}" dt="2024-01-11T13:14:50.400" v="1587" actId="700"/>
          <ac:spMkLst>
            <pc:docMk/>
            <pc:sldMk cId="2561642139" sldId="261"/>
            <ac:spMk id="2" creationId="{E98E370C-90FF-E060-6BA2-79D29A191AFF}"/>
          </ac:spMkLst>
        </pc:spChg>
        <pc:spChg chg="del">
          <ac:chgData name="Patrick Merritt" userId="b92c223c-8880-48c6-9b0c-d25ee1bca468" providerId="ADAL" clId="{463549EA-C4BF-41D7-A78A-634A6AD114FD}" dt="2024-01-11T13:14:44.873" v="1586" actId="700"/>
          <ac:spMkLst>
            <pc:docMk/>
            <pc:sldMk cId="2561642139" sldId="261"/>
            <ac:spMk id="3" creationId="{FEB1A618-2195-48C4-B94B-ED16ED151E7C}"/>
          </ac:spMkLst>
        </pc:spChg>
        <pc:spChg chg="add mod">
          <ac:chgData name="Patrick Merritt" userId="b92c223c-8880-48c6-9b0c-d25ee1bca468" providerId="ADAL" clId="{463549EA-C4BF-41D7-A78A-634A6AD114FD}" dt="2024-01-11T13:15:03.590" v="1589" actId="164"/>
          <ac:spMkLst>
            <pc:docMk/>
            <pc:sldMk cId="2561642139" sldId="261"/>
            <ac:spMk id="4" creationId="{E54AA23A-5E77-2845-60AC-F503BA76F1B1}"/>
          </ac:spMkLst>
        </pc:spChg>
        <pc:spChg chg="add mod">
          <ac:chgData name="Patrick Merritt" userId="b92c223c-8880-48c6-9b0c-d25ee1bca468" providerId="ADAL" clId="{463549EA-C4BF-41D7-A78A-634A6AD114FD}" dt="2024-01-11T13:15:03.590" v="1589" actId="164"/>
          <ac:spMkLst>
            <pc:docMk/>
            <pc:sldMk cId="2561642139" sldId="261"/>
            <ac:spMk id="5" creationId="{1B998D9E-0939-7B39-5C9F-B7E97152354E}"/>
          </ac:spMkLst>
        </pc:spChg>
        <pc:spChg chg="add mod">
          <ac:chgData name="Patrick Merritt" userId="b92c223c-8880-48c6-9b0c-d25ee1bca468" providerId="ADAL" clId="{463549EA-C4BF-41D7-A78A-634A6AD114FD}" dt="2024-01-11T13:15:03.590" v="1589" actId="164"/>
          <ac:spMkLst>
            <pc:docMk/>
            <pc:sldMk cId="2561642139" sldId="261"/>
            <ac:spMk id="6" creationId="{8ADD1ECD-53C2-64DD-A37D-9F622B8B1A76}"/>
          </ac:spMkLst>
        </pc:spChg>
        <pc:spChg chg="add mod">
          <ac:chgData name="Patrick Merritt" userId="b92c223c-8880-48c6-9b0c-d25ee1bca468" providerId="ADAL" clId="{463549EA-C4BF-41D7-A78A-634A6AD114FD}" dt="2024-01-11T13:15:03.590" v="1589" actId="164"/>
          <ac:spMkLst>
            <pc:docMk/>
            <pc:sldMk cId="2561642139" sldId="261"/>
            <ac:spMk id="7" creationId="{DF05FECF-7786-C3FB-E791-9A5DA38F7EC7}"/>
          </ac:spMkLst>
        </pc:spChg>
        <pc:spChg chg="add mod">
          <ac:chgData name="Patrick Merritt" userId="b92c223c-8880-48c6-9b0c-d25ee1bca468" providerId="ADAL" clId="{463549EA-C4BF-41D7-A78A-634A6AD114FD}" dt="2024-01-11T13:15:57.678" v="1599" actId="164"/>
          <ac:spMkLst>
            <pc:docMk/>
            <pc:sldMk cId="2561642139" sldId="261"/>
            <ac:spMk id="13" creationId="{F0435E3A-6249-6308-DCA0-537544F35976}"/>
          </ac:spMkLst>
        </pc:spChg>
        <pc:spChg chg="add mod">
          <ac:chgData name="Patrick Merritt" userId="b92c223c-8880-48c6-9b0c-d25ee1bca468" providerId="ADAL" clId="{463549EA-C4BF-41D7-A78A-634A6AD114FD}" dt="2024-01-11T13:15:57.678" v="1599" actId="164"/>
          <ac:spMkLst>
            <pc:docMk/>
            <pc:sldMk cId="2561642139" sldId="261"/>
            <ac:spMk id="14" creationId="{E21D022C-FBEA-2610-2D71-4E6005FE2D80}"/>
          </ac:spMkLst>
        </pc:spChg>
        <pc:spChg chg="add mod">
          <ac:chgData name="Patrick Merritt" userId="b92c223c-8880-48c6-9b0c-d25ee1bca468" providerId="ADAL" clId="{463549EA-C4BF-41D7-A78A-634A6AD114FD}" dt="2024-01-11T13:15:57.678" v="1599" actId="164"/>
          <ac:spMkLst>
            <pc:docMk/>
            <pc:sldMk cId="2561642139" sldId="261"/>
            <ac:spMk id="15" creationId="{E0C1CE8F-3825-3956-4671-E444A135915A}"/>
          </ac:spMkLst>
        </pc:spChg>
        <pc:spChg chg="add mod">
          <ac:chgData name="Patrick Merritt" userId="b92c223c-8880-48c6-9b0c-d25ee1bca468" providerId="ADAL" clId="{463549EA-C4BF-41D7-A78A-634A6AD114FD}" dt="2024-01-11T13:15:57.678" v="1599" actId="164"/>
          <ac:spMkLst>
            <pc:docMk/>
            <pc:sldMk cId="2561642139" sldId="261"/>
            <ac:spMk id="16" creationId="{367206AB-61E0-2464-B559-C814C84AE361}"/>
          </ac:spMkLst>
        </pc:spChg>
        <pc:spChg chg="mod">
          <ac:chgData name="Patrick Merritt" userId="b92c223c-8880-48c6-9b0c-d25ee1bca468" providerId="ADAL" clId="{463549EA-C4BF-41D7-A78A-634A6AD114FD}" dt="2024-01-11T13:16:11.364" v="1600"/>
          <ac:spMkLst>
            <pc:docMk/>
            <pc:sldMk cId="2561642139" sldId="261"/>
            <ac:spMk id="26" creationId="{403C69B2-CE3C-977A-BA99-A2A1B2454BE0}"/>
          </ac:spMkLst>
        </pc:spChg>
        <pc:spChg chg="mod">
          <ac:chgData name="Patrick Merritt" userId="b92c223c-8880-48c6-9b0c-d25ee1bca468" providerId="ADAL" clId="{463549EA-C4BF-41D7-A78A-634A6AD114FD}" dt="2024-01-11T13:16:11.364" v="1600"/>
          <ac:spMkLst>
            <pc:docMk/>
            <pc:sldMk cId="2561642139" sldId="261"/>
            <ac:spMk id="27" creationId="{844DB767-976A-6C4C-F637-4B3CE0B301FF}"/>
          </ac:spMkLst>
        </pc:spChg>
        <pc:spChg chg="mod">
          <ac:chgData name="Patrick Merritt" userId="b92c223c-8880-48c6-9b0c-d25ee1bca468" providerId="ADAL" clId="{463549EA-C4BF-41D7-A78A-634A6AD114FD}" dt="2024-01-11T13:16:11.364" v="1600"/>
          <ac:spMkLst>
            <pc:docMk/>
            <pc:sldMk cId="2561642139" sldId="261"/>
            <ac:spMk id="28" creationId="{E31F3B73-3704-203D-8D43-E50DB2383843}"/>
          </ac:spMkLst>
        </pc:spChg>
        <pc:spChg chg="mod">
          <ac:chgData name="Patrick Merritt" userId="b92c223c-8880-48c6-9b0c-d25ee1bca468" providerId="ADAL" clId="{463549EA-C4BF-41D7-A78A-634A6AD114FD}" dt="2024-01-11T13:16:11.364" v="1600"/>
          <ac:spMkLst>
            <pc:docMk/>
            <pc:sldMk cId="2561642139" sldId="261"/>
            <ac:spMk id="29" creationId="{AF3DA789-C8AA-021E-ACD8-52098FF0116D}"/>
          </ac:spMkLst>
        </pc:spChg>
        <pc:spChg chg="mod">
          <ac:chgData name="Patrick Merritt" userId="b92c223c-8880-48c6-9b0c-d25ee1bca468" providerId="ADAL" clId="{463549EA-C4BF-41D7-A78A-634A6AD114FD}" dt="2024-01-11T13:19:53.583" v="1606"/>
          <ac:spMkLst>
            <pc:docMk/>
            <pc:sldMk cId="2561642139" sldId="261"/>
            <ac:spMk id="35" creationId="{F270AEBD-EC5A-E20C-3852-5EB67812FC1A}"/>
          </ac:spMkLst>
        </pc:spChg>
        <pc:spChg chg="mod">
          <ac:chgData name="Patrick Merritt" userId="b92c223c-8880-48c6-9b0c-d25ee1bca468" providerId="ADAL" clId="{463549EA-C4BF-41D7-A78A-634A6AD114FD}" dt="2024-01-11T13:19:53.583" v="1606"/>
          <ac:spMkLst>
            <pc:docMk/>
            <pc:sldMk cId="2561642139" sldId="261"/>
            <ac:spMk id="36" creationId="{6205C7B5-BAE8-B4E7-BA41-B1CF87049701}"/>
          </ac:spMkLst>
        </pc:spChg>
        <pc:spChg chg="mod">
          <ac:chgData name="Patrick Merritt" userId="b92c223c-8880-48c6-9b0c-d25ee1bca468" providerId="ADAL" clId="{463549EA-C4BF-41D7-A78A-634A6AD114FD}" dt="2024-01-11T13:19:53.583" v="1606"/>
          <ac:spMkLst>
            <pc:docMk/>
            <pc:sldMk cId="2561642139" sldId="261"/>
            <ac:spMk id="37" creationId="{87BCF12B-F7AB-7A83-F3CF-E9A3ADB329AD}"/>
          </ac:spMkLst>
        </pc:spChg>
        <pc:spChg chg="mod">
          <ac:chgData name="Patrick Merritt" userId="b92c223c-8880-48c6-9b0c-d25ee1bca468" providerId="ADAL" clId="{463549EA-C4BF-41D7-A78A-634A6AD114FD}" dt="2024-01-11T13:19:53.583" v="1606"/>
          <ac:spMkLst>
            <pc:docMk/>
            <pc:sldMk cId="2561642139" sldId="261"/>
            <ac:spMk id="38" creationId="{DEC338B8-0B9F-4D86-3ECF-E33791E4420D}"/>
          </ac:spMkLst>
        </pc:spChg>
        <pc:grpChg chg="add mod">
          <ac:chgData name="Patrick Merritt" userId="b92c223c-8880-48c6-9b0c-d25ee1bca468" providerId="ADAL" clId="{463549EA-C4BF-41D7-A78A-634A6AD114FD}" dt="2024-01-11T13:15:25.488" v="1593" actId="1076"/>
          <ac:grpSpMkLst>
            <pc:docMk/>
            <pc:sldMk cId="2561642139" sldId="261"/>
            <ac:grpSpMk id="11" creationId="{C0395D2B-A772-2011-3B15-297CB5BD8C75}"/>
          </ac:grpSpMkLst>
        </pc:grpChg>
        <pc:grpChg chg="add mod">
          <ac:chgData name="Patrick Merritt" userId="b92c223c-8880-48c6-9b0c-d25ee1bca468" providerId="ADAL" clId="{463549EA-C4BF-41D7-A78A-634A6AD114FD}" dt="2024-01-11T13:15:57.678" v="1599" actId="164"/>
          <ac:grpSpMkLst>
            <pc:docMk/>
            <pc:sldMk cId="2561642139" sldId="261"/>
            <ac:grpSpMk id="24" creationId="{2362AB61-85C1-A29A-7707-1569E2190824}"/>
          </ac:grpSpMkLst>
        </pc:grpChg>
        <pc:grpChg chg="add mod">
          <ac:chgData name="Patrick Merritt" userId="b92c223c-8880-48c6-9b0c-d25ee1bca468" providerId="ADAL" clId="{463549EA-C4BF-41D7-A78A-634A6AD114FD}" dt="2024-01-11T13:16:15.048" v="1601" actId="1076"/>
          <ac:grpSpMkLst>
            <pc:docMk/>
            <pc:sldMk cId="2561642139" sldId="261"/>
            <ac:grpSpMk id="25" creationId="{9DB3B4A7-8406-2CC8-B1DE-AEC0EE33B3F1}"/>
          </ac:grpSpMkLst>
        </pc:grpChg>
        <pc:grpChg chg="add mod">
          <ac:chgData name="Patrick Merritt" userId="b92c223c-8880-48c6-9b0c-d25ee1bca468" providerId="ADAL" clId="{463549EA-C4BF-41D7-A78A-634A6AD114FD}" dt="2024-01-11T13:19:57.352" v="1607" actId="1076"/>
          <ac:grpSpMkLst>
            <pc:docMk/>
            <pc:sldMk cId="2561642139" sldId="261"/>
            <ac:grpSpMk id="34" creationId="{258D3676-E53B-7729-2483-9D4A74519239}"/>
          </ac:grpSpMkLst>
        </pc:grpChg>
        <pc:cxnChg chg="add mod">
          <ac:chgData name="Patrick Merritt" userId="b92c223c-8880-48c6-9b0c-d25ee1bca468" providerId="ADAL" clId="{463549EA-C4BF-41D7-A78A-634A6AD114FD}" dt="2024-01-11T13:15:25.488" v="1593" actId="1076"/>
          <ac:cxnSpMkLst>
            <pc:docMk/>
            <pc:sldMk cId="2561642139" sldId="261"/>
            <ac:cxnSpMk id="8" creationId="{0EA73B3E-C002-07BE-64BD-1DC4AC30C4A8}"/>
          </ac:cxnSpMkLst>
        </pc:cxnChg>
        <pc:cxnChg chg="add del mod">
          <ac:chgData name="Patrick Merritt" userId="b92c223c-8880-48c6-9b0c-d25ee1bca468" providerId="ADAL" clId="{463549EA-C4BF-41D7-A78A-634A6AD114FD}" dt="2024-01-11T13:15:09.282" v="1591" actId="478"/>
          <ac:cxnSpMkLst>
            <pc:docMk/>
            <pc:sldMk cId="2561642139" sldId="261"/>
            <ac:cxnSpMk id="9" creationId="{4001313A-9441-E5C8-DF4B-AA0188797DDA}"/>
          </ac:cxnSpMkLst>
        </pc:cxnChg>
        <pc:cxnChg chg="add del mod">
          <ac:chgData name="Patrick Merritt" userId="b92c223c-8880-48c6-9b0c-d25ee1bca468" providerId="ADAL" clId="{463549EA-C4BF-41D7-A78A-634A6AD114FD}" dt="2024-01-11T13:15:08.052" v="1590" actId="478"/>
          <ac:cxnSpMkLst>
            <pc:docMk/>
            <pc:sldMk cId="2561642139" sldId="261"/>
            <ac:cxnSpMk id="10" creationId="{DAE54193-D479-2E91-0A50-989336D50EFE}"/>
          </ac:cxnSpMkLst>
        </pc:cxnChg>
        <pc:cxnChg chg="add del mod">
          <ac:chgData name="Patrick Merritt" userId="b92c223c-8880-48c6-9b0c-d25ee1bca468" providerId="ADAL" clId="{463549EA-C4BF-41D7-A78A-634A6AD114FD}" dt="2024-01-11T13:15:31.049" v="1595" actId="478"/>
          <ac:cxnSpMkLst>
            <pc:docMk/>
            <pc:sldMk cId="2561642139" sldId="261"/>
            <ac:cxnSpMk id="17" creationId="{8D335AF9-EC29-6C00-2553-D376D040B5E1}"/>
          </ac:cxnSpMkLst>
        </pc:cxnChg>
        <pc:cxnChg chg="add mod">
          <ac:chgData name="Patrick Merritt" userId="b92c223c-8880-48c6-9b0c-d25ee1bca468" providerId="ADAL" clId="{463549EA-C4BF-41D7-A78A-634A6AD114FD}" dt="2024-01-11T13:15:53.921" v="1598" actId="1076"/>
          <ac:cxnSpMkLst>
            <pc:docMk/>
            <pc:sldMk cId="2561642139" sldId="261"/>
            <ac:cxnSpMk id="18" creationId="{4999CD64-A18E-E627-8ACE-6A169755556A}"/>
          </ac:cxnSpMkLst>
        </pc:cxnChg>
        <pc:cxnChg chg="add mod">
          <ac:chgData name="Patrick Merritt" userId="b92c223c-8880-48c6-9b0c-d25ee1bca468" providerId="ADAL" clId="{463549EA-C4BF-41D7-A78A-634A6AD114FD}" dt="2024-01-11T13:15:53.921" v="1598" actId="1076"/>
          <ac:cxnSpMkLst>
            <pc:docMk/>
            <pc:sldMk cId="2561642139" sldId="261"/>
            <ac:cxnSpMk id="19" creationId="{36D69AEB-285F-2093-D9E2-A15372D2B362}"/>
          </ac:cxnSpMkLst>
        </pc:cxnChg>
        <pc:cxnChg chg="add mod">
          <ac:chgData name="Patrick Merritt" userId="b92c223c-8880-48c6-9b0c-d25ee1bca468" providerId="ADAL" clId="{463549EA-C4BF-41D7-A78A-634A6AD114FD}" dt="2024-01-11T13:16:45.143" v="1605" actId="14100"/>
          <ac:cxnSpMkLst>
            <pc:docMk/>
            <pc:sldMk cId="2561642139" sldId="261"/>
            <ac:cxnSpMk id="30" creationId="{54C23922-2793-AA7C-55B0-DF57BC803CC7}"/>
          </ac:cxnSpMkLst>
        </pc:cxnChg>
        <pc:cxnChg chg="add mod">
          <ac:chgData name="Patrick Merritt" userId="b92c223c-8880-48c6-9b0c-d25ee1bca468" providerId="ADAL" clId="{463549EA-C4BF-41D7-A78A-634A6AD114FD}" dt="2024-01-11T13:16:45.143" v="1605" actId="14100"/>
          <ac:cxnSpMkLst>
            <pc:docMk/>
            <pc:sldMk cId="2561642139" sldId="261"/>
            <ac:cxnSpMk id="31" creationId="{6CC2A631-C9F6-4A04-0809-A1D7011FB37F}"/>
          </ac:cxnSpMkLst>
        </pc:cxnChg>
        <pc:cxnChg chg="add mod">
          <ac:chgData name="Patrick Merritt" userId="b92c223c-8880-48c6-9b0c-d25ee1bca468" providerId="ADAL" clId="{463549EA-C4BF-41D7-A78A-634A6AD114FD}" dt="2024-01-11T13:20:21.769" v="1610" actId="208"/>
          <ac:cxnSpMkLst>
            <pc:docMk/>
            <pc:sldMk cId="2561642139" sldId="261"/>
            <ac:cxnSpMk id="39" creationId="{66C52214-E25A-CF21-DCCD-C3F97F2B2672}"/>
          </ac:cxnSpMkLst>
        </pc:cxnChg>
        <pc:cxnChg chg="add mod">
          <ac:chgData name="Patrick Merritt" userId="b92c223c-8880-48c6-9b0c-d25ee1bca468" providerId="ADAL" clId="{463549EA-C4BF-41D7-A78A-634A6AD114FD}" dt="2024-01-11T13:20:25.224" v="1611" actId="14100"/>
          <ac:cxnSpMkLst>
            <pc:docMk/>
            <pc:sldMk cId="2561642139" sldId="261"/>
            <ac:cxnSpMk id="40" creationId="{655ABEEA-716F-C78F-475A-FAC0C0BB664C}"/>
          </ac:cxnSpMkLst>
        </pc:cxnChg>
      </pc:sldChg>
      <pc:sldChg chg="addSp modSp new mod modClrScheme chgLayout">
        <pc:chgData name="Patrick Merritt" userId="b92c223c-8880-48c6-9b0c-d25ee1bca468" providerId="ADAL" clId="{463549EA-C4BF-41D7-A78A-634A6AD114FD}" dt="2024-01-11T13:23:04.535" v="1877" actId="20577"/>
        <pc:sldMkLst>
          <pc:docMk/>
          <pc:sldMk cId="3458636469" sldId="262"/>
        </pc:sldMkLst>
        <pc:spChg chg="mod ord">
          <ac:chgData name="Patrick Merritt" userId="b92c223c-8880-48c6-9b0c-d25ee1bca468" providerId="ADAL" clId="{463549EA-C4BF-41D7-A78A-634A6AD114FD}" dt="2024-01-11T13:21:38.216" v="1632" actId="700"/>
          <ac:spMkLst>
            <pc:docMk/>
            <pc:sldMk cId="3458636469" sldId="262"/>
            <ac:spMk id="2" creationId="{E0647016-D1F5-B503-70B0-79C75EC099D2}"/>
          </ac:spMkLst>
        </pc:spChg>
        <pc:spChg chg="add mod ord">
          <ac:chgData name="Patrick Merritt" userId="b92c223c-8880-48c6-9b0c-d25ee1bca468" providerId="ADAL" clId="{463549EA-C4BF-41D7-A78A-634A6AD114FD}" dt="2024-01-11T13:23:04.535" v="1877" actId="20577"/>
          <ac:spMkLst>
            <pc:docMk/>
            <pc:sldMk cId="3458636469" sldId="262"/>
            <ac:spMk id="3" creationId="{94E82990-FDF6-7FD0-A1FB-821E399C461C}"/>
          </ac:spMkLst>
        </pc:spChg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3866769334" sldId="262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635429887" sldId="263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124873510" sldId="264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324938249" sldId="265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897488428" sldId="266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3565984026" sldId="267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66469310" sldId="268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277664154" sldId="269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3125995448" sldId="270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69786884" sldId="271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442787233" sldId="272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324901865" sldId="273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897306204" sldId="274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671767789" sldId="275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541414701" sldId="276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732513907" sldId="277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81169942" sldId="278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57437478" sldId="279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639206012" sldId="280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747582081" sldId="281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085231695" sldId="282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861414133" sldId="283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690954885" sldId="284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78102423" sldId="285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225291369" sldId="286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373353585" sldId="287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932368986" sldId="288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920045742" sldId="289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357407568" sldId="290"/>
        </pc:sldMkLst>
      </pc:sldChg>
    </pc:docChg>
  </pc:docChgLst>
  <pc:docChgLst>
    <pc:chgData name="Patrick Merritt" userId="b92c223c-8880-48c6-9b0c-d25ee1bca468" providerId="ADAL" clId="{E57BCC0E-BE94-49A5-BBEF-42D710319DE2}"/>
    <pc:docChg chg="undo custSel modSld">
      <pc:chgData name="Patrick Merritt" userId="b92c223c-8880-48c6-9b0c-d25ee1bca468" providerId="ADAL" clId="{E57BCC0E-BE94-49A5-BBEF-42D710319DE2}" dt="2024-02-21T13:14:06.802" v="113" actId="20577"/>
      <pc:docMkLst>
        <pc:docMk/>
      </pc:docMkLst>
      <pc:sldChg chg="modSp mod">
        <pc:chgData name="Patrick Merritt" userId="b92c223c-8880-48c6-9b0c-d25ee1bca468" providerId="ADAL" clId="{E57BCC0E-BE94-49A5-BBEF-42D710319DE2}" dt="2024-02-21T13:13:09.089" v="8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E57BCC0E-BE94-49A5-BBEF-42D710319DE2}" dt="2024-02-21T13:13:09.089" v="8" actId="20577"/>
          <ac:spMkLst>
            <pc:docMk/>
            <pc:sldMk cId="357346659" sldId="256"/>
            <ac:spMk id="2" creationId="{B2975A7C-D54D-05E0-876F-826FC221EA09}"/>
          </ac:spMkLst>
        </pc:spChg>
      </pc:sldChg>
      <pc:sldChg chg="modSp mod">
        <pc:chgData name="Patrick Merritt" userId="b92c223c-8880-48c6-9b0c-d25ee1bca468" providerId="ADAL" clId="{E57BCC0E-BE94-49A5-BBEF-42D710319DE2}" dt="2024-02-21T13:14:06.802" v="113" actId="20577"/>
        <pc:sldMkLst>
          <pc:docMk/>
          <pc:sldMk cId="4144405205" sldId="258"/>
        </pc:sldMkLst>
        <pc:spChg chg="mod">
          <ac:chgData name="Patrick Merritt" userId="b92c223c-8880-48c6-9b0c-d25ee1bca468" providerId="ADAL" clId="{E57BCC0E-BE94-49A5-BBEF-42D710319DE2}" dt="2024-02-21T13:14:06.802" v="113" actId="20577"/>
          <ac:spMkLst>
            <pc:docMk/>
            <pc:sldMk cId="4144405205" sldId="258"/>
            <ac:spMk id="4" creationId="{05B0F44D-A828-6578-1C8D-4E7D2915B331}"/>
          </ac:spMkLst>
        </pc:spChg>
      </pc:sldChg>
    </pc:docChg>
  </pc:docChgLst>
  <pc:docChgLst>
    <pc:chgData name="Patrick Merritt" userId="b92c223c-8880-48c6-9b0c-d25ee1bca468" providerId="ADAL" clId="{1C9937B1-28F7-42F5-9CA7-484E96488542}"/>
    <pc:docChg chg="modSld sldOrd">
      <pc:chgData name="Patrick Merritt" userId="b92c223c-8880-48c6-9b0c-d25ee1bca468" providerId="ADAL" clId="{1C9937B1-28F7-42F5-9CA7-484E96488542}" dt="2024-11-11T09:54:06.826" v="1"/>
      <pc:docMkLst>
        <pc:docMk/>
      </pc:docMkLst>
      <pc:sldChg chg="ord">
        <pc:chgData name="Patrick Merritt" userId="b92c223c-8880-48c6-9b0c-d25ee1bca468" providerId="ADAL" clId="{1C9937B1-28F7-42F5-9CA7-484E96488542}" dt="2024-11-11T09:54:06.826" v="1"/>
        <pc:sldMkLst>
          <pc:docMk/>
          <pc:sldMk cId="3578199303" sldId="273"/>
        </pc:sldMkLst>
      </pc:sldChg>
    </pc:docChg>
  </pc:docChgLst>
  <pc:docChgLst>
    <pc:chgData name="Patrick Merritt" userId="b92c223c-8880-48c6-9b0c-d25ee1bca468" providerId="ADAL" clId="{EA25DEEF-83DC-4AC9-9C49-21531ACC9187}"/>
    <pc:docChg chg="modSld">
      <pc:chgData name="Patrick Merritt" userId="b92c223c-8880-48c6-9b0c-d25ee1bca468" providerId="ADAL" clId="{EA25DEEF-83DC-4AC9-9C49-21531ACC9187}" dt="2024-03-20T13:23:15.161" v="48" actId="20577"/>
      <pc:docMkLst>
        <pc:docMk/>
      </pc:docMkLst>
      <pc:sldChg chg="modSp mod">
        <pc:chgData name="Patrick Merritt" userId="b92c223c-8880-48c6-9b0c-d25ee1bca468" providerId="ADAL" clId="{EA25DEEF-83DC-4AC9-9C49-21531ACC9187}" dt="2024-03-20T13:22:48.472" v="8" actId="20577"/>
        <pc:sldMkLst>
          <pc:docMk/>
          <pc:sldMk cId="2691156661" sldId="259"/>
        </pc:sldMkLst>
        <pc:spChg chg="mod">
          <ac:chgData name="Patrick Merritt" userId="b92c223c-8880-48c6-9b0c-d25ee1bca468" providerId="ADAL" clId="{EA25DEEF-83DC-4AC9-9C49-21531ACC9187}" dt="2024-03-20T13:22:48.472" v="8" actId="20577"/>
          <ac:spMkLst>
            <pc:docMk/>
            <pc:sldMk cId="2691156661" sldId="259"/>
            <ac:spMk id="2" creationId="{AA509E95-AFD5-CC67-F674-357E1CC7699A}"/>
          </ac:spMkLst>
        </pc:spChg>
      </pc:sldChg>
      <pc:sldChg chg="modSp mod">
        <pc:chgData name="Patrick Merritt" userId="b92c223c-8880-48c6-9b0c-d25ee1bca468" providerId="ADAL" clId="{EA25DEEF-83DC-4AC9-9C49-21531ACC9187}" dt="2024-03-20T13:22:58.324" v="21" actId="20577"/>
        <pc:sldMkLst>
          <pc:docMk/>
          <pc:sldMk cId="354987656" sldId="260"/>
        </pc:sldMkLst>
        <pc:spChg chg="mod">
          <ac:chgData name="Patrick Merritt" userId="b92c223c-8880-48c6-9b0c-d25ee1bca468" providerId="ADAL" clId="{EA25DEEF-83DC-4AC9-9C49-21531ACC9187}" dt="2024-03-20T13:22:58.324" v="21" actId="20577"/>
          <ac:spMkLst>
            <pc:docMk/>
            <pc:sldMk cId="354987656" sldId="260"/>
            <ac:spMk id="2" creationId="{08E8F7A9-4965-8FDA-D7E2-8643DF0E1B41}"/>
          </ac:spMkLst>
        </pc:spChg>
      </pc:sldChg>
      <pc:sldChg chg="modSp mod">
        <pc:chgData name="Patrick Merritt" userId="b92c223c-8880-48c6-9b0c-d25ee1bca468" providerId="ADAL" clId="{EA25DEEF-83DC-4AC9-9C49-21531ACC9187}" dt="2024-03-20T13:23:05.794" v="31" actId="20577"/>
        <pc:sldMkLst>
          <pc:docMk/>
          <pc:sldMk cId="2561642139" sldId="261"/>
        </pc:sldMkLst>
        <pc:spChg chg="mod">
          <ac:chgData name="Patrick Merritt" userId="b92c223c-8880-48c6-9b0c-d25ee1bca468" providerId="ADAL" clId="{EA25DEEF-83DC-4AC9-9C49-21531ACC9187}" dt="2024-03-20T13:23:05.794" v="31" actId="20577"/>
          <ac:spMkLst>
            <pc:docMk/>
            <pc:sldMk cId="2561642139" sldId="261"/>
            <ac:spMk id="2" creationId="{E98E370C-90FF-E060-6BA2-79D29A191AFF}"/>
          </ac:spMkLst>
        </pc:spChg>
      </pc:sldChg>
      <pc:sldChg chg="modSp mod">
        <pc:chgData name="Patrick Merritt" userId="b92c223c-8880-48c6-9b0c-d25ee1bca468" providerId="ADAL" clId="{EA25DEEF-83DC-4AC9-9C49-21531ACC9187}" dt="2024-03-20T13:23:15.161" v="48" actId="20577"/>
        <pc:sldMkLst>
          <pc:docMk/>
          <pc:sldMk cId="3458636469" sldId="262"/>
        </pc:sldMkLst>
        <pc:spChg chg="mod">
          <ac:chgData name="Patrick Merritt" userId="b92c223c-8880-48c6-9b0c-d25ee1bca468" providerId="ADAL" clId="{EA25DEEF-83DC-4AC9-9C49-21531ACC9187}" dt="2024-03-20T13:23:15.161" v="48" actId="20577"/>
          <ac:spMkLst>
            <pc:docMk/>
            <pc:sldMk cId="3458636469" sldId="262"/>
            <ac:spMk id="2" creationId="{E0647016-D1F5-B503-70B0-79C75EC099D2}"/>
          </ac:spMkLst>
        </pc:spChg>
      </pc:sldChg>
    </pc:docChg>
  </pc:docChgLst>
  <pc:docChgLst>
    <pc:chgData name="Patrick Merritt" userId="b92c223c-8880-48c6-9b0c-d25ee1bca468" providerId="ADAL" clId="{DB78B1E9-91B4-4FD7-B29B-9229E1363718}"/>
    <pc:docChg chg="undo custSel addSld delSld modSld sldOrd">
      <pc:chgData name="Patrick Merritt" userId="b92c223c-8880-48c6-9b0c-d25ee1bca468" providerId="ADAL" clId="{DB78B1E9-91B4-4FD7-B29B-9229E1363718}" dt="2024-11-13T10:53:36.382" v="2012" actId="2711"/>
      <pc:docMkLst>
        <pc:docMk/>
      </pc:docMkLst>
      <pc:sldChg chg="modSp mod">
        <pc:chgData name="Patrick Merritt" userId="b92c223c-8880-48c6-9b0c-d25ee1bca468" providerId="ADAL" clId="{DB78B1E9-91B4-4FD7-B29B-9229E1363718}" dt="2024-11-13T10:14:24.496" v="12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DB78B1E9-91B4-4FD7-B29B-9229E1363718}" dt="2024-11-13T10:14:24.496" v="12" actId="20577"/>
          <ac:spMkLst>
            <pc:docMk/>
            <pc:sldMk cId="357346659" sldId="256"/>
            <ac:spMk id="2" creationId="{B2975A7C-D54D-05E0-876F-826FC221EA09}"/>
          </ac:spMkLst>
        </pc:spChg>
      </pc:sldChg>
      <pc:sldChg chg="modSp mod">
        <pc:chgData name="Patrick Merritt" userId="b92c223c-8880-48c6-9b0c-d25ee1bca468" providerId="ADAL" clId="{DB78B1E9-91B4-4FD7-B29B-9229E1363718}" dt="2024-11-13T10:14:38.643" v="29" actId="20577"/>
        <pc:sldMkLst>
          <pc:docMk/>
          <pc:sldMk cId="580719803" sldId="257"/>
        </pc:sldMkLst>
        <pc:spChg chg="mod">
          <ac:chgData name="Patrick Merritt" userId="b92c223c-8880-48c6-9b0c-d25ee1bca468" providerId="ADAL" clId="{DB78B1E9-91B4-4FD7-B29B-9229E1363718}" dt="2024-11-13T10:14:38.643" v="29" actId="20577"/>
          <ac:spMkLst>
            <pc:docMk/>
            <pc:sldMk cId="580719803" sldId="257"/>
            <ac:spMk id="3" creationId="{F61C640D-DD62-D9DE-4EB6-0E4F5238402D}"/>
          </ac:spMkLst>
        </pc:spChg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3033738458" sldId="263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3723962898" sldId="264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109188467" sldId="267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2502931112" sldId="268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3655057417" sldId="268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78872301" sldId="269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323687380" sldId="269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098602846" sldId="270"/>
        </pc:sldMkLst>
      </pc:sldChg>
      <pc:sldChg chg="add">
        <pc:chgData name="Patrick Merritt" userId="b92c223c-8880-48c6-9b0c-d25ee1bca468" providerId="ADAL" clId="{DB78B1E9-91B4-4FD7-B29B-9229E1363718}" dt="2024-11-13T10:16:14.738" v="41"/>
        <pc:sldMkLst>
          <pc:docMk/>
          <pc:sldMk cId="1418088095" sldId="270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2436323924" sldId="271"/>
        </pc:sldMkLst>
      </pc:sldChg>
      <pc:sldChg chg="add">
        <pc:chgData name="Patrick Merritt" userId="b92c223c-8880-48c6-9b0c-d25ee1bca468" providerId="ADAL" clId="{DB78B1E9-91B4-4FD7-B29B-9229E1363718}" dt="2024-11-13T10:16:14.738" v="41"/>
        <pc:sldMkLst>
          <pc:docMk/>
          <pc:sldMk cId="2736372329" sldId="271"/>
        </pc:sldMkLst>
      </pc:sldChg>
      <pc:sldChg chg="add">
        <pc:chgData name="Patrick Merritt" userId="b92c223c-8880-48c6-9b0c-d25ee1bca468" providerId="ADAL" clId="{DB78B1E9-91B4-4FD7-B29B-9229E1363718}" dt="2024-11-13T10:16:14.738" v="41"/>
        <pc:sldMkLst>
          <pc:docMk/>
          <pc:sldMk cId="2353193195" sldId="272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4268145493" sldId="272"/>
        </pc:sldMkLst>
      </pc:sldChg>
      <pc:sldChg chg="delSp add setBg delDesignElem">
        <pc:chgData name="Patrick Merritt" userId="b92c223c-8880-48c6-9b0c-d25ee1bca468" providerId="ADAL" clId="{DB78B1E9-91B4-4FD7-B29B-9229E1363718}" dt="2024-11-13T10:16:14.738" v="41"/>
        <pc:sldMkLst>
          <pc:docMk/>
          <pc:sldMk cId="1158973794" sldId="273"/>
        </pc:sldMkLst>
        <pc:spChg chg="del">
          <ac:chgData name="Patrick Merritt" userId="b92c223c-8880-48c6-9b0c-d25ee1bca468" providerId="ADAL" clId="{DB78B1E9-91B4-4FD7-B29B-9229E1363718}" dt="2024-11-13T10:16:14.738" v="41"/>
          <ac:spMkLst>
            <pc:docMk/>
            <pc:sldMk cId="1158973794" sldId="273"/>
            <ac:spMk id="71" creationId="{42A4FC2C-047E-45A5-965D-8E1E3BF09BC6}"/>
          </ac:spMkLst>
        </pc:spChg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063744206" sldId="273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1090251342" sldId="274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317614790" sldId="274"/>
        </pc:sldMkLst>
      </pc:sldChg>
      <pc:sldChg chg="add">
        <pc:chgData name="Patrick Merritt" userId="b92c223c-8880-48c6-9b0c-d25ee1bca468" providerId="ADAL" clId="{DB78B1E9-91B4-4FD7-B29B-9229E1363718}" dt="2024-11-13T10:16:14.738" v="41"/>
        <pc:sldMkLst>
          <pc:docMk/>
          <pc:sldMk cId="254804066" sldId="275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2114710724" sldId="276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640016428" sldId="278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673915277" sldId="279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213276996" sldId="280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411945743" sldId="281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133094834" sldId="282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816040165" sldId="283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378653237" sldId="284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844994519" sldId="285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972848785" sldId="286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2632461564" sldId="287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001476417" sldId="289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649644260" sldId="290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271795257" sldId="291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812937939" sldId="292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340258648" sldId="293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017538376" sldId="294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448935152" sldId="295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079882833" sldId="296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131982386" sldId="297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711867253" sldId="298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1488182904" sldId="299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4094410180" sldId="299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2176714486" sldId="300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3082441681" sldId="300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3822635746" sldId="301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46104244" sldId="302"/>
        </pc:sldMkLst>
      </pc:sldChg>
      <pc:sldChg chg="add del">
        <pc:chgData name="Patrick Merritt" userId="b92c223c-8880-48c6-9b0c-d25ee1bca468" providerId="ADAL" clId="{DB78B1E9-91B4-4FD7-B29B-9229E1363718}" dt="2024-11-13T10:15:51.725" v="38" actId="47"/>
        <pc:sldMkLst>
          <pc:docMk/>
          <pc:sldMk cId="3149245027" sldId="303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4271884722" sldId="303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2728133880" sldId="304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999292819" sldId="305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658984503" sldId="307"/>
        </pc:sldMkLst>
      </pc:sldChg>
      <pc:sldChg chg="modSp add mod">
        <pc:chgData name="Patrick Merritt" userId="b92c223c-8880-48c6-9b0c-d25ee1bca468" providerId="ADAL" clId="{DB78B1E9-91B4-4FD7-B29B-9229E1363718}" dt="2024-11-13T10:15:32.229" v="33"/>
        <pc:sldMkLst>
          <pc:docMk/>
          <pc:sldMk cId="1252660681" sldId="308"/>
        </pc:sldMkLst>
        <pc:spChg chg="mod">
          <ac:chgData name="Patrick Merritt" userId="b92c223c-8880-48c6-9b0c-d25ee1bca468" providerId="ADAL" clId="{DB78B1E9-91B4-4FD7-B29B-9229E1363718}" dt="2024-11-13T10:15:32.229" v="33"/>
          <ac:spMkLst>
            <pc:docMk/>
            <pc:sldMk cId="1252660681" sldId="308"/>
            <ac:spMk id="2" creationId="{B0A7DA42-28EC-7325-1372-AEB8A5B97B29}"/>
          </ac:spMkLst>
        </pc:spChg>
      </pc:sldChg>
      <pc:sldChg chg="modSp new mod">
        <pc:chgData name="Patrick Merritt" userId="b92c223c-8880-48c6-9b0c-d25ee1bca468" providerId="ADAL" clId="{DB78B1E9-91B4-4FD7-B29B-9229E1363718}" dt="2024-11-13T10:19:39.739" v="160" actId="20577"/>
        <pc:sldMkLst>
          <pc:docMk/>
          <pc:sldMk cId="2411430812" sldId="309"/>
        </pc:sldMkLst>
        <pc:spChg chg="mod">
          <ac:chgData name="Patrick Merritt" userId="b92c223c-8880-48c6-9b0c-d25ee1bca468" providerId="ADAL" clId="{DB78B1E9-91B4-4FD7-B29B-9229E1363718}" dt="2024-11-13T10:19:39.739" v="160" actId="20577"/>
          <ac:spMkLst>
            <pc:docMk/>
            <pc:sldMk cId="2411430812" sldId="309"/>
            <ac:spMk id="2" creationId="{C71F91EF-AB3C-5D4B-19FF-3817DC2C2319}"/>
          </ac:spMkLst>
        </pc:spChg>
      </pc:sldChg>
      <pc:sldChg chg="modSp new del mod">
        <pc:chgData name="Patrick Merritt" userId="b92c223c-8880-48c6-9b0c-d25ee1bca468" providerId="ADAL" clId="{DB78B1E9-91B4-4FD7-B29B-9229E1363718}" dt="2024-11-13T10:16:18.233" v="43" actId="47"/>
        <pc:sldMkLst>
          <pc:docMk/>
          <pc:sldMk cId="3002134751" sldId="309"/>
        </pc:sldMkLst>
        <pc:spChg chg="mod">
          <ac:chgData name="Patrick Merritt" userId="b92c223c-8880-48c6-9b0c-d25ee1bca468" providerId="ADAL" clId="{DB78B1E9-91B4-4FD7-B29B-9229E1363718}" dt="2024-11-13T10:16:14.774" v="42" actId="27636"/>
          <ac:spMkLst>
            <pc:docMk/>
            <pc:sldMk cId="3002134751" sldId="309"/>
            <ac:spMk id="2" creationId="{B6BBF816-0A17-EB8E-DCB0-2EFC78F0E12D}"/>
          </ac:spMkLst>
        </pc:spChg>
      </pc:sldChg>
      <pc:sldChg chg="modSp add mod">
        <pc:chgData name="Patrick Merritt" userId="b92c223c-8880-48c6-9b0c-d25ee1bca468" providerId="ADAL" clId="{DB78B1E9-91B4-4FD7-B29B-9229E1363718}" dt="2024-11-13T10:19:58.233" v="185" actId="20577"/>
        <pc:sldMkLst>
          <pc:docMk/>
          <pc:sldMk cId="3698691563" sldId="310"/>
        </pc:sldMkLst>
        <pc:spChg chg="mod">
          <ac:chgData name="Patrick Merritt" userId="b92c223c-8880-48c6-9b0c-d25ee1bca468" providerId="ADAL" clId="{DB78B1E9-91B4-4FD7-B29B-9229E1363718}" dt="2024-11-13T10:19:58.233" v="185" actId="20577"/>
          <ac:spMkLst>
            <pc:docMk/>
            <pc:sldMk cId="3698691563" sldId="310"/>
            <ac:spMk id="3" creationId="{017E6BA2-6650-9DE1-3DB2-1F25E3CD64D0}"/>
          </ac:spMkLst>
        </pc:spChg>
      </pc:sldChg>
      <pc:sldChg chg="modSp new mod">
        <pc:chgData name="Patrick Merritt" userId="b92c223c-8880-48c6-9b0c-d25ee1bca468" providerId="ADAL" clId="{DB78B1E9-91B4-4FD7-B29B-9229E1363718}" dt="2024-11-13T10:23:45.186" v="438" actId="21"/>
        <pc:sldMkLst>
          <pc:docMk/>
          <pc:sldMk cId="1806415050" sldId="311"/>
        </pc:sldMkLst>
        <pc:spChg chg="mod">
          <ac:chgData name="Patrick Merritt" userId="b92c223c-8880-48c6-9b0c-d25ee1bca468" providerId="ADAL" clId="{DB78B1E9-91B4-4FD7-B29B-9229E1363718}" dt="2024-11-13T10:22:37.439" v="262" actId="20577"/>
          <ac:spMkLst>
            <pc:docMk/>
            <pc:sldMk cId="1806415050" sldId="311"/>
            <ac:spMk id="2" creationId="{3D24337D-31FE-240A-0F5C-93DD242C2B1C}"/>
          </ac:spMkLst>
        </pc:spChg>
        <pc:spChg chg="mod">
          <ac:chgData name="Patrick Merritt" userId="b92c223c-8880-48c6-9b0c-d25ee1bca468" providerId="ADAL" clId="{DB78B1E9-91B4-4FD7-B29B-9229E1363718}" dt="2024-11-13T10:23:45.186" v="438" actId="21"/>
          <ac:spMkLst>
            <pc:docMk/>
            <pc:sldMk cId="1806415050" sldId="311"/>
            <ac:spMk id="3" creationId="{5652FBB7-2ABC-3203-1883-ED1195C34019}"/>
          </ac:spMkLst>
        </pc:spChg>
      </pc:sldChg>
      <pc:sldChg chg="modSp add mod">
        <pc:chgData name="Patrick Merritt" userId="b92c223c-8880-48c6-9b0c-d25ee1bca468" providerId="ADAL" clId="{DB78B1E9-91B4-4FD7-B29B-9229E1363718}" dt="2024-11-13T10:42:15.580" v="1231" actId="21"/>
        <pc:sldMkLst>
          <pc:docMk/>
          <pc:sldMk cId="544972048" sldId="312"/>
        </pc:sldMkLst>
        <pc:spChg chg="mod">
          <ac:chgData name="Patrick Merritt" userId="b92c223c-8880-48c6-9b0c-d25ee1bca468" providerId="ADAL" clId="{DB78B1E9-91B4-4FD7-B29B-9229E1363718}" dt="2024-11-13T10:21:05.462" v="241" actId="33524"/>
          <ac:spMkLst>
            <pc:docMk/>
            <pc:sldMk cId="544972048" sldId="312"/>
            <ac:spMk id="2" creationId="{CDF70FF4-7887-7663-87F9-C79D26220242}"/>
          </ac:spMkLst>
        </pc:spChg>
        <pc:spChg chg="mod">
          <ac:chgData name="Patrick Merritt" userId="b92c223c-8880-48c6-9b0c-d25ee1bca468" providerId="ADAL" clId="{DB78B1E9-91B4-4FD7-B29B-9229E1363718}" dt="2024-11-13T10:42:15.580" v="1231" actId="21"/>
          <ac:spMkLst>
            <pc:docMk/>
            <pc:sldMk cId="544972048" sldId="312"/>
            <ac:spMk id="3" creationId="{E9E8C901-DF66-AA7C-CE45-CB8CD9ABE531}"/>
          </ac:spMkLst>
        </pc:spChg>
      </pc:sldChg>
      <pc:sldChg chg="modSp add mod">
        <pc:chgData name="Patrick Merritt" userId="b92c223c-8880-48c6-9b0c-d25ee1bca468" providerId="ADAL" clId="{DB78B1E9-91B4-4FD7-B29B-9229E1363718}" dt="2024-11-13T10:23:52.810" v="444" actId="20577"/>
        <pc:sldMkLst>
          <pc:docMk/>
          <pc:sldMk cId="2848811781" sldId="313"/>
        </pc:sldMkLst>
        <pc:spChg chg="mod">
          <ac:chgData name="Patrick Merritt" userId="b92c223c-8880-48c6-9b0c-d25ee1bca468" providerId="ADAL" clId="{DB78B1E9-91B4-4FD7-B29B-9229E1363718}" dt="2024-11-13T10:23:52.810" v="444" actId="20577"/>
          <ac:spMkLst>
            <pc:docMk/>
            <pc:sldMk cId="2848811781" sldId="313"/>
            <ac:spMk id="3" creationId="{2BC544E3-29FA-E2E1-5738-6E91F46F8E72}"/>
          </ac:spMkLst>
        </pc:spChg>
      </pc:sldChg>
      <pc:sldChg chg="modSp add mod">
        <pc:chgData name="Patrick Merritt" userId="b92c223c-8880-48c6-9b0c-d25ee1bca468" providerId="ADAL" clId="{DB78B1E9-91B4-4FD7-B29B-9229E1363718}" dt="2024-11-13T10:24:06.992" v="460" actId="20577"/>
        <pc:sldMkLst>
          <pc:docMk/>
          <pc:sldMk cId="1863767341" sldId="314"/>
        </pc:sldMkLst>
        <pc:spChg chg="mod">
          <ac:chgData name="Patrick Merritt" userId="b92c223c-8880-48c6-9b0c-d25ee1bca468" providerId="ADAL" clId="{DB78B1E9-91B4-4FD7-B29B-9229E1363718}" dt="2024-11-13T10:24:06.992" v="460" actId="20577"/>
          <ac:spMkLst>
            <pc:docMk/>
            <pc:sldMk cId="1863767341" sldId="314"/>
            <ac:spMk id="3" creationId="{D5C682AA-09D0-CFA5-F74A-36B1D53E8CB1}"/>
          </ac:spMkLst>
        </pc:spChg>
      </pc:sldChg>
      <pc:sldChg chg="modSp add mod">
        <pc:chgData name="Patrick Merritt" userId="b92c223c-8880-48c6-9b0c-d25ee1bca468" providerId="ADAL" clId="{DB78B1E9-91B4-4FD7-B29B-9229E1363718}" dt="2024-11-13T10:27:55.591" v="714" actId="20577"/>
        <pc:sldMkLst>
          <pc:docMk/>
          <pc:sldMk cId="1934552243" sldId="315"/>
        </pc:sldMkLst>
        <pc:spChg chg="mod">
          <ac:chgData name="Patrick Merritt" userId="b92c223c-8880-48c6-9b0c-d25ee1bca468" providerId="ADAL" clId="{DB78B1E9-91B4-4FD7-B29B-9229E1363718}" dt="2024-11-13T10:26:29.240" v="559" actId="313"/>
          <ac:spMkLst>
            <pc:docMk/>
            <pc:sldMk cId="1934552243" sldId="315"/>
            <ac:spMk id="2" creationId="{E642E8D7-81FE-A0F2-22B6-32A0DC7F48E6}"/>
          </ac:spMkLst>
        </pc:spChg>
        <pc:spChg chg="mod">
          <ac:chgData name="Patrick Merritt" userId="b92c223c-8880-48c6-9b0c-d25ee1bca468" providerId="ADAL" clId="{DB78B1E9-91B4-4FD7-B29B-9229E1363718}" dt="2024-11-13T10:27:55.591" v="714" actId="20577"/>
          <ac:spMkLst>
            <pc:docMk/>
            <pc:sldMk cId="1934552243" sldId="315"/>
            <ac:spMk id="3" creationId="{44EBEA45-6FB2-D058-C3B9-EE36E450D29B}"/>
          </ac:spMkLst>
        </pc:spChg>
      </pc:sldChg>
      <pc:sldChg chg="addSp delSp modSp add mod">
        <pc:chgData name="Patrick Merritt" userId="b92c223c-8880-48c6-9b0c-d25ee1bca468" providerId="ADAL" clId="{DB78B1E9-91B4-4FD7-B29B-9229E1363718}" dt="2024-11-13T10:30:49.629" v="733" actId="478"/>
        <pc:sldMkLst>
          <pc:docMk/>
          <pc:sldMk cId="663194595" sldId="316"/>
        </pc:sldMkLst>
        <pc:picChg chg="add mod">
          <ac:chgData name="Patrick Merritt" userId="b92c223c-8880-48c6-9b0c-d25ee1bca468" providerId="ADAL" clId="{DB78B1E9-91B4-4FD7-B29B-9229E1363718}" dt="2024-11-13T10:29:52.176" v="730" actId="1076"/>
          <ac:picMkLst>
            <pc:docMk/>
            <pc:sldMk cId="663194595" sldId="316"/>
            <ac:picMk id="5" creationId="{E1014DC4-0700-935F-AD24-923FAFD784ED}"/>
          </ac:picMkLst>
        </pc:picChg>
        <pc:picChg chg="add mod">
          <ac:chgData name="Patrick Merritt" userId="b92c223c-8880-48c6-9b0c-d25ee1bca468" providerId="ADAL" clId="{DB78B1E9-91B4-4FD7-B29B-9229E1363718}" dt="2024-11-13T10:28:50.608" v="721" actId="1076"/>
          <ac:picMkLst>
            <pc:docMk/>
            <pc:sldMk cId="663194595" sldId="316"/>
            <ac:picMk id="1026" creationId="{7500F022-04AC-D917-E6D0-FD102CE42A83}"/>
          </ac:picMkLst>
        </pc:picChg>
        <pc:picChg chg="add mod">
          <ac:chgData name="Patrick Merritt" userId="b92c223c-8880-48c6-9b0c-d25ee1bca468" providerId="ADAL" clId="{DB78B1E9-91B4-4FD7-B29B-9229E1363718}" dt="2024-11-13T10:29:55.671" v="731" actId="1076"/>
          <ac:picMkLst>
            <pc:docMk/>
            <pc:sldMk cId="663194595" sldId="316"/>
            <ac:picMk id="1028" creationId="{D6E2A49D-58A0-C0E4-02A9-1D86D9425246}"/>
          </ac:picMkLst>
        </pc:picChg>
        <pc:picChg chg="add del">
          <ac:chgData name="Patrick Merritt" userId="b92c223c-8880-48c6-9b0c-d25ee1bca468" providerId="ADAL" clId="{DB78B1E9-91B4-4FD7-B29B-9229E1363718}" dt="2024-11-13T10:30:49.629" v="733" actId="478"/>
          <ac:picMkLst>
            <pc:docMk/>
            <pc:sldMk cId="663194595" sldId="316"/>
            <ac:picMk id="1030" creationId="{79262DA9-B231-F774-A33B-04E113770763}"/>
          </ac:picMkLst>
        </pc:picChg>
      </pc:sldChg>
      <pc:sldChg chg="new del">
        <pc:chgData name="Patrick Merritt" userId="b92c223c-8880-48c6-9b0c-d25ee1bca468" providerId="ADAL" clId="{DB78B1E9-91B4-4FD7-B29B-9229E1363718}" dt="2024-11-13T10:30:58.611" v="736" actId="47"/>
        <pc:sldMkLst>
          <pc:docMk/>
          <pc:sldMk cId="2056091279" sldId="317"/>
        </pc:sldMkLst>
      </pc:sldChg>
      <pc:sldChg chg="add del">
        <pc:chgData name="Patrick Merritt" userId="b92c223c-8880-48c6-9b0c-d25ee1bca468" providerId="ADAL" clId="{DB78B1E9-91B4-4FD7-B29B-9229E1363718}" dt="2024-11-13T10:28:33.176" v="717"/>
        <pc:sldMkLst>
          <pc:docMk/>
          <pc:sldMk cId="3693952900" sldId="317"/>
        </pc:sldMkLst>
      </pc:sldChg>
      <pc:sldChg chg="addSp modSp add mod">
        <pc:chgData name="Patrick Merritt" userId="b92c223c-8880-48c6-9b0c-d25ee1bca468" providerId="ADAL" clId="{DB78B1E9-91B4-4FD7-B29B-9229E1363718}" dt="2024-11-13T10:31:32.716" v="741" actId="20577"/>
        <pc:sldMkLst>
          <pc:docMk/>
          <pc:sldMk cId="156513250" sldId="318"/>
        </pc:sldMkLst>
        <pc:spChg chg="add mod">
          <ac:chgData name="Patrick Merritt" userId="b92c223c-8880-48c6-9b0c-d25ee1bca468" providerId="ADAL" clId="{DB78B1E9-91B4-4FD7-B29B-9229E1363718}" dt="2024-11-13T10:31:32.716" v="741" actId="20577"/>
          <ac:spMkLst>
            <pc:docMk/>
            <pc:sldMk cId="156513250" sldId="318"/>
            <ac:spMk id="4" creationId="{1341C44B-E3E2-987D-4E70-913113694001}"/>
          </ac:spMkLst>
        </pc:spChg>
        <pc:picChg chg="add mod">
          <ac:chgData name="Patrick Merritt" userId="b92c223c-8880-48c6-9b0c-d25ee1bca468" providerId="ADAL" clId="{DB78B1E9-91B4-4FD7-B29B-9229E1363718}" dt="2024-11-13T10:31:09.120" v="739" actId="1076"/>
          <ac:picMkLst>
            <pc:docMk/>
            <pc:sldMk cId="156513250" sldId="318"/>
            <ac:picMk id="2050" creationId="{B9D24993-CCE9-EBF5-B58B-5EBDCE3A360E}"/>
          </ac:picMkLst>
        </pc:picChg>
      </pc:sldChg>
      <pc:sldChg chg="addSp delSp modSp add mod ord">
        <pc:chgData name="Patrick Merritt" userId="b92c223c-8880-48c6-9b0c-d25ee1bca468" providerId="ADAL" clId="{DB78B1E9-91B4-4FD7-B29B-9229E1363718}" dt="2024-11-13T10:38:52.015" v="800" actId="478"/>
        <pc:sldMkLst>
          <pc:docMk/>
          <pc:sldMk cId="958916394" sldId="319"/>
        </pc:sldMkLst>
        <pc:spChg chg="add del mod">
          <ac:chgData name="Patrick Merritt" userId="b92c223c-8880-48c6-9b0c-d25ee1bca468" providerId="ADAL" clId="{DB78B1E9-91B4-4FD7-B29B-9229E1363718}" dt="2024-11-13T10:34:56.324" v="779" actId="478"/>
          <ac:spMkLst>
            <pc:docMk/>
            <pc:sldMk cId="958916394" sldId="319"/>
            <ac:spMk id="17" creationId="{C020C7B9-E3E1-5A7A-E3A7-E985BA4A7718}"/>
          </ac:spMkLst>
        </pc:spChg>
        <pc:spChg chg="add">
          <ac:chgData name="Patrick Merritt" userId="b92c223c-8880-48c6-9b0c-d25ee1bca468" providerId="ADAL" clId="{DB78B1E9-91B4-4FD7-B29B-9229E1363718}" dt="2024-11-13T10:35:22.670" v="780"/>
          <ac:spMkLst>
            <pc:docMk/>
            <pc:sldMk cId="958916394" sldId="319"/>
            <ac:spMk id="18" creationId="{C6331C04-AB14-445C-929E-8095E7A66572}"/>
          </ac:spMkLst>
        </pc:spChg>
        <pc:spChg chg="add del">
          <ac:chgData name="Patrick Merritt" userId="b92c223c-8880-48c6-9b0c-d25ee1bca468" providerId="ADAL" clId="{DB78B1E9-91B4-4FD7-B29B-9229E1363718}" dt="2024-11-13T10:35:31.595" v="782" actId="478"/>
          <ac:spMkLst>
            <pc:docMk/>
            <pc:sldMk cId="958916394" sldId="319"/>
            <ac:spMk id="19" creationId="{4E7068B7-DA69-2D51-7F0F-51AFE574637A}"/>
          </ac:spMkLst>
        </pc:spChg>
        <pc:picChg chg="add del mod">
          <ac:chgData name="Patrick Merritt" userId="b92c223c-8880-48c6-9b0c-d25ee1bca468" providerId="ADAL" clId="{DB78B1E9-91B4-4FD7-B29B-9229E1363718}" dt="2024-11-13T10:34:51.950" v="777" actId="478"/>
          <ac:picMkLst>
            <pc:docMk/>
            <pc:sldMk cId="958916394" sldId="319"/>
            <ac:picMk id="4" creationId="{6FB6849A-5FA4-0902-D1A6-F832F0CC784D}"/>
          </ac:picMkLst>
        </pc:picChg>
        <pc:picChg chg="del mod">
          <ac:chgData name="Patrick Merritt" userId="b92c223c-8880-48c6-9b0c-d25ee1bca468" providerId="ADAL" clId="{DB78B1E9-91B4-4FD7-B29B-9229E1363718}" dt="2024-11-13T10:34:56.324" v="779" actId="478"/>
          <ac:picMkLst>
            <pc:docMk/>
            <pc:sldMk cId="958916394" sldId="319"/>
            <ac:picMk id="5" creationId="{4F284057-B2B5-00BA-0D76-3A54429CBBB7}"/>
          </ac:picMkLst>
        </pc:picChg>
        <pc:picChg chg="add del mod">
          <ac:chgData name="Patrick Merritt" userId="b92c223c-8880-48c6-9b0c-d25ee1bca468" providerId="ADAL" clId="{DB78B1E9-91B4-4FD7-B29B-9229E1363718}" dt="2024-11-13T10:34:51.950" v="777" actId="478"/>
          <ac:picMkLst>
            <pc:docMk/>
            <pc:sldMk cId="958916394" sldId="319"/>
            <ac:picMk id="6" creationId="{02E90C39-44AF-F6F6-335E-BE47D5C03BCB}"/>
          </ac:picMkLst>
        </pc:picChg>
        <pc:picChg chg="add del mod">
          <ac:chgData name="Patrick Merritt" userId="b92c223c-8880-48c6-9b0c-d25ee1bca468" providerId="ADAL" clId="{DB78B1E9-91B4-4FD7-B29B-9229E1363718}" dt="2024-11-13T10:34:51.950" v="777" actId="478"/>
          <ac:picMkLst>
            <pc:docMk/>
            <pc:sldMk cId="958916394" sldId="319"/>
            <ac:picMk id="7" creationId="{CB9083D8-BFFF-0FB3-2E25-5F433AE2A084}"/>
          </ac:picMkLst>
        </pc:picChg>
        <pc:picChg chg="add del mod">
          <ac:chgData name="Patrick Merritt" userId="b92c223c-8880-48c6-9b0c-d25ee1bca468" providerId="ADAL" clId="{DB78B1E9-91B4-4FD7-B29B-9229E1363718}" dt="2024-11-13T10:34:51.950" v="777" actId="478"/>
          <ac:picMkLst>
            <pc:docMk/>
            <pc:sldMk cId="958916394" sldId="319"/>
            <ac:picMk id="8" creationId="{4A1A7D23-B09B-913A-919B-25C70FF5A7EC}"/>
          </ac:picMkLst>
        </pc:picChg>
        <pc:picChg chg="add mod">
          <ac:chgData name="Patrick Merritt" userId="b92c223c-8880-48c6-9b0c-d25ee1bca468" providerId="ADAL" clId="{DB78B1E9-91B4-4FD7-B29B-9229E1363718}" dt="2024-11-13T10:32:13.728" v="751"/>
          <ac:picMkLst>
            <pc:docMk/>
            <pc:sldMk cId="958916394" sldId="319"/>
            <ac:picMk id="9" creationId="{825555AE-4442-102B-70D6-EAF264AC4A8D}"/>
          </ac:picMkLst>
        </pc:picChg>
        <pc:picChg chg="add mod">
          <ac:chgData name="Patrick Merritt" userId="b92c223c-8880-48c6-9b0c-d25ee1bca468" providerId="ADAL" clId="{DB78B1E9-91B4-4FD7-B29B-9229E1363718}" dt="2024-11-13T10:32:14.028" v="752"/>
          <ac:picMkLst>
            <pc:docMk/>
            <pc:sldMk cId="958916394" sldId="319"/>
            <ac:picMk id="10" creationId="{F3CBC61D-F50A-CE96-A8EA-1DF5BF1ED8B7}"/>
          </ac:picMkLst>
        </pc:picChg>
        <pc:picChg chg="add mod">
          <ac:chgData name="Patrick Merritt" userId="b92c223c-8880-48c6-9b0c-d25ee1bca468" providerId="ADAL" clId="{DB78B1E9-91B4-4FD7-B29B-9229E1363718}" dt="2024-11-13T10:32:14.691" v="753"/>
          <ac:picMkLst>
            <pc:docMk/>
            <pc:sldMk cId="958916394" sldId="319"/>
            <ac:picMk id="11" creationId="{8A90CE99-E5B1-4707-3E55-904C09D8C6B6}"/>
          </ac:picMkLst>
        </pc:picChg>
        <pc:picChg chg="add del mod">
          <ac:chgData name="Patrick Merritt" userId="b92c223c-8880-48c6-9b0c-d25ee1bca468" providerId="ADAL" clId="{DB78B1E9-91B4-4FD7-B29B-9229E1363718}" dt="2024-11-13T10:32:32.993" v="759" actId="478"/>
          <ac:picMkLst>
            <pc:docMk/>
            <pc:sldMk cId="958916394" sldId="319"/>
            <ac:picMk id="12" creationId="{3005CB55-1A46-B685-94EF-DEB1285D905E}"/>
          </ac:picMkLst>
        </pc:picChg>
        <pc:picChg chg="add del mod">
          <ac:chgData name="Patrick Merritt" userId="b92c223c-8880-48c6-9b0c-d25ee1bca468" providerId="ADAL" clId="{DB78B1E9-91B4-4FD7-B29B-9229E1363718}" dt="2024-11-13T10:34:56.324" v="779" actId="478"/>
          <ac:picMkLst>
            <pc:docMk/>
            <pc:sldMk cId="958916394" sldId="319"/>
            <ac:picMk id="13" creationId="{7EFE733E-7995-F4CF-A597-58E89B2EABF7}"/>
          </ac:picMkLst>
        </pc:picChg>
        <pc:picChg chg="add del mod">
          <ac:chgData name="Patrick Merritt" userId="b92c223c-8880-48c6-9b0c-d25ee1bca468" providerId="ADAL" clId="{DB78B1E9-91B4-4FD7-B29B-9229E1363718}" dt="2024-11-13T10:34:56.324" v="779" actId="478"/>
          <ac:picMkLst>
            <pc:docMk/>
            <pc:sldMk cId="958916394" sldId="319"/>
            <ac:picMk id="14" creationId="{81A7B584-F724-35C2-B587-59210F93F8E8}"/>
          </ac:picMkLst>
        </pc:picChg>
        <pc:picChg chg="add del mod">
          <ac:chgData name="Patrick Merritt" userId="b92c223c-8880-48c6-9b0c-d25ee1bca468" providerId="ADAL" clId="{DB78B1E9-91B4-4FD7-B29B-9229E1363718}" dt="2024-11-13T10:34:56.324" v="779" actId="478"/>
          <ac:picMkLst>
            <pc:docMk/>
            <pc:sldMk cId="958916394" sldId="319"/>
            <ac:picMk id="15" creationId="{73186B41-A940-CE6B-5891-3C1B6C4189EE}"/>
          </ac:picMkLst>
        </pc:picChg>
        <pc:picChg chg="add del mod">
          <ac:chgData name="Patrick Merritt" userId="b92c223c-8880-48c6-9b0c-d25ee1bca468" providerId="ADAL" clId="{DB78B1E9-91B4-4FD7-B29B-9229E1363718}" dt="2024-11-13T10:33:01.168" v="770" actId="478"/>
          <ac:picMkLst>
            <pc:docMk/>
            <pc:sldMk cId="958916394" sldId="319"/>
            <ac:picMk id="16" creationId="{6A67F5F7-4353-C33F-6285-1FCC2EF5004B}"/>
          </ac:picMkLst>
        </pc:picChg>
        <pc:picChg chg="del mod">
          <ac:chgData name="Patrick Merritt" userId="b92c223c-8880-48c6-9b0c-d25ee1bca468" providerId="ADAL" clId="{DB78B1E9-91B4-4FD7-B29B-9229E1363718}" dt="2024-11-13T10:34:51.950" v="777" actId="478"/>
          <ac:picMkLst>
            <pc:docMk/>
            <pc:sldMk cId="958916394" sldId="319"/>
            <ac:picMk id="1026" creationId="{D4CD4DCA-1035-A2F9-AD52-A548CF860387}"/>
          </ac:picMkLst>
        </pc:picChg>
        <pc:picChg chg="del mod">
          <ac:chgData name="Patrick Merritt" userId="b92c223c-8880-48c6-9b0c-d25ee1bca468" providerId="ADAL" clId="{DB78B1E9-91B4-4FD7-B29B-9229E1363718}" dt="2024-11-13T10:34:56.324" v="779" actId="478"/>
          <ac:picMkLst>
            <pc:docMk/>
            <pc:sldMk cId="958916394" sldId="319"/>
            <ac:picMk id="1028" creationId="{3D35571F-B97D-4BCF-A9CC-71F2A76C6D35}"/>
          </ac:picMkLst>
        </pc:picChg>
        <pc:picChg chg="add mod">
          <ac:chgData name="Patrick Merritt" userId="b92c223c-8880-48c6-9b0c-d25ee1bca468" providerId="ADAL" clId="{DB78B1E9-91B4-4FD7-B29B-9229E1363718}" dt="2024-11-13T10:36:49.831" v="787" actId="1076"/>
          <ac:picMkLst>
            <pc:docMk/>
            <pc:sldMk cId="958916394" sldId="319"/>
            <ac:picMk id="3078" creationId="{5DAFA0DF-2E65-4A66-1D0F-EC9AE5EBC9BD}"/>
          </ac:picMkLst>
        </pc:picChg>
        <pc:picChg chg="add mod">
          <ac:chgData name="Patrick Merritt" userId="b92c223c-8880-48c6-9b0c-d25ee1bca468" providerId="ADAL" clId="{DB78B1E9-91B4-4FD7-B29B-9229E1363718}" dt="2024-11-13T10:37:42.342" v="794" actId="14100"/>
          <ac:picMkLst>
            <pc:docMk/>
            <pc:sldMk cId="958916394" sldId="319"/>
            <ac:picMk id="3080" creationId="{EB399002-3E19-4268-37DC-35A972E57F5C}"/>
          </ac:picMkLst>
        </pc:picChg>
        <pc:picChg chg="add mod">
          <ac:chgData name="Patrick Merritt" userId="b92c223c-8880-48c6-9b0c-d25ee1bca468" providerId="ADAL" clId="{DB78B1E9-91B4-4FD7-B29B-9229E1363718}" dt="2024-11-13T10:37:56.330" v="798" actId="1076"/>
          <ac:picMkLst>
            <pc:docMk/>
            <pc:sldMk cId="958916394" sldId="319"/>
            <ac:picMk id="3082" creationId="{F728E7E4-119F-1E19-0DD9-2C09855678F8}"/>
          </ac:picMkLst>
        </pc:picChg>
        <pc:picChg chg="add del">
          <ac:chgData name="Patrick Merritt" userId="b92c223c-8880-48c6-9b0c-d25ee1bca468" providerId="ADAL" clId="{DB78B1E9-91B4-4FD7-B29B-9229E1363718}" dt="2024-11-13T10:38:52.015" v="800" actId="478"/>
          <ac:picMkLst>
            <pc:docMk/>
            <pc:sldMk cId="958916394" sldId="319"/>
            <ac:picMk id="3084" creationId="{87AF53B6-FB91-FE34-F792-6D84550F317F}"/>
          </ac:picMkLst>
        </pc:picChg>
      </pc:sldChg>
      <pc:sldChg chg="modSp new del mod">
        <pc:chgData name="Patrick Merritt" userId="b92c223c-8880-48c6-9b0c-d25ee1bca468" providerId="ADAL" clId="{DB78B1E9-91B4-4FD7-B29B-9229E1363718}" dt="2024-11-13T10:39:06.041" v="806" actId="47"/>
        <pc:sldMkLst>
          <pc:docMk/>
          <pc:sldMk cId="152223047" sldId="320"/>
        </pc:sldMkLst>
        <pc:spChg chg="mod">
          <ac:chgData name="Patrick Merritt" userId="b92c223c-8880-48c6-9b0c-d25ee1bca468" providerId="ADAL" clId="{DB78B1E9-91B4-4FD7-B29B-9229E1363718}" dt="2024-11-13T10:34:51.969" v="778" actId="27636"/>
          <ac:spMkLst>
            <pc:docMk/>
            <pc:sldMk cId="152223047" sldId="320"/>
            <ac:spMk id="2" creationId="{3AE55224-B57F-9436-A543-5F2982F53B1A}"/>
          </ac:spMkLst>
        </pc:spChg>
      </pc:sldChg>
      <pc:sldChg chg="addSp modSp add mod">
        <pc:chgData name="Patrick Merritt" userId="b92c223c-8880-48c6-9b0c-d25ee1bca468" providerId="ADAL" clId="{DB78B1E9-91B4-4FD7-B29B-9229E1363718}" dt="2024-11-13T10:39:27.732" v="821" actId="1076"/>
        <pc:sldMkLst>
          <pc:docMk/>
          <pc:sldMk cId="4138742750" sldId="321"/>
        </pc:sldMkLst>
        <pc:spChg chg="add mod">
          <ac:chgData name="Patrick Merritt" userId="b92c223c-8880-48c6-9b0c-d25ee1bca468" providerId="ADAL" clId="{DB78B1E9-91B4-4FD7-B29B-9229E1363718}" dt="2024-11-13T10:39:27.732" v="821" actId="1076"/>
          <ac:spMkLst>
            <pc:docMk/>
            <pc:sldMk cId="4138742750" sldId="321"/>
            <ac:spMk id="4" creationId="{22A16CBC-608C-EC73-9AF9-30C98610FC81}"/>
          </ac:spMkLst>
        </pc:spChg>
        <pc:picChg chg="add mod">
          <ac:chgData name="Patrick Merritt" userId="b92c223c-8880-48c6-9b0c-d25ee1bca468" providerId="ADAL" clId="{DB78B1E9-91B4-4FD7-B29B-9229E1363718}" dt="2024-11-13T10:39:02.507" v="805" actId="1076"/>
          <ac:picMkLst>
            <pc:docMk/>
            <pc:sldMk cId="4138742750" sldId="321"/>
            <ac:picMk id="4098" creationId="{5D8FE238-F710-3385-FC9E-83C8E883E5DB}"/>
          </ac:picMkLst>
        </pc:picChg>
      </pc:sldChg>
      <pc:sldChg chg="modSp new mod">
        <pc:chgData name="Patrick Merritt" userId="b92c223c-8880-48c6-9b0c-d25ee1bca468" providerId="ADAL" clId="{DB78B1E9-91B4-4FD7-B29B-9229E1363718}" dt="2024-11-13T10:50:23.264" v="1946" actId="20577"/>
        <pc:sldMkLst>
          <pc:docMk/>
          <pc:sldMk cId="2928693247" sldId="322"/>
        </pc:sldMkLst>
        <pc:spChg chg="mod">
          <ac:chgData name="Patrick Merritt" userId="b92c223c-8880-48c6-9b0c-d25ee1bca468" providerId="ADAL" clId="{DB78B1E9-91B4-4FD7-B29B-9229E1363718}" dt="2024-11-13T10:39:51.505" v="838" actId="20577"/>
          <ac:spMkLst>
            <pc:docMk/>
            <pc:sldMk cId="2928693247" sldId="322"/>
            <ac:spMk id="2" creationId="{84BAF305-5916-101C-F245-88D7934946DD}"/>
          </ac:spMkLst>
        </pc:spChg>
        <pc:spChg chg="mod">
          <ac:chgData name="Patrick Merritt" userId="b92c223c-8880-48c6-9b0c-d25ee1bca468" providerId="ADAL" clId="{DB78B1E9-91B4-4FD7-B29B-9229E1363718}" dt="2024-11-13T10:50:23.264" v="1946" actId="20577"/>
          <ac:spMkLst>
            <pc:docMk/>
            <pc:sldMk cId="2928693247" sldId="322"/>
            <ac:spMk id="3" creationId="{4847FB3D-CA12-D2C7-64A2-82AEF9DD1394}"/>
          </ac:spMkLst>
        </pc:spChg>
      </pc:sldChg>
      <pc:sldChg chg="modSp add mod">
        <pc:chgData name="Patrick Merritt" userId="b92c223c-8880-48c6-9b0c-d25ee1bca468" providerId="ADAL" clId="{DB78B1E9-91B4-4FD7-B29B-9229E1363718}" dt="2024-11-13T10:43:12.451" v="1406" actId="20577"/>
        <pc:sldMkLst>
          <pc:docMk/>
          <pc:sldMk cId="136467188" sldId="323"/>
        </pc:sldMkLst>
        <pc:spChg chg="mod">
          <ac:chgData name="Patrick Merritt" userId="b92c223c-8880-48c6-9b0c-d25ee1bca468" providerId="ADAL" clId="{DB78B1E9-91B4-4FD7-B29B-9229E1363718}" dt="2024-11-13T10:43:12.451" v="1406" actId="20577"/>
          <ac:spMkLst>
            <pc:docMk/>
            <pc:sldMk cId="136467188" sldId="323"/>
            <ac:spMk id="3" creationId="{5D9C1358-C06A-241E-93BA-2FE92B1B4581}"/>
          </ac:spMkLst>
        </pc:spChg>
      </pc:sldChg>
      <pc:sldChg chg="modSp new mod">
        <pc:chgData name="Patrick Merritt" userId="b92c223c-8880-48c6-9b0c-d25ee1bca468" providerId="ADAL" clId="{DB78B1E9-91B4-4FD7-B29B-9229E1363718}" dt="2024-11-13T10:44:00.638" v="1496" actId="20577"/>
        <pc:sldMkLst>
          <pc:docMk/>
          <pc:sldMk cId="819674825" sldId="324"/>
        </pc:sldMkLst>
        <pc:spChg chg="mod">
          <ac:chgData name="Patrick Merritt" userId="b92c223c-8880-48c6-9b0c-d25ee1bca468" providerId="ADAL" clId="{DB78B1E9-91B4-4FD7-B29B-9229E1363718}" dt="2024-11-13T10:43:48.551" v="1451" actId="5793"/>
          <ac:spMkLst>
            <pc:docMk/>
            <pc:sldMk cId="819674825" sldId="324"/>
            <ac:spMk id="2" creationId="{096DE7CE-4802-A2E5-27DD-6B5E184E407F}"/>
          </ac:spMkLst>
        </pc:spChg>
        <pc:spChg chg="mod">
          <ac:chgData name="Patrick Merritt" userId="b92c223c-8880-48c6-9b0c-d25ee1bca468" providerId="ADAL" clId="{DB78B1E9-91B4-4FD7-B29B-9229E1363718}" dt="2024-11-13T10:44:00.638" v="1496" actId="20577"/>
          <ac:spMkLst>
            <pc:docMk/>
            <pc:sldMk cId="819674825" sldId="324"/>
            <ac:spMk id="3" creationId="{4678CAE1-7C03-6C81-9130-971EFBB4681C}"/>
          </ac:spMkLst>
        </pc:spChg>
      </pc:sldChg>
      <pc:sldChg chg="modSp add mod">
        <pc:chgData name="Patrick Merritt" userId="b92c223c-8880-48c6-9b0c-d25ee1bca468" providerId="ADAL" clId="{DB78B1E9-91B4-4FD7-B29B-9229E1363718}" dt="2024-11-13T10:46:12.408" v="1678" actId="21"/>
        <pc:sldMkLst>
          <pc:docMk/>
          <pc:sldMk cId="4029739881" sldId="325"/>
        </pc:sldMkLst>
        <pc:spChg chg="mod">
          <ac:chgData name="Patrick Merritt" userId="b92c223c-8880-48c6-9b0c-d25ee1bca468" providerId="ADAL" clId="{DB78B1E9-91B4-4FD7-B29B-9229E1363718}" dt="2024-11-13T10:46:12.408" v="1678" actId="21"/>
          <ac:spMkLst>
            <pc:docMk/>
            <pc:sldMk cId="4029739881" sldId="325"/>
            <ac:spMk id="3" creationId="{2B092DBC-94EC-1A6C-3999-DF84FCA5A465}"/>
          </ac:spMkLst>
        </pc:spChg>
      </pc:sldChg>
      <pc:sldChg chg="modSp add mod">
        <pc:chgData name="Patrick Merritt" userId="b92c223c-8880-48c6-9b0c-d25ee1bca468" providerId="ADAL" clId="{DB78B1E9-91B4-4FD7-B29B-9229E1363718}" dt="2024-11-13T10:53:36.382" v="2012" actId="2711"/>
        <pc:sldMkLst>
          <pc:docMk/>
          <pc:sldMk cId="602225794" sldId="326"/>
        </pc:sldMkLst>
        <pc:spChg chg="mod">
          <ac:chgData name="Patrick Merritt" userId="b92c223c-8880-48c6-9b0c-d25ee1bca468" providerId="ADAL" clId="{DB78B1E9-91B4-4FD7-B29B-9229E1363718}" dt="2024-11-13T10:53:36.382" v="2012" actId="2711"/>
          <ac:spMkLst>
            <pc:docMk/>
            <pc:sldMk cId="602225794" sldId="326"/>
            <ac:spMk id="3" creationId="{EE13809E-91B9-D290-0714-F5553A8E97E8}"/>
          </ac:spMkLst>
        </pc:spChg>
      </pc:sldChg>
      <pc:sldChg chg="addSp modSp add mod ord">
        <pc:chgData name="Patrick Merritt" userId="b92c223c-8880-48c6-9b0c-d25ee1bca468" providerId="ADAL" clId="{DB78B1E9-91B4-4FD7-B29B-9229E1363718}" dt="2024-11-13T10:49:13.227" v="1838" actId="1076"/>
        <pc:sldMkLst>
          <pc:docMk/>
          <pc:sldMk cId="1252716401" sldId="327"/>
        </pc:sldMkLst>
        <pc:picChg chg="add mod">
          <ac:chgData name="Patrick Merritt" userId="b92c223c-8880-48c6-9b0c-d25ee1bca468" providerId="ADAL" clId="{DB78B1E9-91B4-4FD7-B29B-9229E1363718}" dt="2024-11-13T10:48:18.056" v="1815" actId="1076"/>
          <ac:picMkLst>
            <pc:docMk/>
            <pc:sldMk cId="1252716401" sldId="327"/>
            <ac:picMk id="4" creationId="{283059E6-A85A-5667-7754-3025901E8440}"/>
          </ac:picMkLst>
        </pc:picChg>
        <pc:picChg chg="mod">
          <ac:chgData name="Patrick Merritt" userId="b92c223c-8880-48c6-9b0c-d25ee1bca468" providerId="ADAL" clId="{DB78B1E9-91B4-4FD7-B29B-9229E1363718}" dt="2024-11-13T10:49:06.441" v="1837" actId="1076"/>
          <ac:picMkLst>
            <pc:docMk/>
            <pc:sldMk cId="1252716401" sldId="327"/>
            <ac:picMk id="5" creationId="{6CCB20AA-5B42-4809-C32A-B799562C8BA7}"/>
          </ac:picMkLst>
        </pc:picChg>
        <pc:picChg chg="add mod">
          <ac:chgData name="Patrick Merritt" userId="b92c223c-8880-48c6-9b0c-d25ee1bca468" providerId="ADAL" clId="{DB78B1E9-91B4-4FD7-B29B-9229E1363718}" dt="2024-11-13T10:48:22.308" v="1817" actId="1076"/>
          <ac:picMkLst>
            <pc:docMk/>
            <pc:sldMk cId="1252716401" sldId="327"/>
            <ac:picMk id="6" creationId="{68E33B49-1257-58B4-AFA4-5F44106EF73C}"/>
          </ac:picMkLst>
        </pc:picChg>
        <pc:picChg chg="add mod">
          <ac:chgData name="Patrick Merritt" userId="b92c223c-8880-48c6-9b0c-d25ee1bca468" providerId="ADAL" clId="{DB78B1E9-91B4-4FD7-B29B-9229E1363718}" dt="2024-11-13T10:48:25.874" v="1819" actId="1076"/>
          <ac:picMkLst>
            <pc:docMk/>
            <pc:sldMk cId="1252716401" sldId="327"/>
            <ac:picMk id="7" creationId="{51A115F0-D1EF-B776-1D55-7C50A644E076}"/>
          </ac:picMkLst>
        </pc:picChg>
        <pc:picChg chg="add mod">
          <ac:chgData name="Patrick Merritt" userId="b92c223c-8880-48c6-9b0c-d25ee1bca468" providerId="ADAL" clId="{DB78B1E9-91B4-4FD7-B29B-9229E1363718}" dt="2024-11-13T10:48:37.113" v="1826" actId="1076"/>
          <ac:picMkLst>
            <pc:docMk/>
            <pc:sldMk cId="1252716401" sldId="327"/>
            <ac:picMk id="8" creationId="{85CC8D27-1601-DD34-865F-F19AEC6B7534}"/>
          </ac:picMkLst>
        </pc:picChg>
        <pc:picChg chg="add mod">
          <ac:chgData name="Patrick Merritt" userId="b92c223c-8880-48c6-9b0c-d25ee1bca468" providerId="ADAL" clId="{DB78B1E9-91B4-4FD7-B29B-9229E1363718}" dt="2024-11-13T10:48:41.038" v="1827" actId="1076"/>
          <ac:picMkLst>
            <pc:docMk/>
            <pc:sldMk cId="1252716401" sldId="327"/>
            <ac:picMk id="9" creationId="{C6BD49AE-A53E-5A5E-670F-3C9D58AF7A13}"/>
          </ac:picMkLst>
        </pc:picChg>
        <pc:picChg chg="add mod">
          <ac:chgData name="Patrick Merritt" userId="b92c223c-8880-48c6-9b0c-d25ee1bca468" providerId="ADAL" clId="{DB78B1E9-91B4-4FD7-B29B-9229E1363718}" dt="2024-11-13T10:48:53.643" v="1832" actId="1076"/>
          <ac:picMkLst>
            <pc:docMk/>
            <pc:sldMk cId="1252716401" sldId="327"/>
            <ac:picMk id="10" creationId="{66D952C8-D268-F748-A507-4C9CF50D4357}"/>
          </ac:picMkLst>
        </pc:picChg>
        <pc:picChg chg="add mod">
          <ac:chgData name="Patrick Merritt" userId="b92c223c-8880-48c6-9b0c-d25ee1bca468" providerId="ADAL" clId="{DB78B1E9-91B4-4FD7-B29B-9229E1363718}" dt="2024-11-13T10:49:13.227" v="1838" actId="1076"/>
          <ac:picMkLst>
            <pc:docMk/>
            <pc:sldMk cId="1252716401" sldId="327"/>
            <ac:picMk id="11" creationId="{340423BC-5E57-D210-C055-9F6C8A4B758D}"/>
          </ac:picMkLst>
        </pc:picChg>
        <pc:picChg chg="add mod">
          <ac:chgData name="Patrick Merritt" userId="b92c223c-8880-48c6-9b0c-d25ee1bca468" providerId="ADAL" clId="{DB78B1E9-91B4-4FD7-B29B-9229E1363718}" dt="2024-11-13T10:49:03.540" v="1836" actId="1076"/>
          <ac:picMkLst>
            <pc:docMk/>
            <pc:sldMk cId="1252716401" sldId="327"/>
            <ac:picMk id="12" creationId="{012C99D0-FF2D-E1D4-48F8-D037FC74DB74}"/>
          </ac:picMkLst>
        </pc:picChg>
        <pc:picChg chg="mod">
          <ac:chgData name="Patrick Merritt" userId="b92c223c-8880-48c6-9b0c-d25ee1bca468" providerId="ADAL" clId="{DB78B1E9-91B4-4FD7-B29B-9229E1363718}" dt="2024-11-13T10:48:11.726" v="1813" actId="1076"/>
          <ac:picMkLst>
            <pc:docMk/>
            <pc:sldMk cId="1252716401" sldId="327"/>
            <ac:picMk id="1026" creationId="{B849CBAB-79FC-3393-35A1-F84DC38040EC}"/>
          </ac:picMkLst>
        </pc:picChg>
        <pc:picChg chg="mod">
          <ac:chgData name="Patrick Merritt" userId="b92c223c-8880-48c6-9b0c-d25ee1bca468" providerId="ADAL" clId="{DB78B1E9-91B4-4FD7-B29B-9229E1363718}" dt="2024-11-13T10:48:48.355" v="1829" actId="1076"/>
          <ac:picMkLst>
            <pc:docMk/>
            <pc:sldMk cId="1252716401" sldId="327"/>
            <ac:picMk id="1028" creationId="{38ABC4B1-BBFA-9CBD-5BC7-4D315778A3FC}"/>
          </ac:picMkLst>
        </pc:picChg>
      </pc:sldChg>
      <pc:sldChg chg="addSp modSp add mod">
        <pc:chgData name="Patrick Merritt" userId="b92c223c-8880-48c6-9b0c-d25ee1bca468" providerId="ADAL" clId="{DB78B1E9-91B4-4FD7-B29B-9229E1363718}" dt="2024-11-13T10:52:57.120" v="2000" actId="20577"/>
        <pc:sldMkLst>
          <pc:docMk/>
          <pc:sldMk cId="1670238693" sldId="328"/>
        </pc:sldMkLst>
        <pc:spChg chg="mod">
          <ac:chgData name="Patrick Merritt" userId="b92c223c-8880-48c6-9b0c-d25ee1bca468" providerId="ADAL" clId="{DB78B1E9-91B4-4FD7-B29B-9229E1363718}" dt="2024-11-13T10:52:57.120" v="2000" actId="20577"/>
          <ac:spMkLst>
            <pc:docMk/>
            <pc:sldMk cId="1670238693" sldId="328"/>
            <ac:spMk id="4" creationId="{D76002B0-5C12-A127-859F-C63C21D9E252}"/>
          </ac:spMkLst>
        </pc:spChg>
        <pc:spChg chg="add">
          <ac:chgData name="Patrick Merritt" userId="b92c223c-8880-48c6-9b0c-d25ee1bca468" providerId="ADAL" clId="{DB78B1E9-91B4-4FD7-B29B-9229E1363718}" dt="2024-11-13T10:51:43.289" v="1948" actId="11529"/>
          <ac:spMkLst>
            <pc:docMk/>
            <pc:sldMk cId="1670238693" sldId="328"/>
            <ac:spMk id="6" creationId="{88408361-D7A3-E07A-CD31-D83DE6E74E4C}"/>
          </ac:spMkLst>
        </pc:spChg>
      </pc:sldChg>
    </pc:docChg>
  </pc:docChgLst>
  <pc:docChgLst>
    <pc:chgData name="Patrick Merritt" userId="b92c223c-8880-48c6-9b0c-d25ee1bca468" providerId="ADAL" clId="{FDBC693F-FF16-4E41-B116-6BAB1C8CD3B5}"/>
    <pc:docChg chg="undo custSel addSld delSld modSld">
      <pc:chgData name="Patrick Merritt" userId="b92c223c-8880-48c6-9b0c-d25ee1bca468" providerId="ADAL" clId="{FDBC693F-FF16-4E41-B116-6BAB1C8CD3B5}" dt="2024-09-13T19:04:23.554" v="7484" actId="20577"/>
      <pc:docMkLst>
        <pc:docMk/>
      </pc:docMkLst>
      <pc:sldChg chg="modSp mod">
        <pc:chgData name="Patrick Merritt" userId="b92c223c-8880-48c6-9b0c-d25ee1bca468" providerId="ADAL" clId="{FDBC693F-FF16-4E41-B116-6BAB1C8CD3B5}" dt="2024-09-13T17:52:37.855" v="83" actId="27636"/>
        <pc:sldMkLst>
          <pc:docMk/>
          <pc:sldMk cId="357346659" sldId="256"/>
        </pc:sldMkLst>
        <pc:spChg chg="mod">
          <ac:chgData name="Patrick Merritt" userId="b92c223c-8880-48c6-9b0c-d25ee1bca468" providerId="ADAL" clId="{FDBC693F-FF16-4E41-B116-6BAB1C8CD3B5}" dt="2024-09-13T17:52:37.855" v="83" actId="27636"/>
          <ac:spMkLst>
            <pc:docMk/>
            <pc:sldMk cId="357346659" sldId="256"/>
            <ac:spMk id="2" creationId="{B2975A7C-D54D-05E0-876F-826FC221EA09}"/>
          </ac:spMkLst>
        </pc:spChg>
        <pc:spChg chg="mod">
          <ac:chgData name="Patrick Merritt" userId="b92c223c-8880-48c6-9b0c-d25ee1bca468" providerId="ADAL" clId="{FDBC693F-FF16-4E41-B116-6BAB1C8CD3B5}" dt="2024-09-13T17:52:25.243" v="78" actId="6549"/>
          <ac:spMkLst>
            <pc:docMk/>
            <pc:sldMk cId="357346659" sldId="256"/>
            <ac:spMk id="3" creationId="{36870642-29A2-1695-40D0-B1CAC0942C8E}"/>
          </ac:spMkLst>
        </pc:spChg>
      </pc:sldChg>
      <pc:sldChg chg="modSp new mod">
        <pc:chgData name="Patrick Merritt" userId="b92c223c-8880-48c6-9b0c-d25ee1bca468" providerId="ADAL" clId="{FDBC693F-FF16-4E41-B116-6BAB1C8CD3B5}" dt="2024-09-13T17:52:41.862" v="92" actId="20577"/>
        <pc:sldMkLst>
          <pc:docMk/>
          <pc:sldMk cId="580719803" sldId="257"/>
        </pc:sldMkLst>
        <pc:spChg chg="mod">
          <ac:chgData name="Patrick Merritt" userId="b92c223c-8880-48c6-9b0c-d25ee1bca468" providerId="ADAL" clId="{FDBC693F-FF16-4E41-B116-6BAB1C8CD3B5}" dt="2024-09-13T17:52:41.862" v="92" actId="20577"/>
          <ac:spMkLst>
            <pc:docMk/>
            <pc:sldMk cId="580719803" sldId="257"/>
            <ac:spMk id="2" creationId="{F3E0EC39-CC43-F297-1CF7-78B890BCFBFA}"/>
          </ac:spMkLst>
        </pc:spChg>
      </pc:sldChg>
      <pc:sldChg chg="modSp new del mod">
        <pc:chgData name="Patrick Merritt" userId="b92c223c-8880-48c6-9b0c-d25ee1bca468" providerId="ADAL" clId="{FDBC693F-FF16-4E41-B116-6BAB1C8CD3B5}" dt="2024-09-13T17:53:39.762" v="118" actId="47"/>
        <pc:sldMkLst>
          <pc:docMk/>
          <pc:sldMk cId="1483480773" sldId="258"/>
        </pc:sldMkLst>
        <pc:spChg chg="mod">
          <ac:chgData name="Patrick Merritt" userId="b92c223c-8880-48c6-9b0c-d25ee1bca468" providerId="ADAL" clId="{FDBC693F-FF16-4E41-B116-6BAB1C8CD3B5}" dt="2024-09-13T17:52:49.317" v="116" actId="20577"/>
          <ac:spMkLst>
            <pc:docMk/>
            <pc:sldMk cId="1483480773" sldId="258"/>
            <ac:spMk id="2" creationId="{2DF90897-A16E-15DB-779B-DCEFC15FAEB1}"/>
          </ac:spMkLst>
        </pc:spChg>
      </pc:sldChg>
      <pc:sldChg chg="add">
        <pc:chgData name="Patrick Merritt" userId="b92c223c-8880-48c6-9b0c-d25ee1bca468" providerId="ADAL" clId="{FDBC693F-FF16-4E41-B116-6BAB1C8CD3B5}" dt="2024-09-13T17:53:38.316" v="117"/>
        <pc:sldMkLst>
          <pc:docMk/>
          <pc:sldMk cId="3586922221" sldId="259"/>
        </pc:sldMkLst>
      </pc:sldChg>
      <pc:sldChg chg="add">
        <pc:chgData name="Patrick Merritt" userId="b92c223c-8880-48c6-9b0c-d25ee1bca468" providerId="ADAL" clId="{FDBC693F-FF16-4E41-B116-6BAB1C8CD3B5}" dt="2024-09-13T17:53:38.316" v="117"/>
        <pc:sldMkLst>
          <pc:docMk/>
          <pc:sldMk cId="3373073726" sldId="260"/>
        </pc:sldMkLst>
      </pc:sldChg>
      <pc:sldChg chg="modSp new mod">
        <pc:chgData name="Patrick Merritt" userId="b92c223c-8880-48c6-9b0c-d25ee1bca468" providerId="ADAL" clId="{FDBC693F-FF16-4E41-B116-6BAB1C8CD3B5}" dt="2024-09-13T17:55:04.157" v="320" actId="20577"/>
        <pc:sldMkLst>
          <pc:docMk/>
          <pc:sldMk cId="320753352" sldId="261"/>
        </pc:sldMkLst>
        <pc:spChg chg="mod">
          <ac:chgData name="Patrick Merritt" userId="b92c223c-8880-48c6-9b0c-d25ee1bca468" providerId="ADAL" clId="{FDBC693F-FF16-4E41-B116-6BAB1C8CD3B5}" dt="2024-09-13T17:54:20.132" v="152" actId="20577"/>
          <ac:spMkLst>
            <pc:docMk/>
            <pc:sldMk cId="320753352" sldId="261"/>
            <ac:spMk id="2" creationId="{336577C3-5D96-8556-249A-F6299EFA6112}"/>
          </ac:spMkLst>
        </pc:spChg>
        <pc:spChg chg="mod">
          <ac:chgData name="Patrick Merritt" userId="b92c223c-8880-48c6-9b0c-d25ee1bca468" providerId="ADAL" clId="{FDBC693F-FF16-4E41-B116-6BAB1C8CD3B5}" dt="2024-09-13T17:55:04.157" v="320" actId="20577"/>
          <ac:spMkLst>
            <pc:docMk/>
            <pc:sldMk cId="320753352" sldId="261"/>
            <ac:spMk id="3" creationId="{BAF59034-8B69-FF46-2C49-2218D3BFC5BB}"/>
          </ac:spMkLst>
        </pc:spChg>
      </pc:sldChg>
      <pc:sldChg chg="modSp new mod">
        <pc:chgData name="Patrick Merritt" userId="b92c223c-8880-48c6-9b0c-d25ee1bca468" providerId="ADAL" clId="{FDBC693F-FF16-4E41-B116-6BAB1C8CD3B5}" dt="2024-09-13T17:56:34.582" v="594" actId="20577"/>
        <pc:sldMkLst>
          <pc:docMk/>
          <pc:sldMk cId="1532601156" sldId="262"/>
        </pc:sldMkLst>
        <pc:spChg chg="mod">
          <ac:chgData name="Patrick Merritt" userId="b92c223c-8880-48c6-9b0c-d25ee1bca468" providerId="ADAL" clId="{FDBC693F-FF16-4E41-B116-6BAB1C8CD3B5}" dt="2024-09-13T17:55:15.322" v="337" actId="20577"/>
          <ac:spMkLst>
            <pc:docMk/>
            <pc:sldMk cId="1532601156" sldId="262"/>
            <ac:spMk id="2" creationId="{A61D7B86-3658-BA73-B0BC-E580A216DAED}"/>
          </ac:spMkLst>
        </pc:spChg>
        <pc:spChg chg="mod">
          <ac:chgData name="Patrick Merritt" userId="b92c223c-8880-48c6-9b0c-d25ee1bca468" providerId="ADAL" clId="{FDBC693F-FF16-4E41-B116-6BAB1C8CD3B5}" dt="2024-09-13T17:56:34.582" v="594" actId="20577"/>
          <ac:spMkLst>
            <pc:docMk/>
            <pc:sldMk cId="1532601156" sldId="262"/>
            <ac:spMk id="3" creationId="{21F659CF-5D18-631B-707E-1BE272412DE1}"/>
          </ac:spMkLst>
        </pc:spChg>
      </pc:sldChg>
      <pc:sldChg chg="addSp delSp modSp new mod modClrScheme chgLayout">
        <pc:chgData name="Patrick Merritt" userId="b92c223c-8880-48c6-9b0c-d25ee1bca468" providerId="ADAL" clId="{FDBC693F-FF16-4E41-B116-6BAB1C8CD3B5}" dt="2024-09-13T18:00:46.153" v="915" actId="20577"/>
        <pc:sldMkLst>
          <pc:docMk/>
          <pc:sldMk cId="2424145639" sldId="263"/>
        </pc:sldMkLst>
        <pc:spChg chg="del">
          <ac:chgData name="Patrick Merritt" userId="b92c223c-8880-48c6-9b0c-d25ee1bca468" providerId="ADAL" clId="{FDBC693F-FF16-4E41-B116-6BAB1C8CD3B5}" dt="2024-09-13T17:56:41.581" v="596" actId="700"/>
          <ac:spMkLst>
            <pc:docMk/>
            <pc:sldMk cId="2424145639" sldId="263"/>
            <ac:spMk id="2" creationId="{6A480C37-D6F3-B78D-2042-09F8E3EE1CD1}"/>
          </ac:spMkLst>
        </pc:spChg>
        <pc:spChg chg="del">
          <ac:chgData name="Patrick Merritt" userId="b92c223c-8880-48c6-9b0c-d25ee1bca468" providerId="ADAL" clId="{FDBC693F-FF16-4E41-B116-6BAB1C8CD3B5}" dt="2024-09-13T17:56:41.581" v="596" actId="700"/>
          <ac:spMkLst>
            <pc:docMk/>
            <pc:sldMk cId="2424145639" sldId="263"/>
            <ac:spMk id="3" creationId="{F9060D47-F4BF-F909-65F1-68E0946896E4}"/>
          </ac:spMkLst>
        </pc:spChg>
        <pc:spChg chg="add mod">
          <ac:chgData name="Patrick Merritt" userId="b92c223c-8880-48c6-9b0c-d25ee1bca468" providerId="ADAL" clId="{FDBC693F-FF16-4E41-B116-6BAB1C8CD3B5}" dt="2024-09-13T17:59:15.436" v="618" actId="5793"/>
          <ac:spMkLst>
            <pc:docMk/>
            <pc:sldMk cId="2424145639" sldId="263"/>
            <ac:spMk id="4" creationId="{A8D6DF96-385B-03F6-F98F-F54274E74EAF}"/>
          </ac:spMkLst>
        </pc:spChg>
        <pc:spChg chg="add mod">
          <ac:chgData name="Patrick Merritt" userId="b92c223c-8880-48c6-9b0c-d25ee1bca468" providerId="ADAL" clId="{FDBC693F-FF16-4E41-B116-6BAB1C8CD3B5}" dt="2024-09-13T18:00:46.153" v="915" actId="20577"/>
          <ac:spMkLst>
            <pc:docMk/>
            <pc:sldMk cId="2424145639" sldId="263"/>
            <ac:spMk id="5" creationId="{DDEFAB78-AD57-25E8-D051-FA8B7273AF3D}"/>
          </ac:spMkLst>
        </pc:spChg>
      </pc:sldChg>
      <pc:sldChg chg="addSp delSp modSp new mod modAnim">
        <pc:chgData name="Patrick Merritt" userId="b92c223c-8880-48c6-9b0c-d25ee1bca468" providerId="ADAL" clId="{FDBC693F-FF16-4E41-B116-6BAB1C8CD3B5}" dt="2024-09-13T18:02:36.466" v="998"/>
        <pc:sldMkLst>
          <pc:docMk/>
          <pc:sldMk cId="3298046255" sldId="264"/>
        </pc:sldMkLst>
        <pc:spChg chg="mod">
          <ac:chgData name="Patrick Merritt" userId="b92c223c-8880-48c6-9b0c-d25ee1bca468" providerId="ADAL" clId="{FDBC693F-FF16-4E41-B116-6BAB1C8CD3B5}" dt="2024-09-13T18:02:08.569" v="997" actId="20577"/>
          <ac:spMkLst>
            <pc:docMk/>
            <pc:sldMk cId="3298046255" sldId="264"/>
            <ac:spMk id="2" creationId="{4BBF2639-CBB4-7941-2BE5-7717A547DC78}"/>
          </ac:spMkLst>
        </pc:spChg>
        <pc:spChg chg="del mod">
          <ac:chgData name="Patrick Merritt" userId="b92c223c-8880-48c6-9b0c-d25ee1bca468" providerId="ADAL" clId="{FDBC693F-FF16-4E41-B116-6BAB1C8CD3B5}" dt="2024-09-13T18:02:36.466" v="998"/>
          <ac:spMkLst>
            <pc:docMk/>
            <pc:sldMk cId="3298046255" sldId="264"/>
            <ac:spMk id="3" creationId="{E124CEA3-99BE-288B-EC0F-2EFE024C37F8}"/>
          </ac:spMkLst>
        </pc:spChg>
        <pc:picChg chg="add mod">
          <ac:chgData name="Patrick Merritt" userId="b92c223c-8880-48c6-9b0c-d25ee1bca468" providerId="ADAL" clId="{FDBC693F-FF16-4E41-B116-6BAB1C8CD3B5}" dt="2024-09-13T18:02:36.466" v="998"/>
          <ac:picMkLst>
            <pc:docMk/>
            <pc:sldMk cId="3298046255" sldId="264"/>
            <ac:picMk id="4" creationId="{31A967B3-10B6-7525-291E-0392805917EA}"/>
          </ac:picMkLst>
        </pc:picChg>
      </pc:sldChg>
      <pc:sldChg chg="modSp new mod">
        <pc:chgData name="Patrick Merritt" userId="b92c223c-8880-48c6-9b0c-d25ee1bca468" providerId="ADAL" clId="{FDBC693F-FF16-4E41-B116-6BAB1C8CD3B5}" dt="2024-09-13T18:07:19.964" v="1421" actId="20577"/>
        <pc:sldMkLst>
          <pc:docMk/>
          <pc:sldMk cId="1403949790" sldId="265"/>
        </pc:sldMkLst>
        <pc:spChg chg="mod">
          <ac:chgData name="Patrick Merritt" userId="b92c223c-8880-48c6-9b0c-d25ee1bca468" providerId="ADAL" clId="{FDBC693F-FF16-4E41-B116-6BAB1C8CD3B5}" dt="2024-09-13T18:03:20.289" v="1032" actId="20577"/>
          <ac:spMkLst>
            <pc:docMk/>
            <pc:sldMk cId="1403949790" sldId="265"/>
            <ac:spMk id="2" creationId="{EE6B1E6C-D7E7-6503-35EC-CEBA79C379F1}"/>
          </ac:spMkLst>
        </pc:spChg>
        <pc:spChg chg="mod">
          <ac:chgData name="Patrick Merritt" userId="b92c223c-8880-48c6-9b0c-d25ee1bca468" providerId="ADAL" clId="{FDBC693F-FF16-4E41-B116-6BAB1C8CD3B5}" dt="2024-09-13T18:07:19.964" v="1421" actId="20577"/>
          <ac:spMkLst>
            <pc:docMk/>
            <pc:sldMk cId="1403949790" sldId="265"/>
            <ac:spMk id="3" creationId="{3119D675-CBB6-F459-631F-CD1037AB739A}"/>
          </ac:spMkLst>
        </pc:spChg>
      </pc:sldChg>
      <pc:sldChg chg="modSp new mod">
        <pc:chgData name="Patrick Merritt" userId="b92c223c-8880-48c6-9b0c-d25ee1bca468" providerId="ADAL" clId="{FDBC693F-FF16-4E41-B116-6BAB1C8CD3B5}" dt="2024-09-13T18:10:54.168" v="1723" actId="20577"/>
        <pc:sldMkLst>
          <pc:docMk/>
          <pc:sldMk cId="2089680596" sldId="266"/>
        </pc:sldMkLst>
        <pc:spChg chg="mod">
          <ac:chgData name="Patrick Merritt" userId="b92c223c-8880-48c6-9b0c-d25ee1bca468" providerId="ADAL" clId="{FDBC693F-FF16-4E41-B116-6BAB1C8CD3B5}" dt="2024-09-13T18:09:18.921" v="1453" actId="20577"/>
          <ac:spMkLst>
            <pc:docMk/>
            <pc:sldMk cId="2089680596" sldId="266"/>
            <ac:spMk id="2" creationId="{6B513291-6B2F-4BCF-E8BC-4C6EB1DC6FA0}"/>
          </ac:spMkLst>
        </pc:spChg>
        <pc:spChg chg="mod">
          <ac:chgData name="Patrick Merritt" userId="b92c223c-8880-48c6-9b0c-d25ee1bca468" providerId="ADAL" clId="{FDBC693F-FF16-4E41-B116-6BAB1C8CD3B5}" dt="2024-09-13T18:10:54.168" v="1723" actId="20577"/>
          <ac:spMkLst>
            <pc:docMk/>
            <pc:sldMk cId="2089680596" sldId="266"/>
            <ac:spMk id="3" creationId="{5F023084-FBAA-04C2-695D-1A159AC9F12F}"/>
          </ac:spMkLst>
        </pc:spChg>
      </pc:sldChg>
      <pc:sldChg chg="new del">
        <pc:chgData name="Patrick Merritt" userId="b92c223c-8880-48c6-9b0c-d25ee1bca468" providerId="ADAL" clId="{FDBC693F-FF16-4E41-B116-6BAB1C8CD3B5}" dt="2024-09-13T18:11:22.053" v="1726" actId="47"/>
        <pc:sldMkLst>
          <pc:docMk/>
          <pc:sldMk cId="136046185" sldId="267"/>
        </pc:sldMkLst>
      </pc:sldChg>
      <pc:sldChg chg="addSp delSp modSp new mod modClrScheme chgLayout">
        <pc:chgData name="Patrick Merritt" userId="b92c223c-8880-48c6-9b0c-d25ee1bca468" providerId="ADAL" clId="{FDBC693F-FF16-4E41-B116-6BAB1C8CD3B5}" dt="2024-09-13T18:18:23.340" v="2682" actId="20577"/>
        <pc:sldMkLst>
          <pc:docMk/>
          <pc:sldMk cId="3564575342" sldId="268"/>
        </pc:sldMkLst>
        <pc:spChg chg="del mod ord">
          <ac:chgData name="Patrick Merritt" userId="b92c223c-8880-48c6-9b0c-d25ee1bca468" providerId="ADAL" clId="{FDBC693F-FF16-4E41-B116-6BAB1C8CD3B5}" dt="2024-09-13T18:11:26.759" v="1727" actId="700"/>
          <ac:spMkLst>
            <pc:docMk/>
            <pc:sldMk cId="3564575342" sldId="268"/>
            <ac:spMk id="2" creationId="{84780198-451B-F9FD-C271-894D499FD3A5}"/>
          </ac:spMkLst>
        </pc:spChg>
        <pc:spChg chg="del mod ord">
          <ac:chgData name="Patrick Merritt" userId="b92c223c-8880-48c6-9b0c-d25ee1bca468" providerId="ADAL" clId="{FDBC693F-FF16-4E41-B116-6BAB1C8CD3B5}" dt="2024-09-13T18:11:26.759" v="1727" actId="700"/>
          <ac:spMkLst>
            <pc:docMk/>
            <pc:sldMk cId="3564575342" sldId="268"/>
            <ac:spMk id="3" creationId="{911A3144-4ABB-910C-0424-235E7004B96C}"/>
          </ac:spMkLst>
        </pc:spChg>
        <pc:spChg chg="add mod ord">
          <ac:chgData name="Patrick Merritt" userId="b92c223c-8880-48c6-9b0c-d25ee1bca468" providerId="ADAL" clId="{FDBC693F-FF16-4E41-B116-6BAB1C8CD3B5}" dt="2024-09-13T18:18:15.251" v="2667" actId="20577"/>
          <ac:spMkLst>
            <pc:docMk/>
            <pc:sldMk cId="3564575342" sldId="268"/>
            <ac:spMk id="4" creationId="{091E0C68-30B6-5947-538F-3CBAAF3E6E2C}"/>
          </ac:spMkLst>
        </pc:spChg>
        <pc:spChg chg="add mod ord">
          <ac:chgData name="Patrick Merritt" userId="b92c223c-8880-48c6-9b0c-d25ee1bca468" providerId="ADAL" clId="{FDBC693F-FF16-4E41-B116-6BAB1C8CD3B5}" dt="2024-09-13T18:18:23.340" v="2682" actId="20577"/>
          <ac:spMkLst>
            <pc:docMk/>
            <pc:sldMk cId="3564575342" sldId="268"/>
            <ac:spMk id="5" creationId="{F3AF3B63-EC90-945E-90ED-9367D467F30A}"/>
          </ac:spMkLst>
        </pc:spChg>
      </pc:sldChg>
      <pc:sldChg chg="addSp delSp modSp new mod modClrScheme chgLayout">
        <pc:chgData name="Patrick Merritt" userId="b92c223c-8880-48c6-9b0c-d25ee1bca468" providerId="ADAL" clId="{FDBC693F-FF16-4E41-B116-6BAB1C8CD3B5}" dt="2024-09-13T18:13:44.949" v="2162" actId="313"/>
        <pc:sldMkLst>
          <pc:docMk/>
          <pc:sldMk cId="3477603024" sldId="269"/>
        </pc:sldMkLst>
        <pc:spChg chg="del mod ord">
          <ac:chgData name="Patrick Merritt" userId="b92c223c-8880-48c6-9b0c-d25ee1bca468" providerId="ADAL" clId="{FDBC693F-FF16-4E41-B116-6BAB1C8CD3B5}" dt="2024-09-13T18:11:47.525" v="1777" actId="700"/>
          <ac:spMkLst>
            <pc:docMk/>
            <pc:sldMk cId="3477603024" sldId="269"/>
            <ac:spMk id="2" creationId="{62BC438D-3532-90D6-2BCC-CEE8185330F7}"/>
          </ac:spMkLst>
        </pc:spChg>
        <pc:spChg chg="del mod ord">
          <ac:chgData name="Patrick Merritt" userId="b92c223c-8880-48c6-9b0c-d25ee1bca468" providerId="ADAL" clId="{FDBC693F-FF16-4E41-B116-6BAB1C8CD3B5}" dt="2024-09-13T18:11:47.525" v="1777" actId="700"/>
          <ac:spMkLst>
            <pc:docMk/>
            <pc:sldMk cId="3477603024" sldId="269"/>
            <ac:spMk id="3" creationId="{66F9FD20-ECAF-65CA-5056-507787BC7220}"/>
          </ac:spMkLst>
        </pc:spChg>
        <pc:spChg chg="add mod ord">
          <ac:chgData name="Patrick Merritt" userId="b92c223c-8880-48c6-9b0c-d25ee1bca468" providerId="ADAL" clId="{FDBC693F-FF16-4E41-B116-6BAB1C8CD3B5}" dt="2024-09-13T18:11:56.370" v="1815" actId="5793"/>
          <ac:spMkLst>
            <pc:docMk/>
            <pc:sldMk cId="3477603024" sldId="269"/>
            <ac:spMk id="4" creationId="{A6085567-B444-A08D-C2D9-CA4158CA0260}"/>
          </ac:spMkLst>
        </pc:spChg>
        <pc:spChg chg="add mod ord">
          <ac:chgData name="Patrick Merritt" userId="b92c223c-8880-48c6-9b0c-d25ee1bca468" providerId="ADAL" clId="{FDBC693F-FF16-4E41-B116-6BAB1C8CD3B5}" dt="2024-09-13T18:13:44.949" v="2162" actId="313"/>
          <ac:spMkLst>
            <pc:docMk/>
            <pc:sldMk cId="3477603024" sldId="269"/>
            <ac:spMk id="5" creationId="{DBF3721B-2CCB-94CD-C32E-5B23CAD131EB}"/>
          </ac:spMkLst>
        </pc:spChg>
      </pc:sldChg>
      <pc:sldChg chg="modSp new mod">
        <pc:chgData name="Patrick Merritt" userId="b92c223c-8880-48c6-9b0c-d25ee1bca468" providerId="ADAL" clId="{FDBC693F-FF16-4E41-B116-6BAB1C8CD3B5}" dt="2024-09-13T18:22:03.504" v="2830" actId="20577"/>
        <pc:sldMkLst>
          <pc:docMk/>
          <pc:sldMk cId="223871137" sldId="270"/>
        </pc:sldMkLst>
        <pc:spChg chg="mod">
          <ac:chgData name="Patrick Merritt" userId="b92c223c-8880-48c6-9b0c-d25ee1bca468" providerId="ADAL" clId="{FDBC693F-FF16-4E41-B116-6BAB1C8CD3B5}" dt="2024-09-13T18:18:39.289" v="2696" actId="20577"/>
          <ac:spMkLst>
            <pc:docMk/>
            <pc:sldMk cId="223871137" sldId="270"/>
            <ac:spMk id="2" creationId="{4CAEF206-CE14-FC88-EAA3-2261C159046E}"/>
          </ac:spMkLst>
        </pc:spChg>
        <pc:spChg chg="mod">
          <ac:chgData name="Patrick Merritt" userId="b92c223c-8880-48c6-9b0c-d25ee1bca468" providerId="ADAL" clId="{FDBC693F-FF16-4E41-B116-6BAB1C8CD3B5}" dt="2024-09-13T18:22:03.504" v="2830" actId="20577"/>
          <ac:spMkLst>
            <pc:docMk/>
            <pc:sldMk cId="223871137" sldId="270"/>
            <ac:spMk id="3" creationId="{CE108643-50CE-802B-0E3C-0279A20F461A}"/>
          </ac:spMkLst>
        </pc:spChg>
      </pc:sldChg>
      <pc:sldChg chg="modSp new mod">
        <pc:chgData name="Patrick Merritt" userId="b92c223c-8880-48c6-9b0c-d25ee1bca468" providerId="ADAL" clId="{FDBC693F-FF16-4E41-B116-6BAB1C8CD3B5}" dt="2024-09-13T18:16:55.151" v="2577" actId="20577"/>
        <pc:sldMkLst>
          <pc:docMk/>
          <pc:sldMk cId="466035241" sldId="271"/>
        </pc:sldMkLst>
        <pc:spChg chg="mod">
          <ac:chgData name="Patrick Merritt" userId="b92c223c-8880-48c6-9b0c-d25ee1bca468" providerId="ADAL" clId="{FDBC693F-FF16-4E41-B116-6BAB1C8CD3B5}" dt="2024-09-13T18:14:44.169" v="2206" actId="5793"/>
          <ac:spMkLst>
            <pc:docMk/>
            <pc:sldMk cId="466035241" sldId="271"/>
            <ac:spMk id="2" creationId="{71AA3A19-3F5C-37F2-3000-19263ED3E368}"/>
          </ac:spMkLst>
        </pc:spChg>
        <pc:spChg chg="mod">
          <ac:chgData name="Patrick Merritt" userId="b92c223c-8880-48c6-9b0c-d25ee1bca468" providerId="ADAL" clId="{FDBC693F-FF16-4E41-B116-6BAB1C8CD3B5}" dt="2024-09-13T18:16:55.151" v="2577" actId="20577"/>
          <ac:spMkLst>
            <pc:docMk/>
            <pc:sldMk cId="466035241" sldId="271"/>
            <ac:spMk id="3" creationId="{C64663C8-B850-D53D-5D3F-5D987CC0DEC9}"/>
          </ac:spMkLst>
        </pc:spChg>
      </pc:sldChg>
      <pc:sldChg chg="modSp new mod">
        <pc:chgData name="Patrick Merritt" userId="b92c223c-8880-48c6-9b0c-d25ee1bca468" providerId="ADAL" clId="{FDBC693F-FF16-4E41-B116-6BAB1C8CD3B5}" dt="2024-09-13T18:17:36.349" v="2614" actId="20577"/>
        <pc:sldMkLst>
          <pc:docMk/>
          <pc:sldMk cId="328884344" sldId="272"/>
        </pc:sldMkLst>
        <pc:spChg chg="mod">
          <ac:chgData name="Patrick Merritt" userId="b92c223c-8880-48c6-9b0c-d25ee1bca468" providerId="ADAL" clId="{FDBC693F-FF16-4E41-B116-6BAB1C8CD3B5}" dt="2024-09-13T18:17:36.349" v="2614" actId="20577"/>
          <ac:spMkLst>
            <pc:docMk/>
            <pc:sldMk cId="328884344" sldId="272"/>
            <ac:spMk id="2" creationId="{83480BB2-280A-671E-E290-3805A2C3E5CF}"/>
          </ac:spMkLst>
        </pc:spChg>
      </pc:sldChg>
      <pc:sldChg chg="modSp new mod">
        <pc:chgData name="Patrick Merritt" userId="b92c223c-8880-48c6-9b0c-d25ee1bca468" providerId="ADAL" clId="{FDBC693F-FF16-4E41-B116-6BAB1C8CD3B5}" dt="2024-09-13T18:18:06.331" v="2663" actId="20577"/>
        <pc:sldMkLst>
          <pc:docMk/>
          <pc:sldMk cId="2635590118" sldId="273"/>
        </pc:sldMkLst>
        <pc:spChg chg="mod">
          <ac:chgData name="Patrick Merritt" userId="b92c223c-8880-48c6-9b0c-d25ee1bca468" providerId="ADAL" clId="{FDBC693F-FF16-4E41-B116-6BAB1C8CD3B5}" dt="2024-09-13T18:18:06.331" v="2663" actId="20577"/>
          <ac:spMkLst>
            <pc:docMk/>
            <pc:sldMk cId="2635590118" sldId="273"/>
            <ac:spMk id="2" creationId="{9B8031FA-DC01-F633-4B22-DC8A1B1EE6FE}"/>
          </ac:spMkLst>
        </pc:spChg>
      </pc:sldChg>
      <pc:sldChg chg="modSp new mod">
        <pc:chgData name="Patrick Merritt" userId="b92c223c-8880-48c6-9b0c-d25ee1bca468" providerId="ADAL" clId="{FDBC693F-FF16-4E41-B116-6BAB1C8CD3B5}" dt="2024-09-13T18:26:02.302" v="3434" actId="313"/>
        <pc:sldMkLst>
          <pc:docMk/>
          <pc:sldMk cId="2661336123" sldId="274"/>
        </pc:sldMkLst>
        <pc:spChg chg="mod">
          <ac:chgData name="Patrick Merritt" userId="b92c223c-8880-48c6-9b0c-d25ee1bca468" providerId="ADAL" clId="{FDBC693F-FF16-4E41-B116-6BAB1C8CD3B5}" dt="2024-09-13T18:22:14.091" v="2832" actId="27636"/>
          <ac:spMkLst>
            <pc:docMk/>
            <pc:sldMk cId="2661336123" sldId="274"/>
            <ac:spMk id="2" creationId="{12D169F8-F9FC-090D-1FD8-9DF411F71F74}"/>
          </ac:spMkLst>
        </pc:spChg>
        <pc:spChg chg="mod">
          <ac:chgData name="Patrick Merritt" userId="b92c223c-8880-48c6-9b0c-d25ee1bca468" providerId="ADAL" clId="{FDBC693F-FF16-4E41-B116-6BAB1C8CD3B5}" dt="2024-09-13T18:26:02.302" v="3434" actId="313"/>
          <ac:spMkLst>
            <pc:docMk/>
            <pc:sldMk cId="2661336123" sldId="274"/>
            <ac:spMk id="3" creationId="{38F55EF5-65F5-53B1-A83B-631410282E11}"/>
          </ac:spMkLst>
        </pc:spChg>
      </pc:sldChg>
      <pc:sldChg chg="modSp new mod">
        <pc:chgData name="Patrick Merritt" userId="b92c223c-8880-48c6-9b0c-d25ee1bca468" providerId="ADAL" clId="{FDBC693F-FF16-4E41-B116-6BAB1C8CD3B5}" dt="2024-09-13T18:51:52.257" v="5596" actId="27636"/>
        <pc:sldMkLst>
          <pc:docMk/>
          <pc:sldMk cId="4163960834" sldId="275"/>
        </pc:sldMkLst>
        <pc:spChg chg="mod">
          <ac:chgData name="Patrick Merritt" userId="b92c223c-8880-48c6-9b0c-d25ee1bca468" providerId="ADAL" clId="{FDBC693F-FF16-4E41-B116-6BAB1C8CD3B5}" dt="2024-09-13T18:26:15.325" v="3438" actId="20577"/>
          <ac:spMkLst>
            <pc:docMk/>
            <pc:sldMk cId="4163960834" sldId="275"/>
            <ac:spMk id="2" creationId="{12F2E195-B35A-8959-EDC9-57196DFD4CFD}"/>
          </ac:spMkLst>
        </pc:spChg>
        <pc:spChg chg="mod">
          <ac:chgData name="Patrick Merritt" userId="b92c223c-8880-48c6-9b0c-d25ee1bca468" providerId="ADAL" clId="{FDBC693F-FF16-4E41-B116-6BAB1C8CD3B5}" dt="2024-09-13T18:51:52.257" v="5596" actId="27636"/>
          <ac:spMkLst>
            <pc:docMk/>
            <pc:sldMk cId="4163960834" sldId="275"/>
            <ac:spMk id="3" creationId="{0BDD7F1C-714E-83A2-7FED-BF373ECD558F}"/>
          </ac:spMkLst>
        </pc:spChg>
      </pc:sldChg>
      <pc:sldChg chg="modSp new mod">
        <pc:chgData name="Patrick Merritt" userId="b92c223c-8880-48c6-9b0c-d25ee1bca468" providerId="ADAL" clId="{FDBC693F-FF16-4E41-B116-6BAB1C8CD3B5}" dt="2024-09-13T18:45:28.002" v="4654" actId="20577"/>
        <pc:sldMkLst>
          <pc:docMk/>
          <pc:sldMk cId="2448776104" sldId="276"/>
        </pc:sldMkLst>
        <pc:spChg chg="mod">
          <ac:chgData name="Patrick Merritt" userId="b92c223c-8880-48c6-9b0c-d25ee1bca468" providerId="ADAL" clId="{FDBC693F-FF16-4E41-B116-6BAB1C8CD3B5}" dt="2024-09-13T18:39:14.099" v="4169" actId="20577"/>
          <ac:spMkLst>
            <pc:docMk/>
            <pc:sldMk cId="2448776104" sldId="276"/>
            <ac:spMk id="2" creationId="{446CD628-7090-6334-21D3-EB97130DF564}"/>
          </ac:spMkLst>
        </pc:spChg>
        <pc:spChg chg="mod">
          <ac:chgData name="Patrick Merritt" userId="b92c223c-8880-48c6-9b0c-d25ee1bca468" providerId="ADAL" clId="{FDBC693F-FF16-4E41-B116-6BAB1C8CD3B5}" dt="2024-09-13T18:45:28.002" v="4654" actId="20577"/>
          <ac:spMkLst>
            <pc:docMk/>
            <pc:sldMk cId="2448776104" sldId="276"/>
            <ac:spMk id="3" creationId="{86791633-69DA-E849-B2EC-A00D57B868C0}"/>
          </ac:spMkLst>
        </pc:spChg>
      </pc:sldChg>
      <pc:sldChg chg="addSp delSp modSp new mod setBg">
        <pc:chgData name="Patrick Merritt" userId="b92c223c-8880-48c6-9b0c-d25ee1bca468" providerId="ADAL" clId="{FDBC693F-FF16-4E41-B116-6BAB1C8CD3B5}" dt="2024-09-13T18:45:11.393" v="4623" actId="20577"/>
        <pc:sldMkLst>
          <pc:docMk/>
          <pc:sldMk cId="2410400711" sldId="277"/>
        </pc:sldMkLst>
        <pc:spChg chg="mod">
          <ac:chgData name="Patrick Merritt" userId="b92c223c-8880-48c6-9b0c-d25ee1bca468" providerId="ADAL" clId="{FDBC693F-FF16-4E41-B116-6BAB1C8CD3B5}" dt="2024-09-13T18:44:39.722" v="4572" actId="20577"/>
          <ac:spMkLst>
            <pc:docMk/>
            <pc:sldMk cId="2410400711" sldId="277"/>
            <ac:spMk id="2" creationId="{632A8900-634B-6085-17AE-DA0EE6694CD1}"/>
          </ac:spMkLst>
        </pc:spChg>
        <pc:spChg chg="mod">
          <ac:chgData name="Patrick Merritt" userId="b92c223c-8880-48c6-9b0c-d25ee1bca468" providerId="ADAL" clId="{FDBC693F-FF16-4E41-B116-6BAB1C8CD3B5}" dt="2024-09-13T18:45:11.393" v="4623" actId="20577"/>
          <ac:spMkLst>
            <pc:docMk/>
            <pc:sldMk cId="2410400711" sldId="277"/>
            <ac:spMk id="3" creationId="{D438088E-9AB9-3371-9987-5FB29902C063}"/>
          </ac:spMkLst>
        </pc:spChg>
        <pc:spChg chg="add del">
          <ac:chgData name="Patrick Merritt" userId="b92c223c-8880-48c6-9b0c-d25ee1bca468" providerId="ADAL" clId="{FDBC693F-FF16-4E41-B116-6BAB1C8CD3B5}" dt="2024-09-13T18:44:34.601" v="4570" actId="26606"/>
          <ac:spMkLst>
            <pc:docMk/>
            <pc:sldMk cId="2410400711" sldId="277"/>
            <ac:spMk id="1031" creationId="{F13C74B1-5B17-4795-BED0-7140497B445A}"/>
          </ac:spMkLst>
        </pc:spChg>
        <pc:spChg chg="add del">
          <ac:chgData name="Patrick Merritt" userId="b92c223c-8880-48c6-9b0c-d25ee1bca468" providerId="ADAL" clId="{FDBC693F-FF16-4E41-B116-6BAB1C8CD3B5}" dt="2024-09-13T18:44:34.601" v="4570" actId="26606"/>
          <ac:spMkLst>
            <pc:docMk/>
            <pc:sldMk cId="2410400711" sldId="277"/>
            <ac:spMk id="1033" creationId="{D4974D33-8DC5-464E-8C6D-BE58F0669C17}"/>
          </ac:spMkLst>
        </pc:spChg>
        <pc:spChg chg="add">
          <ac:chgData name="Patrick Merritt" userId="b92c223c-8880-48c6-9b0c-d25ee1bca468" providerId="ADAL" clId="{FDBC693F-FF16-4E41-B116-6BAB1C8CD3B5}" dt="2024-09-13T18:44:34.601" v="4570" actId="26606"/>
          <ac:spMkLst>
            <pc:docMk/>
            <pc:sldMk cId="2410400711" sldId="277"/>
            <ac:spMk id="1038" creationId="{F13C74B1-5B17-4795-BED0-7140497B445A}"/>
          </ac:spMkLst>
        </pc:spChg>
        <pc:spChg chg="add">
          <ac:chgData name="Patrick Merritt" userId="b92c223c-8880-48c6-9b0c-d25ee1bca468" providerId="ADAL" clId="{FDBC693F-FF16-4E41-B116-6BAB1C8CD3B5}" dt="2024-09-13T18:44:34.601" v="4570" actId="26606"/>
          <ac:spMkLst>
            <pc:docMk/>
            <pc:sldMk cId="2410400711" sldId="277"/>
            <ac:spMk id="1040" creationId="{D4974D33-8DC5-464E-8C6D-BE58F0669C17}"/>
          </ac:spMkLst>
        </pc:spChg>
        <pc:picChg chg="add del mod">
          <ac:chgData name="Patrick Merritt" userId="b92c223c-8880-48c6-9b0c-d25ee1bca468" providerId="ADAL" clId="{FDBC693F-FF16-4E41-B116-6BAB1C8CD3B5}" dt="2024-09-13T18:44:30.743" v="4568" actId="478"/>
          <ac:picMkLst>
            <pc:docMk/>
            <pc:sldMk cId="2410400711" sldId="277"/>
            <ac:picMk id="1026" creationId="{F7842016-967C-E6D9-0B68-96CB4F239AF4}"/>
          </ac:picMkLst>
        </pc:picChg>
        <pc:picChg chg="add mod">
          <ac:chgData name="Patrick Merritt" userId="b92c223c-8880-48c6-9b0c-d25ee1bca468" providerId="ADAL" clId="{FDBC693F-FF16-4E41-B116-6BAB1C8CD3B5}" dt="2024-09-13T18:44:34.601" v="4570" actId="26606"/>
          <ac:picMkLst>
            <pc:docMk/>
            <pc:sldMk cId="2410400711" sldId="277"/>
            <ac:picMk id="1028" creationId="{A230D340-357B-D26F-3EA2-34F858638ACD}"/>
          </ac:picMkLst>
        </pc:picChg>
      </pc:sldChg>
      <pc:sldChg chg="modSp new mod">
        <pc:chgData name="Patrick Merritt" userId="b92c223c-8880-48c6-9b0c-d25ee1bca468" providerId="ADAL" clId="{FDBC693F-FF16-4E41-B116-6BAB1C8CD3B5}" dt="2024-09-13T18:47:40.881" v="4996" actId="20577"/>
        <pc:sldMkLst>
          <pc:docMk/>
          <pc:sldMk cId="2038093615" sldId="278"/>
        </pc:sldMkLst>
        <pc:spChg chg="mod">
          <ac:chgData name="Patrick Merritt" userId="b92c223c-8880-48c6-9b0c-d25ee1bca468" providerId="ADAL" clId="{FDBC693F-FF16-4E41-B116-6BAB1C8CD3B5}" dt="2024-09-13T18:46:01.219" v="4658" actId="20577"/>
          <ac:spMkLst>
            <pc:docMk/>
            <pc:sldMk cId="2038093615" sldId="278"/>
            <ac:spMk id="2" creationId="{6CB110F4-538F-786E-1AA8-DAC65769319A}"/>
          </ac:spMkLst>
        </pc:spChg>
        <pc:spChg chg="mod">
          <ac:chgData name="Patrick Merritt" userId="b92c223c-8880-48c6-9b0c-d25ee1bca468" providerId="ADAL" clId="{FDBC693F-FF16-4E41-B116-6BAB1C8CD3B5}" dt="2024-09-13T18:47:40.881" v="4996" actId="20577"/>
          <ac:spMkLst>
            <pc:docMk/>
            <pc:sldMk cId="2038093615" sldId="278"/>
            <ac:spMk id="3" creationId="{1E1B2DEB-E91C-DF12-AE19-EBA82BF4796D}"/>
          </ac:spMkLst>
        </pc:spChg>
      </pc:sldChg>
      <pc:sldChg chg="modSp new mod">
        <pc:chgData name="Patrick Merritt" userId="b92c223c-8880-48c6-9b0c-d25ee1bca468" providerId="ADAL" clId="{FDBC693F-FF16-4E41-B116-6BAB1C8CD3B5}" dt="2024-09-13T18:51:29.313" v="5593" actId="20577"/>
        <pc:sldMkLst>
          <pc:docMk/>
          <pc:sldMk cId="2122404840" sldId="279"/>
        </pc:sldMkLst>
        <pc:spChg chg="mod">
          <ac:chgData name="Patrick Merritt" userId="b92c223c-8880-48c6-9b0c-d25ee1bca468" providerId="ADAL" clId="{FDBC693F-FF16-4E41-B116-6BAB1C8CD3B5}" dt="2024-09-13T18:48:39.637" v="5060" actId="5793"/>
          <ac:spMkLst>
            <pc:docMk/>
            <pc:sldMk cId="2122404840" sldId="279"/>
            <ac:spMk id="2" creationId="{18CD3B69-86CA-94F3-A0E7-BA29345DBCF8}"/>
          </ac:spMkLst>
        </pc:spChg>
        <pc:spChg chg="mod">
          <ac:chgData name="Patrick Merritt" userId="b92c223c-8880-48c6-9b0c-d25ee1bca468" providerId="ADAL" clId="{FDBC693F-FF16-4E41-B116-6BAB1C8CD3B5}" dt="2024-09-13T18:51:29.313" v="5593" actId="20577"/>
          <ac:spMkLst>
            <pc:docMk/>
            <pc:sldMk cId="2122404840" sldId="279"/>
            <ac:spMk id="3" creationId="{CC89A0B5-6EC3-F6BA-4387-AD9E9A810ECF}"/>
          </ac:spMkLst>
        </pc:spChg>
      </pc:sldChg>
      <pc:sldChg chg="modSp new mod">
        <pc:chgData name="Patrick Merritt" userId="b92c223c-8880-48c6-9b0c-d25ee1bca468" providerId="ADAL" clId="{FDBC693F-FF16-4E41-B116-6BAB1C8CD3B5}" dt="2024-09-13T18:54:12.533" v="5832" actId="5793"/>
        <pc:sldMkLst>
          <pc:docMk/>
          <pc:sldMk cId="3065457481" sldId="280"/>
        </pc:sldMkLst>
        <pc:spChg chg="mod">
          <ac:chgData name="Patrick Merritt" userId="b92c223c-8880-48c6-9b0c-d25ee1bca468" providerId="ADAL" clId="{FDBC693F-FF16-4E41-B116-6BAB1C8CD3B5}" dt="2024-09-13T18:52:24.779" v="5629" actId="20577"/>
          <ac:spMkLst>
            <pc:docMk/>
            <pc:sldMk cId="3065457481" sldId="280"/>
            <ac:spMk id="2" creationId="{2510E1FF-17B4-0796-4F26-684ADC3A2250}"/>
          </ac:spMkLst>
        </pc:spChg>
        <pc:spChg chg="mod">
          <ac:chgData name="Patrick Merritt" userId="b92c223c-8880-48c6-9b0c-d25ee1bca468" providerId="ADAL" clId="{FDBC693F-FF16-4E41-B116-6BAB1C8CD3B5}" dt="2024-09-13T18:54:12.533" v="5832" actId="5793"/>
          <ac:spMkLst>
            <pc:docMk/>
            <pc:sldMk cId="3065457481" sldId="280"/>
            <ac:spMk id="3" creationId="{6C080E64-111B-444D-3EEA-2DF11D2DF2AE}"/>
          </ac:spMkLst>
        </pc:spChg>
      </pc:sldChg>
      <pc:sldChg chg="modSp add mod">
        <pc:chgData name="Patrick Merritt" userId="b92c223c-8880-48c6-9b0c-d25ee1bca468" providerId="ADAL" clId="{FDBC693F-FF16-4E41-B116-6BAB1C8CD3B5}" dt="2024-09-13T18:54:09.301" v="5830" actId="5793"/>
        <pc:sldMkLst>
          <pc:docMk/>
          <pc:sldMk cId="952005992" sldId="281"/>
        </pc:sldMkLst>
        <pc:spChg chg="mod">
          <ac:chgData name="Patrick Merritt" userId="b92c223c-8880-48c6-9b0c-d25ee1bca468" providerId="ADAL" clId="{FDBC693F-FF16-4E41-B116-6BAB1C8CD3B5}" dt="2024-09-13T18:54:09.301" v="5830" actId="5793"/>
          <ac:spMkLst>
            <pc:docMk/>
            <pc:sldMk cId="952005992" sldId="281"/>
            <ac:spMk id="3" creationId="{6C080E64-111B-444D-3EEA-2DF11D2DF2AE}"/>
          </ac:spMkLst>
        </pc:spChg>
      </pc:sldChg>
      <pc:sldChg chg="modSp new mod">
        <pc:chgData name="Patrick Merritt" userId="b92c223c-8880-48c6-9b0c-d25ee1bca468" providerId="ADAL" clId="{FDBC693F-FF16-4E41-B116-6BAB1C8CD3B5}" dt="2024-09-13T18:59:54.099" v="6759" actId="20577"/>
        <pc:sldMkLst>
          <pc:docMk/>
          <pc:sldMk cId="1106483303" sldId="282"/>
        </pc:sldMkLst>
        <pc:spChg chg="mod">
          <ac:chgData name="Patrick Merritt" userId="b92c223c-8880-48c6-9b0c-d25ee1bca468" providerId="ADAL" clId="{FDBC693F-FF16-4E41-B116-6BAB1C8CD3B5}" dt="2024-09-13T18:56:56.604" v="6252" actId="20577"/>
          <ac:spMkLst>
            <pc:docMk/>
            <pc:sldMk cId="1106483303" sldId="282"/>
            <ac:spMk id="2" creationId="{6388D587-7278-2288-BA1B-6DB0743E0F88}"/>
          </ac:spMkLst>
        </pc:spChg>
        <pc:spChg chg="mod">
          <ac:chgData name="Patrick Merritt" userId="b92c223c-8880-48c6-9b0c-d25ee1bca468" providerId="ADAL" clId="{FDBC693F-FF16-4E41-B116-6BAB1C8CD3B5}" dt="2024-09-13T18:59:54.099" v="6759" actId="20577"/>
          <ac:spMkLst>
            <pc:docMk/>
            <pc:sldMk cId="1106483303" sldId="282"/>
            <ac:spMk id="3" creationId="{85D318C9-F2B0-DE83-C2AA-82241B4F7933}"/>
          </ac:spMkLst>
        </pc:spChg>
      </pc:sldChg>
      <pc:sldChg chg="modSp add mod">
        <pc:chgData name="Patrick Merritt" userId="b92c223c-8880-48c6-9b0c-d25ee1bca468" providerId="ADAL" clId="{FDBC693F-FF16-4E41-B116-6BAB1C8CD3B5}" dt="2024-09-13T18:54:04.711" v="5828" actId="5793"/>
        <pc:sldMkLst>
          <pc:docMk/>
          <pc:sldMk cId="368503682" sldId="283"/>
        </pc:sldMkLst>
        <pc:spChg chg="mod">
          <ac:chgData name="Patrick Merritt" userId="b92c223c-8880-48c6-9b0c-d25ee1bca468" providerId="ADAL" clId="{FDBC693F-FF16-4E41-B116-6BAB1C8CD3B5}" dt="2024-09-13T18:54:04.711" v="5828" actId="5793"/>
          <ac:spMkLst>
            <pc:docMk/>
            <pc:sldMk cId="368503682" sldId="283"/>
            <ac:spMk id="3" creationId="{6C080E64-111B-444D-3EEA-2DF11D2DF2AE}"/>
          </ac:spMkLst>
        </pc:spChg>
      </pc:sldChg>
      <pc:sldChg chg="modSp new mod">
        <pc:chgData name="Patrick Merritt" userId="b92c223c-8880-48c6-9b0c-d25ee1bca468" providerId="ADAL" clId="{FDBC693F-FF16-4E41-B116-6BAB1C8CD3B5}" dt="2024-09-13T19:00:36.582" v="6872" actId="20577"/>
        <pc:sldMkLst>
          <pc:docMk/>
          <pc:sldMk cId="3496431183" sldId="284"/>
        </pc:sldMkLst>
        <pc:spChg chg="mod">
          <ac:chgData name="Patrick Merritt" userId="b92c223c-8880-48c6-9b0c-d25ee1bca468" providerId="ADAL" clId="{FDBC693F-FF16-4E41-B116-6BAB1C8CD3B5}" dt="2024-09-13T18:54:23.346" v="5860" actId="20577"/>
          <ac:spMkLst>
            <pc:docMk/>
            <pc:sldMk cId="3496431183" sldId="284"/>
            <ac:spMk id="2" creationId="{60127F5C-38AC-62AF-89B2-AA09356DFF24}"/>
          </ac:spMkLst>
        </pc:spChg>
        <pc:spChg chg="mod">
          <ac:chgData name="Patrick Merritt" userId="b92c223c-8880-48c6-9b0c-d25ee1bca468" providerId="ADAL" clId="{FDBC693F-FF16-4E41-B116-6BAB1C8CD3B5}" dt="2024-09-13T19:00:36.582" v="6872" actId="20577"/>
          <ac:spMkLst>
            <pc:docMk/>
            <pc:sldMk cId="3496431183" sldId="284"/>
            <ac:spMk id="3" creationId="{A2E83493-2B63-17B2-9C69-5401C40D3E85}"/>
          </ac:spMkLst>
        </pc:spChg>
      </pc:sldChg>
      <pc:sldChg chg="addSp delSp modSp new mod chgLayout">
        <pc:chgData name="Patrick Merritt" userId="b92c223c-8880-48c6-9b0c-d25ee1bca468" providerId="ADAL" clId="{FDBC693F-FF16-4E41-B116-6BAB1C8CD3B5}" dt="2024-09-13T19:03:11.709" v="7257" actId="20577"/>
        <pc:sldMkLst>
          <pc:docMk/>
          <pc:sldMk cId="3310120066" sldId="285"/>
        </pc:sldMkLst>
        <pc:spChg chg="del">
          <ac:chgData name="Patrick Merritt" userId="b92c223c-8880-48c6-9b0c-d25ee1bca468" providerId="ADAL" clId="{FDBC693F-FF16-4E41-B116-6BAB1C8CD3B5}" dt="2024-09-13T19:00:59.216" v="6874" actId="700"/>
          <ac:spMkLst>
            <pc:docMk/>
            <pc:sldMk cId="3310120066" sldId="285"/>
            <ac:spMk id="2" creationId="{CB55BCF0-E380-5819-E2CC-B0C07966F698}"/>
          </ac:spMkLst>
        </pc:spChg>
        <pc:spChg chg="del">
          <ac:chgData name="Patrick Merritt" userId="b92c223c-8880-48c6-9b0c-d25ee1bca468" providerId="ADAL" clId="{FDBC693F-FF16-4E41-B116-6BAB1C8CD3B5}" dt="2024-09-13T19:00:59.216" v="6874" actId="700"/>
          <ac:spMkLst>
            <pc:docMk/>
            <pc:sldMk cId="3310120066" sldId="285"/>
            <ac:spMk id="3" creationId="{8BCCC9CB-106F-3A50-0ABE-721E57C987C7}"/>
          </ac:spMkLst>
        </pc:spChg>
        <pc:spChg chg="add mod ord">
          <ac:chgData name="Patrick Merritt" userId="b92c223c-8880-48c6-9b0c-d25ee1bca468" providerId="ADAL" clId="{FDBC693F-FF16-4E41-B116-6BAB1C8CD3B5}" dt="2024-09-13T19:01:06.266" v="6890" actId="20577"/>
          <ac:spMkLst>
            <pc:docMk/>
            <pc:sldMk cId="3310120066" sldId="285"/>
            <ac:spMk id="4" creationId="{45DFD944-2F42-9F69-B488-BFAE6AC3AFBF}"/>
          </ac:spMkLst>
        </pc:spChg>
        <pc:spChg chg="add mod ord">
          <ac:chgData name="Patrick Merritt" userId="b92c223c-8880-48c6-9b0c-d25ee1bca468" providerId="ADAL" clId="{FDBC693F-FF16-4E41-B116-6BAB1C8CD3B5}" dt="2024-09-13T19:03:11.709" v="7257" actId="20577"/>
          <ac:spMkLst>
            <pc:docMk/>
            <pc:sldMk cId="3310120066" sldId="285"/>
            <ac:spMk id="5" creationId="{79F195B2-0E99-BEBE-105D-89F2ED961215}"/>
          </ac:spMkLst>
        </pc:spChg>
      </pc:sldChg>
      <pc:sldChg chg="modSp new mod">
        <pc:chgData name="Patrick Merritt" userId="b92c223c-8880-48c6-9b0c-d25ee1bca468" providerId="ADAL" clId="{FDBC693F-FF16-4E41-B116-6BAB1C8CD3B5}" dt="2024-09-13T19:04:23.554" v="7484" actId="20577"/>
        <pc:sldMkLst>
          <pc:docMk/>
          <pc:sldMk cId="9190372" sldId="286"/>
        </pc:sldMkLst>
        <pc:spChg chg="mod">
          <ac:chgData name="Patrick Merritt" userId="b92c223c-8880-48c6-9b0c-d25ee1bca468" providerId="ADAL" clId="{FDBC693F-FF16-4E41-B116-6BAB1C8CD3B5}" dt="2024-09-13T19:03:21.835" v="7283" actId="20577"/>
          <ac:spMkLst>
            <pc:docMk/>
            <pc:sldMk cId="9190372" sldId="286"/>
            <ac:spMk id="2" creationId="{50294EE5-CB28-D4EC-8068-D4486811435A}"/>
          </ac:spMkLst>
        </pc:spChg>
        <pc:spChg chg="mod">
          <ac:chgData name="Patrick Merritt" userId="b92c223c-8880-48c6-9b0c-d25ee1bca468" providerId="ADAL" clId="{FDBC693F-FF16-4E41-B116-6BAB1C8CD3B5}" dt="2024-09-13T19:04:23.554" v="7484" actId="20577"/>
          <ac:spMkLst>
            <pc:docMk/>
            <pc:sldMk cId="9190372" sldId="286"/>
            <ac:spMk id="3" creationId="{854F74D9-A6BC-DD06-EF97-10A80D15C114}"/>
          </ac:spMkLst>
        </pc:spChg>
      </pc:sldChg>
    </pc:docChg>
  </pc:docChgLst>
  <pc:docChgLst>
    <pc:chgData name="Patrick Merritt" userId="b92c223c-8880-48c6-9b0c-d25ee1bca468" providerId="ADAL" clId="{D384CEBE-BE98-4C3F-8F1E-6AD1F22AE020}"/>
    <pc:docChg chg="undo custSel addSld delSld modSld sldOrd">
      <pc:chgData name="Patrick Merritt" userId="b92c223c-8880-48c6-9b0c-d25ee1bca468" providerId="ADAL" clId="{D384CEBE-BE98-4C3F-8F1E-6AD1F22AE020}" dt="2023-12-14T12:18:09.058" v="6338" actId="207"/>
      <pc:docMkLst>
        <pc:docMk/>
      </pc:docMkLst>
      <pc:sldChg chg="modSp new mod">
        <pc:chgData name="Patrick Merritt" userId="b92c223c-8880-48c6-9b0c-d25ee1bca468" providerId="ADAL" clId="{D384CEBE-BE98-4C3F-8F1E-6AD1F22AE020}" dt="2023-12-14T10:14:26.650" v="107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D384CEBE-BE98-4C3F-8F1E-6AD1F22AE020}" dt="2023-12-14T10:13:34.319" v="41"/>
          <ac:spMkLst>
            <pc:docMk/>
            <pc:sldMk cId="357346659" sldId="256"/>
            <ac:spMk id="2" creationId="{B2975A7C-D54D-05E0-876F-826FC221EA09}"/>
          </ac:spMkLst>
        </pc:spChg>
        <pc:spChg chg="mod">
          <ac:chgData name="Patrick Merritt" userId="b92c223c-8880-48c6-9b0c-d25ee1bca468" providerId="ADAL" clId="{D384CEBE-BE98-4C3F-8F1E-6AD1F22AE020}" dt="2023-12-14T10:14:26.650" v="107" actId="20577"/>
          <ac:spMkLst>
            <pc:docMk/>
            <pc:sldMk cId="357346659" sldId="256"/>
            <ac:spMk id="3" creationId="{36870642-29A2-1695-40D0-B1CAC0942C8E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832481721" sldId="256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598668132" sldId="257"/>
        </pc:sldMkLst>
      </pc:sldChg>
      <pc:sldChg chg="modSp new mod">
        <pc:chgData name="Patrick Merritt" userId="b92c223c-8880-48c6-9b0c-d25ee1bca468" providerId="ADAL" clId="{D384CEBE-BE98-4C3F-8F1E-6AD1F22AE020}" dt="2023-12-14T11:05:34.033" v="3710" actId="20577"/>
        <pc:sldMkLst>
          <pc:docMk/>
          <pc:sldMk cId="4090023474" sldId="257"/>
        </pc:sldMkLst>
        <pc:spChg chg="mod">
          <ac:chgData name="Patrick Merritt" userId="b92c223c-8880-48c6-9b0c-d25ee1bca468" providerId="ADAL" clId="{D384CEBE-BE98-4C3F-8F1E-6AD1F22AE020}" dt="2023-12-14T10:14:35.614" v="119" actId="20577"/>
          <ac:spMkLst>
            <pc:docMk/>
            <pc:sldMk cId="4090023474" sldId="257"/>
            <ac:spMk id="2" creationId="{0B53DDA9-BF2F-C31C-71F9-063B78F425E3}"/>
          </ac:spMkLst>
        </pc:spChg>
        <pc:spChg chg="mod">
          <ac:chgData name="Patrick Merritt" userId="b92c223c-8880-48c6-9b0c-d25ee1bca468" providerId="ADAL" clId="{D384CEBE-BE98-4C3F-8F1E-6AD1F22AE020}" dt="2023-12-14T11:05:34.033" v="3710" actId="20577"/>
          <ac:spMkLst>
            <pc:docMk/>
            <pc:sldMk cId="4090023474" sldId="257"/>
            <ac:spMk id="3" creationId="{285970D2-6382-ECA1-DC16-2F4F53037483}"/>
          </ac:spMkLst>
        </pc:spChg>
      </pc:sldChg>
      <pc:sldChg chg="addSp delSp modSp new mod modClrScheme chgLayout">
        <pc:chgData name="Patrick Merritt" userId="b92c223c-8880-48c6-9b0c-d25ee1bca468" providerId="ADAL" clId="{D384CEBE-BE98-4C3F-8F1E-6AD1F22AE020}" dt="2023-12-14T10:17:22.769" v="441" actId="20577"/>
        <pc:sldMkLst>
          <pc:docMk/>
          <pc:sldMk cId="2171259363" sldId="258"/>
        </pc:sldMkLst>
        <pc:spChg chg="del mod ord">
          <ac:chgData name="Patrick Merritt" userId="b92c223c-8880-48c6-9b0c-d25ee1bca468" providerId="ADAL" clId="{D384CEBE-BE98-4C3F-8F1E-6AD1F22AE020}" dt="2023-12-14T10:16:50.926" v="392" actId="700"/>
          <ac:spMkLst>
            <pc:docMk/>
            <pc:sldMk cId="2171259363" sldId="258"/>
            <ac:spMk id="2" creationId="{FE531333-4BFC-5370-2420-DF3DA36CBB03}"/>
          </ac:spMkLst>
        </pc:spChg>
        <pc:spChg chg="del mod ord">
          <ac:chgData name="Patrick Merritt" userId="b92c223c-8880-48c6-9b0c-d25ee1bca468" providerId="ADAL" clId="{D384CEBE-BE98-4C3F-8F1E-6AD1F22AE020}" dt="2023-12-14T10:16:50.926" v="392" actId="700"/>
          <ac:spMkLst>
            <pc:docMk/>
            <pc:sldMk cId="2171259363" sldId="258"/>
            <ac:spMk id="3" creationId="{0CB3F470-4B55-FEC9-CBA9-88B63B05085D}"/>
          </ac:spMkLst>
        </pc:spChg>
        <pc:spChg chg="add del mod ord">
          <ac:chgData name="Patrick Merritt" userId="b92c223c-8880-48c6-9b0c-d25ee1bca468" providerId="ADAL" clId="{D384CEBE-BE98-4C3F-8F1E-6AD1F22AE020}" dt="2023-12-14T10:16:52.720" v="393" actId="700"/>
          <ac:spMkLst>
            <pc:docMk/>
            <pc:sldMk cId="2171259363" sldId="258"/>
            <ac:spMk id="4" creationId="{25D38932-9D1C-7F7D-014E-E07D97789145}"/>
          </ac:spMkLst>
        </pc:spChg>
        <pc:spChg chg="add del mod ord">
          <ac:chgData name="Patrick Merritt" userId="b92c223c-8880-48c6-9b0c-d25ee1bca468" providerId="ADAL" clId="{D384CEBE-BE98-4C3F-8F1E-6AD1F22AE020}" dt="2023-12-14T10:16:52.720" v="393" actId="700"/>
          <ac:spMkLst>
            <pc:docMk/>
            <pc:sldMk cId="2171259363" sldId="258"/>
            <ac:spMk id="5" creationId="{81168E25-E760-A9E6-73EA-E299582EFE09}"/>
          </ac:spMkLst>
        </pc:spChg>
        <pc:spChg chg="add mod ord">
          <ac:chgData name="Patrick Merritt" userId="b92c223c-8880-48c6-9b0c-d25ee1bca468" providerId="ADAL" clId="{D384CEBE-BE98-4C3F-8F1E-6AD1F22AE020}" dt="2023-12-14T10:17:11.968" v="434" actId="313"/>
          <ac:spMkLst>
            <pc:docMk/>
            <pc:sldMk cId="2171259363" sldId="258"/>
            <ac:spMk id="6" creationId="{B71DB459-BB17-90F5-AA39-0AC1777BFC91}"/>
          </ac:spMkLst>
        </pc:spChg>
        <pc:spChg chg="add mod ord">
          <ac:chgData name="Patrick Merritt" userId="b92c223c-8880-48c6-9b0c-d25ee1bca468" providerId="ADAL" clId="{D384CEBE-BE98-4C3F-8F1E-6AD1F22AE020}" dt="2023-12-14T10:17:22.769" v="441" actId="20577"/>
          <ac:spMkLst>
            <pc:docMk/>
            <pc:sldMk cId="2171259363" sldId="258"/>
            <ac:spMk id="7" creationId="{CE6A46ED-770C-9175-2119-9465A91915AC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36903847" sldId="259"/>
        </pc:sldMkLst>
      </pc:sldChg>
      <pc:sldChg chg="addSp delSp modSp new mod modClrScheme chgLayout">
        <pc:chgData name="Patrick Merritt" userId="b92c223c-8880-48c6-9b0c-d25ee1bca468" providerId="ADAL" clId="{D384CEBE-BE98-4C3F-8F1E-6AD1F22AE020}" dt="2023-12-14T10:22:53.701" v="664" actId="20577"/>
        <pc:sldMkLst>
          <pc:docMk/>
          <pc:sldMk cId="2197901773" sldId="259"/>
        </pc:sldMkLst>
        <pc:spChg chg="del mod ord">
          <ac:chgData name="Patrick Merritt" userId="b92c223c-8880-48c6-9b0c-d25ee1bca468" providerId="ADAL" clId="{D384CEBE-BE98-4C3F-8F1E-6AD1F22AE020}" dt="2023-12-14T10:17:28.100" v="443" actId="700"/>
          <ac:spMkLst>
            <pc:docMk/>
            <pc:sldMk cId="2197901773" sldId="259"/>
            <ac:spMk id="2" creationId="{D83384FA-C15B-77AD-5819-FF2E3C6C4E96}"/>
          </ac:spMkLst>
        </pc:spChg>
        <pc:spChg chg="del mod ord">
          <ac:chgData name="Patrick Merritt" userId="b92c223c-8880-48c6-9b0c-d25ee1bca468" providerId="ADAL" clId="{D384CEBE-BE98-4C3F-8F1E-6AD1F22AE020}" dt="2023-12-14T10:17:28.100" v="443" actId="700"/>
          <ac:spMkLst>
            <pc:docMk/>
            <pc:sldMk cId="2197901773" sldId="259"/>
            <ac:spMk id="3" creationId="{D0EED519-BBCF-CD9A-A338-5EFB3F920771}"/>
          </ac:spMkLst>
        </pc:spChg>
        <pc:spChg chg="add mod ord">
          <ac:chgData name="Patrick Merritt" userId="b92c223c-8880-48c6-9b0c-d25ee1bca468" providerId="ADAL" clId="{D384CEBE-BE98-4C3F-8F1E-6AD1F22AE020}" dt="2023-12-14T10:18:40.467" v="459" actId="20577"/>
          <ac:spMkLst>
            <pc:docMk/>
            <pc:sldMk cId="2197901773" sldId="259"/>
            <ac:spMk id="4" creationId="{A4FB6190-5FAE-1F07-7C13-66E7E52004A9}"/>
          </ac:spMkLst>
        </pc:spChg>
        <pc:spChg chg="add mod ord">
          <ac:chgData name="Patrick Merritt" userId="b92c223c-8880-48c6-9b0c-d25ee1bca468" providerId="ADAL" clId="{D384CEBE-BE98-4C3F-8F1E-6AD1F22AE020}" dt="2023-12-14T10:22:53.701" v="664" actId="20577"/>
          <ac:spMkLst>
            <pc:docMk/>
            <pc:sldMk cId="2197901773" sldId="259"/>
            <ac:spMk id="5" creationId="{FA30A3B0-7219-0B0F-238E-FDFC1BC1DD6F}"/>
          </ac:spMkLst>
        </pc:spChg>
      </pc:sldChg>
      <pc:sldChg chg="modSp add mod">
        <pc:chgData name="Patrick Merritt" userId="b92c223c-8880-48c6-9b0c-d25ee1bca468" providerId="ADAL" clId="{D384CEBE-BE98-4C3F-8F1E-6AD1F22AE020}" dt="2023-12-14T10:24:11.050" v="867" actId="313"/>
        <pc:sldMkLst>
          <pc:docMk/>
          <pc:sldMk cId="3824764564" sldId="260"/>
        </pc:sldMkLst>
        <pc:spChg chg="mod">
          <ac:chgData name="Patrick Merritt" userId="b92c223c-8880-48c6-9b0c-d25ee1bca468" providerId="ADAL" clId="{D384CEBE-BE98-4C3F-8F1E-6AD1F22AE020}" dt="2023-12-14T10:24:11.050" v="867" actId="313"/>
          <ac:spMkLst>
            <pc:docMk/>
            <pc:sldMk cId="3824764564" sldId="260"/>
            <ac:spMk id="5" creationId="{FA30A3B0-7219-0B0F-238E-FDFC1BC1DD6F}"/>
          </ac:spMkLst>
        </pc:spChg>
      </pc:sldChg>
      <pc:sldChg chg="modSp new mod">
        <pc:chgData name="Patrick Merritt" userId="b92c223c-8880-48c6-9b0c-d25ee1bca468" providerId="ADAL" clId="{D384CEBE-BE98-4C3F-8F1E-6AD1F22AE020}" dt="2023-12-14T10:24:39.111" v="920" actId="5793"/>
        <pc:sldMkLst>
          <pc:docMk/>
          <pc:sldMk cId="1141273340" sldId="261"/>
        </pc:sldMkLst>
        <pc:spChg chg="mod">
          <ac:chgData name="Patrick Merritt" userId="b92c223c-8880-48c6-9b0c-d25ee1bca468" providerId="ADAL" clId="{D384CEBE-BE98-4C3F-8F1E-6AD1F22AE020}" dt="2023-12-14T10:24:31.234" v="885" actId="20577"/>
          <ac:spMkLst>
            <pc:docMk/>
            <pc:sldMk cId="1141273340" sldId="261"/>
            <ac:spMk id="2" creationId="{925EF96E-228D-D449-3DBA-70F7C6A4606E}"/>
          </ac:spMkLst>
        </pc:spChg>
        <pc:spChg chg="mod">
          <ac:chgData name="Patrick Merritt" userId="b92c223c-8880-48c6-9b0c-d25ee1bca468" providerId="ADAL" clId="{D384CEBE-BE98-4C3F-8F1E-6AD1F22AE020}" dt="2023-12-14T10:24:39.111" v="920" actId="5793"/>
          <ac:spMkLst>
            <pc:docMk/>
            <pc:sldMk cId="1141273340" sldId="261"/>
            <ac:spMk id="3" creationId="{DF879699-79BD-9BA2-BB64-310EF666C2E9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179843640" sldId="261"/>
        </pc:sldMkLst>
      </pc:sldChg>
      <pc:sldChg chg="new del">
        <pc:chgData name="Patrick Merritt" userId="b92c223c-8880-48c6-9b0c-d25ee1bca468" providerId="ADAL" clId="{D384CEBE-BE98-4C3F-8F1E-6AD1F22AE020}" dt="2023-12-14T10:24:23.260" v="870" actId="47"/>
        <pc:sldMkLst>
          <pc:docMk/>
          <pc:sldMk cId="149360825" sldId="262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171473882" sldId="262"/>
        </pc:sldMkLst>
      </pc:sldChg>
      <pc:sldChg chg="addSp delSp modSp new mod">
        <pc:chgData name="Patrick Merritt" userId="b92c223c-8880-48c6-9b0c-d25ee1bca468" providerId="ADAL" clId="{D384CEBE-BE98-4C3F-8F1E-6AD1F22AE020}" dt="2023-12-14T10:26:15.948" v="1048" actId="20577"/>
        <pc:sldMkLst>
          <pc:docMk/>
          <pc:sldMk cId="3866769334" sldId="262"/>
        </pc:sldMkLst>
        <pc:spChg chg="mod">
          <ac:chgData name="Patrick Merritt" userId="b92c223c-8880-48c6-9b0c-d25ee1bca468" providerId="ADAL" clId="{D384CEBE-BE98-4C3F-8F1E-6AD1F22AE020}" dt="2023-12-14T10:25:47.670" v="960" actId="5793"/>
          <ac:spMkLst>
            <pc:docMk/>
            <pc:sldMk cId="3866769334" sldId="262"/>
            <ac:spMk id="2" creationId="{792E2A1F-1CAB-3DEC-D291-2E4AB6BDC195}"/>
          </ac:spMkLst>
        </pc:spChg>
        <pc:spChg chg="mod">
          <ac:chgData name="Patrick Merritt" userId="b92c223c-8880-48c6-9b0c-d25ee1bca468" providerId="ADAL" clId="{D384CEBE-BE98-4C3F-8F1E-6AD1F22AE020}" dt="2023-12-14T10:26:15.948" v="1048" actId="20577"/>
          <ac:spMkLst>
            <pc:docMk/>
            <pc:sldMk cId="3866769334" sldId="262"/>
            <ac:spMk id="3" creationId="{49A7DD9D-1027-137C-0515-194C38738396}"/>
          </ac:spMkLst>
        </pc:spChg>
        <pc:spChg chg="add del">
          <ac:chgData name="Patrick Merritt" userId="b92c223c-8880-48c6-9b0c-d25ee1bca468" providerId="ADAL" clId="{D384CEBE-BE98-4C3F-8F1E-6AD1F22AE020}" dt="2023-12-14T10:25:14.887" v="925" actId="22"/>
          <ac:spMkLst>
            <pc:docMk/>
            <pc:sldMk cId="3866769334" sldId="262"/>
            <ac:spMk id="5" creationId="{B891C47C-D9D8-B8D8-518C-2DC61561A0E1}"/>
          </ac:spMkLst>
        </pc:spChg>
        <pc:picChg chg="add mod">
          <ac:chgData name="Patrick Merritt" userId="b92c223c-8880-48c6-9b0c-d25ee1bca468" providerId="ADAL" clId="{D384CEBE-BE98-4C3F-8F1E-6AD1F22AE020}" dt="2023-12-14T10:25:33.418" v="929" actId="1076"/>
          <ac:picMkLst>
            <pc:docMk/>
            <pc:sldMk cId="3866769334" sldId="262"/>
            <ac:picMk id="1026" creationId="{0634FC6A-CCA7-0512-AF8A-5E2EFF7F4C72}"/>
          </ac:picMkLst>
        </pc:picChg>
      </pc:sldChg>
      <pc:sldChg chg="modSp add mod">
        <pc:chgData name="Patrick Merritt" userId="b92c223c-8880-48c6-9b0c-d25ee1bca468" providerId="ADAL" clId="{D384CEBE-BE98-4C3F-8F1E-6AD1F22AE020}" dt="2023-12-14T10:28:59.611" v="1395" actId="313"/>
        <pc:sldMkLst>
          <pc:docMk/>
          <pc:sldMk cId="635429887" sldId="263"/>
        </pc:sldMkLst>
        <pc:spChg chg="mod">
          <ac:chgData name="Patrick Merritt" userId="b92c223c-8880-48c6-9b0c-d25ee1bca468" providerId="ADAL" clId="{D384CEBE-BE98-4C3F-8F1E-6AD1F22AE020}" dt="2023-12-14T10:28:59.611" v="1395" actId="313"/>
          <ac:spMkLst>
            <pc:docMk/>
            <pc:sldMk cId="635429887" sldId="263"/>
            <ac:spMk id="3" creationId="{49A7DD9D-1027-137C-0515-194C38738396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437141227" sldId="264"/>
        </pc:sldMkLst>
      </pc:sldChg>
      <pc:sldChg chg="modSp add mod">
        <pc:chgData name="Patrick Merritt" userId="b92c223c-8880-48c6-9b0c-d25ee1bca468" providerId="ADAL" clId="{D384CEBE-BE98-4C3F-8F1E-6AD1F22AE020}" dt="2023-12-14T10:29:48.614" v="1491" actId="20577"/>
        <pc:sldMkLst>
          <pc:docMk/>
          <pc:sldMk cId="4124873510" sldId="264"/>
        </pc:sldMkLst>
        <pc:spChg chg="mod">
          <ac:chgData name="Patrick Merritt" userId="b92c223c-8880-48c6-9b0c-d25ee1bca468" providerId="ADAL" clId="{D384CEBE-BE98-4C3F-8F1E-6AD1F22AE020}" dt="2023-12-14T10:29:48.614" v="1491" actId="20577"/>
          <ac:spMkLst>
            <pc:docMk/>
            <pc:sldMk cId="4124873510" sldId="264"/>
            <ac:spMk id="3" creationId="{49A7DD9D-1027-137C-0515-194C38738396}"/>
          </ac:spMkLst>
        </pc:spChg>
      </pc:sldChg>
      <pc:sldChg chg="modSp new mod">
        <pc:chgData name="Patrick Merritt" userId="b92c223c-8880-48c6-9b0c-d25ee1bca468" providerId="ADAL" clId="{D384CEBE-BE98-4C3F-8F1E-6AD1F22AE020}" dt="2023-12-14T10:34:50.798" v="1832" actId="20577"/>
        <pc:sldMkLst>
          <pc:docMk/>
          <pc:sldMk cId="1324938249" sldId="265"/>
        </pc:sldMkLst>
        <pc:spChg chg="mod">
          <ac:chgData name="Patrick Merritt" userId="b92c223c-8880-48c6-9b0c-d25ee1bca468" providerId="ADAL" clId="{D384CEBE-BE98-4C3F-8F1E-6AD1F22AE020}" dt="2023-12-14T10:30:02.344" v="1512" actId="20577"/>
          <ac:spMkLst>
            <pc:docMk/>
            <pc:sldMk cId="1324938249" sldId="265"/>
            <ac:spMk id="2" creationId="{3FC073D5-3252-10F2-9385-C3CC1E590C3D}"/>
          </ac:spMkLst>
        </pc:spChg>
        <pc:spChg chg="mod">
          <ac:chgData name="Patrick Merritt" userId="b92c223c-8880-48c6-9b0c-d25ee1bca468" providerId="ADAL" clId="{D384CEBE-BE98-4C3F-8F1E-6AD1F22AE020}" dt="2023-12-14T10:34:50.798" v="1832" actId="20577"/>
          <ac:spMkLst>
            <pc:docMk/>
            <pc:sldMk cId="1324938249" sldId="265"/>
            <ac:spMk id="3" creationId="{FC6AE341-3306-BE0A-D180-B785CB76C66B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109185629" sldId="265"/>
        </pc:sldMkLst>
      </pc:sldChg>
      <pc:sldChg chg="modSp new mod">
        <pc:chgData name="Patrick Merritt" userId="b92c223c-8880-48c6-9b0c-d25ee1bca468" providerId="ADAL" clId="{D384CEBE-BE98-4C3F-8F1E-6AD1F22AE020}" dt="2023-12-14T10:35:34.002" v="1934" actId="20577"/>
        <pc:sldMkLst>
          <pc:docMk/>
          <pc:sldMk cId="1897488428" sldId="266"/>
        </pc:sldMkLst>
        <pc:spChg chg="mod">
          <ac:chgData name="Patrick Merritt" userId="b92c223c-8880-48c6-9b0c-d25ee1bca468" providerId="ADAL" clId="{D384CEBE-BE98-4C3F-8F1E-6AD1F22AE020}" dt="2023-12-14T10:35:03.393" v="1856" actId="5793"/>
          <ac:spMkLst>
            <pc:docMk/>
            <pc:sldMk cId="1897488428" sldId="266"/>
            <ac:spMk id="2" creationId="{93AEC606-2C6B-427C-7521-A7A7D9785C90}"/>
          </ac:spMkLst>
        </pc:spChg>
        <pc:spChg chg="mod">
          <ac:chgData name="Patrick Merritt" userId="b92c223c-8880-48c6-9b0c-d25ee1bca468" providerId="ADAL" clId="{D384CEBE-BE98-4C3F-8F1E-6AD1F22AE020}" dt="2023-12-14T10:35:34.002" v="1934" actId="20577"/>
          <ac:spMkLst>
            <pc:docMk/>
            <pc:sldMk cId="1897488428" sldId="266"/>
            <ac:spMk id="3" creationId="{639BD930-1097-AB09-C8C5-2947559D5D86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768969185" sldId="266"/>
        </pc:sldMkLst>
      </pc:sldChg>
      <pc:sldChg chg="addSp delSp modSp add mod">
        <pc:chgData name="Patrick Merritt" userId="b92c223c-8880-48c6-9b0c-d25ee1bca468" providerId="ADAL" clId="{D384CEBE-BE98-4C3F-8F1E-6AD1F22AE020}" dt="2023-12-14T10:39:47.341" v="2200" actId="5793"/>
        <pc:sldMkLst>
          <pc:docMk/>
          <pc:sldMk cId="3565984026" sldId="267"/>
        </pc:sldMkLst>
        <pc:spChg chg="mod">
          <ac:chgData name="Patrick Merritt" userId="b92c223c-8880-48c6-9b0c-d25ee1bca468" providerId="ADAL" clId="{D384CEBE-BE98-4C3F-8F1E-6AD1F22AE020}" dt="2023-12-14T10:39:47.341" v="2200" actId="5793"/>
          <ac:spMkLst>
            <pc:docMk/>
            <pc:sldMk cId="3565984026" sldId="267"/>
            <ac:spMk id="3" creationId="{639BD930-1097-AB09-C8C5-2947559D5D86}"/>
          </ac:spMkLst>
        </pc:spChg>
        <pc:spChg chg="add del">
          <ac:chgData name="Patrick Merritt" userId="b92c223c-8880-48c6-9b0c-d25ee1bca468" providerId="ADAL" clId="{D384CEBE-BE98-4C3F-8F1E-6AD1F22AE020}" dt="2023-12-14T10:38:14.162" v="2109"/>
          <ac:spMkLst>
            <pc:docMk/>
            <pc:sldMk cId="3565984026" sldId="267"/>
            <ac:spMk id="4" creationId="{6AFE3E56-1961-E5FE-55D6-D2792BB6B02C}"/>
          </ac:spMkLst>
        </pc:spChg>
        <pc:spChg chg="add del">
          <ac:chgData name="Patrick Merritt" userId="b92c223c-8880-48c6-9b0c-d25ee1bca468" providerId="ADAL" clId="{D384CEBE-BE98-4C3F-8F1E-6AD1F22AE020}" dt="2023-12-14T10:38:21.281" v="2111"/>
          <ac:spMkLst>
            <pc:docMk/>
            <pc:sldMk cId="3565984026" sldId="267"/>
            <ac:spMk id="5" creationId="{FDC2232F-9DC2-0E06-ABF6-158E14846EC2}"/>
          </ac:spMkLst>
        </pc:spChg>
        <pc:picChg chg="add mod">
          <ac:chgData name="Patrick Merritt" userId="b92c223c-8880-48c6-9b0c-d25ee1bca468" providerId="ADAL" clId="{D384CEBE-BE98-4C3F-8F1E-6AD1F22AE020}" dt="2023-12-14T10:37:48.383" v="2107" actId="1076"/>
          <ac:picMkLst>
            <pc:docMk/>
            <pc:sldMk cId="3565984026" sldId="267"/>
            <ac:picMk id="2050" creationId="{B67777EE-8C3E-1F2E-9305-D0F7512727F0}"/>
          </ac:picMkLst>
        </pc:picChg>
        <pc:picChg chg="add mod">
          <ac:chgData name="Patrick Merritt" userId="b92c223c-8880-48c6-9b0c-d25ee1bca468" providerId="ADAL" clId="{D384CEBE-BE98-4C3F-8F1E-6AD1F22AE020}" dt="2023-12-14T10:39:03.837" v="2114" actId="1076"/>
          <ac:picMkLst>
            <pc:docMk/>
            <pc:sldMk cId="3565984026" sldId="267"/>
            <ac:picMk id="2056" creationId="{730EB891-1518-280E-64EC-60211725ABBC}"/>
          </ac:picMkLst>
        </pc:pic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8231087" sldId="268"/>
        </pc:sldMkLst>
      </pc:sldChg>
      <pc:sldChg chg="addSp delSp modSp new mod modClrScheme chgLayout">
        <pc:chgData name="Patrick Merritt" userId="b92c223c-8880-48c6-9b0c-d25ee1bca468" providerId="ADAL" clId="{D384CEBE-BE98-4C3F-8F1E-6AD1F22AE020}" dt="2023-12-14T10:50:19.688" v="2512" actId="20577"/>
        <pc:sldMkLst>
          <pc:docMk/>
          <pc:sldMk cId="466469310" sldId="268"/>
        </pc:sldMkLst>
        <pc:spChg chg="del mod ord">
          <ac:chgData name="Patrick Merritt" userId="b92c223c-8880-48c6-9b0c-d25ee1bca468" providerId="ADAL" clId="{D384CEBE-BE98-4C3F-8F1E-6AD1F22AE020}" dt="2023-12-14T10:39:54.032" v="2202" actId="700"/>
          <ac:spMkLst>
            <pc:docMk/>
            <pc:sldMk cId="466469310" sldId="268"/>
            <ac:spMk id="2" creationId="{9CD0C719-2565-0B8B-23D0-1812BFEBF0F1}"/>
          </ac:spMkLst>
        </pc:spChg>
        <pc:spChg chg="del mod ord">
          <ac:chgData name="Patrick Merritt" userId="b92c223c-8880-48c6-9b0c-d25ee1bca468" providerId="ADAL" clId="{D384CEBE-BE98-4C3F-8F1E-6AD1F22AE020}" dt="2023-12-14T10:39:54.032" v="2202" actId="700"/>
          <ac:spMkLst>
            <pc:docMk/>
            <pc:sldMk cId="466469310" sldId="268"/>
            <ac:spMk id="3" creationId="{1B845BA1-9528-693E-C91A-2CD998B63D30}"/>
          </ac:spMkLst>
        </pc:spChg>
        <pc:spChg chg="add mod ord">
          <ac:chgData name="Patrick Merritt" userId="b92c223c-8880-48c6-9b0c-d25ee1bca468" providerId="ADAL" clId="{D384CEBE-BE98-4C3F-8F1E-6AD1F22AE020}" dt="2023-12-14T10:39:59.726" v="2216" actId="20577"/>
          <ac:spMkLst>
            <pc:docMk/>
            <pc:sldMk cId="466469310" sldId="268"/>
            <ac:spMk id="4" creationId="{BC27C275-FD8A-C19D-8034-F78E89D816DE}"/>
          </ac:spMkLst>
        </pc:spChg>
        <pc:spChg chg="add mod ord">
          <ac:chgData name="Patrick Merritt" userId="b92c223c-8880-48c6-9b0c-d25ee1bca468" providerId="ADAL" clId="{D384CEBE-BE98-4C3F-8F1E-6AD1F22AE020}" dt="2023-12-14T10:42:38.901" v="2385" actId="20577"/>
          <ac:spMkLst>
            <pc:docMk/>
            <pc:sldMk cId="466469310" sldId="268"/>
            <ac:spMk id="5" creationId="{27037F76-6A7A-CC73-EC79-1B7B90BEB253}"/>
          </ac:spMkLst>
        </pc:spChg>
        <pc:spChg chg="add mod ord">
          <ac:chgData name="Patrick Merritt" userId="b92c223c-8880-48c6-9b0c-d25ee1bca468" providerId="ADAL" clId="{D384CEBE-BE98-4C3F-8F1E-6AD1F22AE020}" dt="2023-12-14T10:50:19.688" v="2512" actId="20577"/>
          <ac:spMkLst>
            <pc:docMk/>
            <pc:sldMk cId="466469310" sldId="268"/>
            <ac:spMk id="6" creationId="{E8B157CA-4535-817B-4D52-95D5D9759159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624497700" sldId="269"/>
        </pc:sldMkLst>
      </pc:sldChg>
      <pc:sldChg chg="addSp delSp modSp new mod modClrScheme chgLayout">
        <pc:chgData name="Patrick Merritt" userId="b92c223c-8880-48c6-9b0c-d25ee1bca468" providerId="ADAL" clId="{D384CEBE-BE98-4C3F-8F1E-6AD1F22AE020}" dt="2023-12-14T10:51:37.078" v="2612" actId="20577"/>
        <pc:sldMkLst>
          <pc:docMk/>
          <pc:sldMk cId="4277664154" sldId="269"/>
        </pc:sldMkLst>
        <pc:spChg chg="del mod ord">
          <ac:chgData name="Patrick Merritt" userId="b92c223c-8880-48c6-9b0c-d25ee1bca468" providerId="ADAL" clId="{D384CEBE-BE98-4C3F-8F1E-6AD1F22AE020}" dt="2023-12-14T10:51:17.715" v="2562" actId="700"/>
          <ac:spMkLst>
            <pc:docMk/>
            <pc:sldMk cId="4277664154" sldId="269"/>
            <ac:spMk id="2" creationId="{8F77AA00-F233-5FAF-A181-537C7EC581DC}"/>
          </ac:spMkLst>
        </pc:spChg>
        <pc:spChg chg="del mod ord">
          <ac:chgData name="Patrick Merritt" userId="b92c223c-8880-48c6-9b0c-d25ee1bca468" providerId="ADAL" clId="{D384CEBE-BE98-4C3F-8F1E-6AD1F22AE020}" dt="2023-12-14T10:51:17.715" v="2562" actId="700"/>
          <ac:spMkLst>
            <pc:docMk/>
            <pc:sldMk cId="4277664154" sldId="269"/>
            <ac:spMk id="3" creationId="{E666F27A-8AE0-BA79-29B4-6FCEB6BBBB3B}"/>
          </ac:spMkLst>
        </pc:spChg>
        <pc:spChg chg="add mod ord">
          <ac:chgData name="Patrick Merritt" userId="b92c223c-8880-48c6-9b0c-d25ee1bca468" providerId="ADAL" clId="{D384CEBE-BE98-4C3F-8F1E-6AD1F22AE020}" dt="2023-12-14T10:51:30.191" v="2589" actId="20577"/>
          <ac:spMkLst>
            <pc:docMk/>
            <pc:sldMk cId="4277664154" sldId="269"/>
            <ac:spMk id="4" creationId="{08A4CBA0-F02D-E967-F410-F368A85D32C7}"/>
          </ac:spMkLst>
        </pc:spChg>
        <pc:spChg chg="add mod ord">
          <ac:chgData name="Patrick Merritt" userId="b92c223c-8880-48c6-9b0c-d25ee1bca468" providerId="ADAL" clId="{D384CEBE-BE98-4C3F-8F1E-6AD1F22AE020}" dt="2023-12-14T10:51:37.078" v="2612" actId="20577"/>
          <ac:spMkLst>
            <pc:docMk/>
            <pc:sldMk cId="4277664154" sldId="269"/>
            <ac:spMk id="5" creationId="{5A0D1D9E-0982-DDDF-035F-C2C05B76739D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965830803" sldId="270"/>
        </pc:sldMkLst>
      </pc:sldChg>
      <pc:sldChg chg="addSp delSp modSp new mod ord modClrScheme chgLayout">
        <pc:chgData name="Patrick Merritt" userId="b92c223c-8880-48c6-9b0c-d25ee1bca468" providerId="ADAL" clId="{D384CEBE-BE98-4C3F-8F1E-6AD1F22AE020}" dt="2023-12-14T10:53:34.277" v="2687"/>
        <pc:sldMkLst>
          <pc:docMk/>
          <pc:sldMk cId="3125995448" sldId="270"/>
        </pc:sldMkLst>
        <pc:spChg chg="del mod ord">
          <ac:chgData name="Patrick Merritt" userId="b92c223c-8880-48c6-9b0c-d25ee1bca468" providerId="ADAL" clId="{D384CEBE-BE98-4C3F-8F1E-6AD1F22AE020}" dt="2023-12-14T10:51:49.281" v="2614" actId="700"/>
          <ac:spMkLst>
            <pc:docMk/>
            <pc:sldMk cId="3125995448" sldId="270"/>
            <ac:spMk id="2" creationId="{669B6A6D-025B-FB61-50E3-E35EA4554B01}"/>
          </ac:spMkLst>
        </pc:spChg>
        <pc:spChg chg="del mod ord">
          <ac:chgData name="Patrick Merritt" userId="b92c223c-8880-48c6-9b0c-d25ee1bca468" providerId="ADAL" clId="{D384CEBE-BE98-4C3F-8F1E-6AD1F22AE020}" dt="2023-12-14T10:51:49.281" v="2614" actId="700"/>
          <ac:spMkLst>
            <pc:docMk/>
            <pc:sldMk cId="3125995448" sldId="270"/>
            <ac:spMk id="3" creationId="{3A9CF274-A9D1-1207-2B6D-FA3DB0411477}"/>
          </ac:spMkLst>
        </pc:spChg>
        <pc:spChg chg="add mod ord">
          <ac:chgData name="Patrick Merritt" userId="b92c223c-8880-48c6-9b0c-d25ee1bca468" providerId="ADAL" clId="{D384CEBE-BE98-4C3F-8F1E-6AD1F22AE020}" dt="2023-12-14T10:51:56.445" v="2637" actId="5793"/>
          <ac:spMkLst>
            <pc:docMk/>
            <pc:sldMk cId="3125995448" sldId="270"/>
            <ac:spMk id="4" creationId="{66E88E2C-1CD3-360E-7D2F-5163B592C107}"/>
          </ac:spMkLst>
        </pc:spChg>
        <pc:spChg chg="add mod ord">
          <ac:chgData name="Patrick Merritt" userId="b92c223c-8880-48c6-9b0c-d25ee1bca468" providerId="ADAL" clId="{D384CEBE-BE98-4C3F-8F1E-6AD1F22AE020}" dt="2023-12-14T10:52:51.110" v="2642" actId="20577"/>
          <ac:spMkLst>
            <pc:docMk/>
            <pc:sldMk cId="3125995448" sldId="270"/>
            <ac:spMk id="5" creationId="{8FA95369-E260-5AC4-C14E-1E3B5D780A6A}"/>
          </ac:spMkLst>
        </pc:spChg>
      </pc:sldChg>
      <pc:sldChg chg="modSp add mod ord">
        <pc:chgData name="Patrick Merritt" userId="b92c223c-8880-48c6-9b0c-d25ee1bca468" providerId="ADAL" clId="{D384CEBE-BE98-4C3F-8F1E-6AD1F22AE020}" dt="2023-12-14T10:54:00.338" v="2760" actId="20577"/>
        <pc:sldMkLst>
          <pc:docMk/>
          <pc:sldMk cId="269786884" sldId="271"/>
        </pc:sldMkLst>
        <pc:spChg chg="mod">
          <ac:chgData name="Patrick Merritt" userId="b92c223c-8880-48c6-9b0c-d25ee1bca468" providerId="ADAL" clId="{D384CEBE-BE98-4C3F-8F1E-6AD1F22AE020}" dt="2023-12-14T10:54:00.338" v="2760" actId="20577"/>
          <ac:spMkLst>
            <pc:docMk/>
            <pc:sldMk cId="269786884" sldId="271"/>
            <ac:spMk id="5" creationId="{8FA95369-E260-5AC4-C14E-1E3B5D780A6A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752346792" sldId="271"/>
        </pc:sldMkLst>
      </pc:sldChg>
      <pc:sldChg chg="addSp delSp modSp new mod modClrScheme chgLayout">
        <pc:chgData name="Patrick Merritt" userId="b92c223c-8880-48c6-9b0c-d25ee1bca468" providerId="ADAL" clId="{D384CEBE-BE98-4C3F-8F1E-6AD1F22AE020}" dt="2023-12-14T10:56:49.994" v="3025" actId="20577"/>
        <pc:sldMkLst>
          <pc:docMk/>
          <pc:sldMk cId="2442787233" sldId="272"/>
        </pc:sldMkLst>
        <pc:spChg chg="mod ord">
          <ac:chgData name="Patrick Merritt" userId="b92c223c-8880-48c6-9b0c-d25ee1bca468" providerId="ADAL" clId="{D384CEBE-BE98-4C3F-8F1E-6AD1F22AE020}" dt="2023-12-14T10:55:25.505" v="2803" actId="700"/>
          <ac:spMkLst>
            <pc:docMk/>
            <pc:sldMk cId="2442787233" sldId="272"/>
            <ac:spMk id="2" creationId="{B2127C61-0426-D6AE-7809-E99E83143366}"/>
          </ac:spMkLst>
        </pc:spChg>
        <pc:spChg chg="del mod ord">
          <ac:chgData name="Patrick Merritt" userId="b92c223c-8880-48c6-9b0c-d25ee1bca468" providerId="ADAL" clId="{D384CEBE-BE98-4C3F-8F1E-6AD1F22AE020}" dt="2023-12-14T10:55:25.505" v="2803" actId="700"/>
          <ac:spMkLst>
            <pc:docMk/>
            <pc:sldMk cId="2442787233" sldId="272"/>
            <ac:spMk id="3" creationId="{DD58816A-1B42-AEA3-3584-71B62310EB14}"/>
          </ac:spMkLst>
        </pc:spChg>
        <pc:spChg chg="add mod ord">
          <ac:chgData name="Patrick Merritt" userId="b92c223c-8880-48c6-9b0c-d25ee1bca468" providerId="ADAL" clId="{D384CEBE-BE98-4C3F-8F1E-6AD1F22AE020}" dt="2023-12-14T10:56:49.994" v="3025" actId="20577"/>
          <ac:spMkLst>
            <pc:docMk/>
            <pc:sldMk cId="2442787233" sldId="272"/>
            <ac:spMk id="4" creationId="{1AE1E07F-F30C-2D51-16E2-9B6F17DF64F2}"/>
          </ac:spMkLst>
        </pc:spChg>
        <pc:spChg chg="add del mod ord">
          <ac:chgData name="Patrick Merritt" userId="b92c223c-8880-48c6-9b0c-d25ee1bca468" providerId="ADAL" clId="{D384CEBE-BE98-4C3F-8F1E-6AD1F22AE020}" dt="2023-12-14T10:55:27.100" v="2804"/>
          <ac:spMkLst>
            <pc:docMk/>
            <pc:sldMk cId="2442787233" sldId="272"/>
            <ac:spMk id="5" creationId="{0814318A-C6B4-096F-A705-064A77DD9BD1}"/>
          </ac:spMkLst>
        </pc:spChg>
        <pc:picChg chg="add del">
          <ac:chgData name="Patrick Merritt" userId="b92c223c-8880-48c6-9b0c-d25ee1bca468" providerId="ADAL" clId="{D384CEBE-BE98-4C3F-8F1E-6AD1F22AE020}" dt="2023-12-14T10:55:11.427" v="2798"/>
          <ac:picMkLst>
            <pc:docMk/>
            <pc:sldMk cId="2442787233" sldId="272"/>
            <ac:picMk id="3074" creationId="{243B1390-DDB9-A9EA-621C-0A2FAD3BC101}"/>
          </ac:picMkLst>
        </pc:picChg>
        <pc:picChg chg="add del mod">
          <ac:chgData name="Patrick Merritt" userId="b92c223c-8880-48c6-9b0c-d25ee1bca468" providerId="ADAL" clId="{D384CEBE-BE98-4C3F-8F1E-6AD1F22AE020}" dt="2023-12-14T10:55:22.118" v="2802" actId="478"/>
          <ac:picMkLst>
            <pc:docMk/>
            <pc:sldMk cId="2442787233" sldId="272"/>
            <ac:picMk id="3076" creationId="{93B8AB7D-1777-5D35-A5D0-16907F9D03F9}"/>
          </ac:picMkLst>
        </pc:picChg>
        <pc:picChg chg="add mod">
          <ac:chgData name="Patrick Merritt" userId="b92c223c-8880-48c6-9b0c-d25ee1bca468" providerId="ADAL" clId="{D384CEBE-BE98-4C3F-8F1E-6AD1F22AE020}" dt="2023-12-14T10:55:27.100" v="2804"/>
          <ac:picMkLst>
            <pc:docMk/>
            <pc:sldMk cId="2442787233" sldId="272"/>
            <ac:picMk id="3078" creationId="{47B5B0EF-2617-AF35-AE67-1C47C9B609E6}"/>
          </ac:picMkLst>
        </pc:pic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683400223" sldId="272"/>
        </pc:sldMkLst>
      </pc:sldChg>
      <pc:sldChg chg="modSp new mod">
        <pc:chgData name="Patrick Merritt" userId="b92c223c-8880-48c6-9b0c-d25ee1bca468" providerId="ADAL" clId="{D384CEBE-BE98-4C3F-8F1E-6AD1F22AE020}" dt="2023-12-14T11:02:45.861" v="3295" actId="5793"/>
        <pc:sldMkLst>
          <pc:docMk/>
          <pc:sldMk cId="324901865" sldId="273"/>
        </pc:sldMkLst>
        <pc:spChg chg="mod">
          <ac:chgData name="Patrick Merritt" userId="b92c223c-8880-48c6-9b0c-d25ee1bca468" providerId="ADAL" clId="{D384CEBE-BE98-4C3F-8F1E-6AD1F22AE020}" dt="2023-12-14T10:57:43.241" v="3048" actId="20577"/>
          <ac:spMkLst>
            <pc:docMk/>
            <pc:sldMk cId="324901865" sldId="273"/>
            <ac:spMk id="2" creationId="{6FB566A9-2AD9-2466-3B18-7BF8917A0CDE}"/>
          </ac:spMkLst>
        </pc:spChg>
        <pc:spChg chg="mod">
          <ac:chgData name="Patrick Merritt" userId="b92c223c-8880-48c6-9b0c-d25ee1bca468" providerId="ADAL" clId="{D384CEBE-BE98-4C3F-8F1E-6AD1F22AE020}" dt="2023-12-14T11:02:45.861" v="3295" actId="5793"/>
          <ac:spMkLst>
            <pc:docMk/>
            <pc:sldMk cId="324901865" sldId="273"/>
            <ac:spMk id="3" creationId="{9ED414CE-4CDB-5C48-70D4-3B1356C2526D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933621702" sldId="273"/>
        </pc:sldMkLst>
      </pc:sldChg>
      <pc:sldChg chg="modSp new mod">
        <pc:chgData name="Patrick Merritt" userId="b92c223c-8880-48c6-9b0c-d25ee1bca468" providerId="ADAL" clId="{D384CEBE-BE98-4C3F-8F1E-6AD1F22AE020}" dt="2023-12-14T11:04:27.110" v="3590" actId="20577"/>
        <pc:sldMkLst>
          <pc:docMk/>
          <pc:sldMk cId="897306204" sldId="274"/>
        </pc:sldMkLst>
        <pc:spChg chg="mod">
          <ac:chgData name="Patrick Merritt" userId="b92c223c-8880-48c6-9b0c-d25ee1bca468" providerId="ADAL" clId="{D384CEBE-BE98-4C3F-8F1E-6AD1F22AE020}" dt="2023-12-14T11:03:01.353" v="3309" actId="20577"/>
          <ac:spMkLst>
            <pc:docMk/>
            <pc:sldMk cId="897306204" sldId="274"/>
            <ac:spMk id="2" creationId="{F01BB141-0316-5ECD-11B4-8383313AFCD5}"/>
          </ac:spMkLst>
        </pc:spChg>
        <pc:spChg chg="mod">
          <ac:chgData name="Patrick Merritt" userId="b92c223c-8880-48c6-9b0c-d25ee1bca468" providerId="ADAL" clId="{D384CEBE-BE98-4C3F-8F1E-6AD1F22AE020}" dt="2023-12-14T11:04:27.110" v="3590" actId="20577"/>
          <ac:spMkLst>
            <pc:docMk/>
            <pc:sldMk cId="897306204" sldId="274"/>
            <ac:spMk id="3" creationId="{BC57BA4F-FEE4-49D0-C574-186C5063E0D9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168371442" sldId="274"/>
        </pc:sldMkLst>
      </pc:sldChg>
      <pc:sldChg chg="modSp new mod">
        <pc:chgData name="Patrick Merritt" userId="b92c223c-8880-48c6-9b0c-d25ee1bca468" providerId="ADAL" clId="{D384CEBE-BE98-4C3F-8F1E-6AD1F22AE020}" dt="2023-12-14T11:09:01.275" v="4150" actId="20577"/>
        <pc:sldMkLst>
          <pc:docMk/>
          <pc:sldMk cId="1671767789" sldId="275"/>
        </pc:sldMkLst>
        <pc:spChg chg="mod">
          <ac:chgData name="Patrick Merritt" userId="b92c223c-8880-48c6-9b0c-d25ee1bca468" providerId="ADAL" clId="{D384CEBE-BE98-4C3F-8F1E-6AD1F22AE020}" dt="2023-12-14T11:04:43.969" v="3602" actId="20577"/>
          <ac:spMkLst>
            <pc:docMk/>
            <pc:sldMk cId="1671767789" sldId="275"/>
            <ac:spMk id="2" creationId="{4106997D-C49E-BCA8-3A41-F57D641B267E}"/>
          </ac:spMkLst>
        </pc:spChg>
        <pc:spChg chg="mod">
          <ac:chgData name="Patrick Merritt" userId="b92c223c-8880-48c6-9b0c-d25ee1bca468" providerId="ADAL" clId="{D384CEBE-BE98-4C3F-8F1E-6AD1F22AE020}" dt="2023-12-14T11:09:01.275" v="4150" actId="20577"/>
          <ac:spMkLst>
            <pc:docMk/>
            <pc:sldMk cId="1671767789" sldId="275"/>
            <ac:spMk id="3" creationId="{E59FFD8D-CC3A-0211-A1EC-B5FCDA56EDD1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113594896" sldId="275"/>
        </pc:sldMkLst>
      </pc:sldChg>
      <pc:sldChg chg="addSp delSp modSp new mod">
        <pc:chgData name="Patrick Merritt" userId="b92c223c-8880-48c6-9b0c-d25ee1bca468" providerId="ADAL" clId="{D384CEBE-BE98-4C3F-8F1E-6AD1F22AE020}" dt="2023-12-14T11:10:37.971" v="4206" actId="20577"/>
        <pc:sldMkLst>
          <pc:docMk/>
          <pc:sldMk cId="2541414701" sldId="276"/>
        </pc:sldMkLst>
        <pc:spChg chg="mod">
          <ac:chgData name="Patrick Merritt" userId="b92c223c-8880-48c6-9b0c-d25ee1bca468" providerId="ADAL" clId="{D384CEBE-BE98-4C3F-8F1E-6AD1F22AE020}" dt="2023-12-14T11:10:37.971" v="4206" actId="20577"/>
          <ac:spMkLst>
            <pc:docMk/>
            <pc:sldMk cId="2541414701" sldId="276"/>
            <ac:spMk id="2" creationId="{93B43725-3D0B-169F-11FF-34C86D4A049B}"/>
          </ac:spMkLst>
        </pc:spChg>
        <pc:spChg chg="del">
          <ac:chgData name="Patrick Merritt" userId="b92c223c-8880-48c6-9b0c-d25ee1bca468" providerId="ADAL" clId="{D384CEBE-BE98-4C3F-8F1E-6AD1F22AE020}" dt="2023-12-14T11:10:08.183" v="4156"/>
          <ac:spMkLst>
            <pc:docMk/>
            <pc:sldMk cId="2541414701" sldId="276"/>
            <ac:spMk id="3" creationId="{50E8B33B-C141-E7BF-E35B-5E64CB7D333D}"/>
          </ac:spMkLst>
        </pc:spChg>
        <pc:spChg chg="add del mod">
          <ac:chgData name="Patrick Merritt" userId="b92c223c-8880-48c6-9b0c-d25ee1bca468" providerId="ADAL" clId="{D384CEBE-BE98-4C3F-8F1E-6AD1F22AE020}" dt="2023-12-14T11:09:58.758" v="4154"/>
          <ac:spMkLst>
            <pc:docMk/>
            <pc:sldMk cId="2541414701" sldId="276"/>
            <ac:spMk id="4" creationId="{EAFB01D9-E3D6-CBAA-0358-492C3F0F4520}"/>
          </ac:spMkLst>
        </pc:spChg>
        <pc:spChg chg="add del mod">
          <ac:chgData name="Patrick Merritt" userId="b92c223c-8880-48c6-9b0c-d25ee1bca468" providerId="ADAL" clId="{D384CEBE-BE98-4C3F-8F1E-6AD1F22AE020}" dt="2023-12-14T11:10:09.388" v="4157"/>
          <ac:spMkLst>
            <pc:docMk/>
            <pc:sldMk cId="2541414701" sldId="276"/>
            <ac:spMk id="5" creationId="{BEF5667A-EBF3-E147-5F49-F3A23F922B27}"/>
          </ac:spMkLst>
        </pc:spChg>
        <pc:spChg chg="add del mod">
          <ac:chgData name="Patrick Merritt" userId="b92c223c-8880-48c6-9b0c-d25ee1bca468" providerId="ADAL" clId="{D384CEBE-BE98-4C3F-8F1E-6AD1F22AE020}" dt="2023-12-14T11:10:10.276" v="4158"/>
          <ac:spMkLst>
            <pc:docMk/>
            <pc:sldMk cId="2541414701" sldId="276"/>
            <ac:spMk id="6" creationId="{C5D3E183-4707-B3D5-1ACF-BB85DCF15B93}"/>
          </ac:spMkLst>
        </pc:spChg>
        <pc:spChg chg="add del mod">
          <ac:chgData name="Patrick Merritt" userId="b92c223c-8880-48c6-9b0c-d25ee1bca468" providerId="ADAL" clId="{D384CEBE-BE98-4C3F-8F1E-6AD1F22AE020}" dt="2023-12-14T11:10:23.373" v="4159"/>
          <ac:spMkLst>
            <pc:docMk/>
            <pc:sldMk cId="2541414701" sldId="276"/>
            <ac:spMk id="7" creationId="{BF25794B-B09C-7C43-DA09-51B20730ED45}"/>
          </ac:spMkLst>
        </pc:spChg>
        <pc:picChg chg="add mod">
          <ac:chgData name="Patrick Merritt" userId="b92c223c-8880-48c6-9b0c-d25ee1bca468" providerId="ADAL" clId="{D384CEBE-BE98-4C3F-8F1E-6AD1F22AE020}" dt="2023-12-14T11:10:24.722" v="4160" actId="27614"/>
          <ac:picMkLst>
            <pc:docMk/>
            <pc:sldMk cId="2541414701" sldId="276"/>
            <ac:picMk id="9" creationId="{F240DA0E-F738-27A2-3D40-32444B5960C8}"/>
          </ac:picMkLst>
        </pc:pic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242571437" sldId="277"/>
        </pc:sldMkLst>
      </pc:sldChg>
      <pc:sldChg chg="addSp modSp add mod">
        <pc:chgData name="Patrick Merritt" userId="b92c223c-8880-48c6-9b0c-d25ee1bca468" providerId="ADAL" clId="{D384CEBE-BE98-4C3F-8F1E-6AD1F22AE020}" dt="2023-12-14T11:11:12.077" v="4212" actId="1582"/>
        <pc:sldMkLst>
          <pc:docMk/>
          <pc:sldMk cId="2732513907" sldId="277"/>
        </pc:sldMkLst>
        <pc:spChg chg="add mod">
          <ac:chgData name="Patrick Merritt" userId="b92c223c-8880-48c6-9b0c-d25ee1bca468" providerId="ADAL" clId="{D384CEBE-BE98-4C3F-8F1E-6AD1F22AE020}" dt="2023-12-14T11:11:12.077" v="4212" actId="1582"/>
          <ac:spMkLst>
            <pc:docMk/>
            <pc:sldMk cId="2732513907" sldId="277"/>
            <ac:spMk id="3" creationId="{1D5C7503-0F23-0D28-1CF6-877B4F04466B}"/>
          </ac:spMkLst>
        </pc:spChg>
      </pc:sldChg>
      <pc:sldChg chg="addSp delSp modSp new mod setBg modClrScheme chgLayout">
        <pc:chgData name="Patrick Merritt" userId="b92c223c-8880-48c6-9b0c-d25ee1bca468" providerId="ADAL" clId="{D384CEBE-BE98-4C3F-8F1E-6AD1F22AE020}" dt="2023-12-14T11:17:33.705" v="4272" actId="26606"/>
        <pc:sldMkLst>
          <pc:docMk/>
          <pc:sldMk cId="481169942" sldId="278"/>
        </pc:sldMkLst>
        <pc:spChg chg="del mod">
          <ac:chgData name="Patrick Merritt" userId="b92c223c-8880-48c6-9b0c-d25ee1bca468" providerId="ADAL" clId="{D384CEBE-BE98-4C3F-8F1E-6AD1F22AE020}" dt="2023-12-14T11:16:27.637" v="4264" actId="478"/>
          <ac:spMkLst>
            <pc:docMk/>
            <pc:sldMk cId="481169942" sldId="278"/>
            <ac:spMk id="2" creationId="{2FB617DC-3BD0-ED5C-1B76-AE724C203F13}"/>
          </ac:spMkLst>
        </pc:spChg>
        <pc:spChg chg="del">
          <ac:chgData name="Patrick Merritt" userId="b92c223c-8880-48c6-9b0c-d25ee1bca468" providerId="ADAL" clId="{D384CEBE-BE98-4C3F-8F1E-6AD1F22AE020}" dt="2023-12-14T11:12:40.512" v="4218"/>
          <ac:spMkLst>
            <pc:docMk/>
            <pc:sldMk cId="481169942" sldId="278"/>
            <ac:spMk id="3" creationId="{5353BA19-F865-F3D3-C341-BF8898808848}"/>
          </ac:spMkLst>
        </pc:spChg>
        <pc:spChg chg="add del mod">
          <ac:chgData name="Patrick Merritt" userId="b92c223c-8880-48c6-9b0c-d25ee1bca468" providerId="ADAL" clId="{D384CEBE-BE98-4C3F-8F1E-6AD1F22AE020}" dt="2023-12-14T11:12:23.041" v="4216"/>
          <ac:spMkLst>
            <pc:docMk/>
            <pc:sldMk cId="481169942" sldId="278"/>
            <ac:spMk id="4" creationId="{EDA1CE08-9CCB-E495-E714-86F95B157F48}"/>
          </ac:spMkLst>
        </pc:spChg>
        <pc:spChg chg="add del mod">
          <ac:chgData name="Patrick Merritt" userId="b92c223c-8880-48c6-9b0c-d25ee1bca468" providerId="ADAL" clId="{D384CEBE-BE98-4C3F-8F1E-6AD1F22AE020}" dt="2023-12-14T11:16:34.491" v="4267" actId="700"/>
          <ac:spMkLst>
            <pc:docMk/>
            <pc:sldMk cId="481169942" sldId="278"/>
            <ac:spMk id="12" creationId="{A603283F-9915-EC3F-73E2-EB45D246C021}"/>
          </ac:spMkLst>
        </pc:spChg>
        <pc:spChg chg="add">
          <ac:chgData name="Patrick Merritt" userId="b92c223c-8880-48c6-9b0c-d25ee1bca468" providerId="ADAL" clId="{D384CEBE-BE98-4C3F-8F1E-6AD1F22AE020}" dt="2023-12-14T11:17:33.705" v="4272" actId="26606"/>
          <ac:spMkLst>
            <pc:docMk/>
            <pc:sldMk cId="481169942" sldId="278"/>
            <ac:spMk id="5129" creationId="{E1750109-3B91-4506-B997-0CD8E35A1488}"/>
          </ac:spMkLst>
        </pc:spChg>
        <pc:spChg chg="add">
          <ac:chgData name="Patrick Merritt" userId="b92c223c-8880-48c6-9b0c-d25ee1bca468" providerId="ADAL" clId="{D384CEBE-BE98-4C3F-8F1E-6AD1F22AE020}" dt="2023-12-14T11:17:33.705" v="4272" actId="26606"/>
          <ac:spMkLst>
            <pc:docMk/>
            <pc:sldMk cId="481169942" sldId="278"/>
            <ac:spMk id="5131" creationId="{E72D8D1B-59F6-4FF3-8547-9BBB6129F2FA}"/>
          </ac:spMkLst>
        </pc:spChg>
        <pc:spChg chg="add">
          <ac:chgData name="Patrick Merritt" userId="b92c223c-8880-48c6-9b0c-d25ee1bca468" providerId="ADAL" clId="{D384CEBE-BE98-4C3F-8F1E-6AD1F22AE020}" dt="2023-12-14T11:17:33.705" v="4272" actId="26606"/>
          <ac:spMkLst>
            <pc:docMk/>
            <pc:sldMk cId="481169942" sldId="278"/>
            <ac:spMk id="5133" creationId="{8FC8C21F-9484-4A71-ABFA-6C10682FAC3E}"/>
          </ac:spMkLst>
        </pc:spChg>
        <pc:spChg chg="add">
          <ac:chgData name="Patrick Merritt" userId="b92c223c-8880-48c6-9b0c-d25ee1bca468" providerId="ADAL" clId="{D384CEBE-BE98-4C3F-8F1E-6AD1F22AE020}" dt="2023-12-14T11:17:33.705" v="4272" actId="26606"/>
          <ac:spMkLst>
            <pc:docMk/>
            <pc:sldMk cId="481169942" sldId="278"/>
            <ac:spMk id="5135" creationId="{2C444748-5A8D-4B53-89FE-42B455DFA2D1}"/>
          </ac:spMkLst>
        </pc:spChg>
        <pc:spChg chg="add">
          <ac:chgData name="Patrick Merritt" userId="b92c223c-8880-48c6-9b0c-d25ee1bca468" providerId="ADAL" clId="{D384CEBE-BE98-4C3F-8F1E-6AD1F22AE020}" dt="2023-12-14T11:17:33.705" v="4272" actId="26606"/>
          <ac:spMkLst>
            <pc:docMk/>
            <pc:sldMk cId="481169942" sldId="278"/>
            <ac:spMk id="5137" creationId="{14044C96-7CFD-44DB-A579-D77B0D37C681}"/>
          </ac:spMkLst>
        </pc:spChg>
        <pc:picChg chg="add mod ord">
          <ac:chgData name="Patrick Merritt" userId="b92c223c-8880-48c6-9b0c-d25ee1bca468" providerId="ADAL" clId="{D384CEBE-BE98-4C3F-8F1E-6AD1F22AE020}" dt="2023-12-14T11:17:33.705" v="4272" actId="26606"/>
          <ac:picMkLst>
            <pc:docMk/>
            <pc:sldMk cId="481169942" sldId="278"/>
            <ac:picMk id="6" creationId="{4526D44A-86D4-C1BD-266D-B26B090E81BE}"/>
          </ac:picMkLst>
        </pc:picChg>
        <pc:picChg chg="add mod">
          <ac:chgData name="Patrick Merritt" userId="b92c223c-8880-48c6-9b0c-d25ee1bca468" providerId="ADAL" clId="{D384CEBE-BE98-4C3F-8F1E-6AD1F22AE020}" dt="2023-12-14T11:17:33.705" v="4272" actId="26606"/>
          <ac:picMkLst>
            <pc:docMk/>
            <pc:sldMk cId="481169942" sldId="278"/>
            <ac:picMk id="8" creationId="{E7EDD415-67BA-440C-B782-824CC9E2575E}"/>
          </ac:picMkLst>
        </pc:picChg>
        <pc:picChg chg="add mod">
          <ac:chgData name="Patrick Merritt" userId="b92c223c-8880-48c6-9b0c-d25ee1bca468" providerId="ADAL" clId="{D384CEBE-BE98-4C3F-8F1E-6AD1F22AE020}" dt="2023-12-14T11:17:33.705" v="4272" actId="26606"/>
          <ac:picMkLst>
            <pc:docMk/>
            <pc:sldMk cId="481169942" sldId="278"/>
            <ac:picMk id="10" creationId="{29206B78-E946-863C-7045-DE62E28DE971}"/>
          </ac:picMkLst>
        </pc:picChg>
        <pc:picChg chg="add mod ord">
          <ac:chgData name="Patrick Merritt" userId="b92c223c-8880-48c6-9b0c-d25ee1bca468" providerId="ADAL" clId="{D384CEBE-BE98-4C3F-8F1E-6AD1F22AE020}" dt="2023-12-14T11:17:33.705" v="4272" actId="26606"/>
          <ac:picMkLst>
            <pc:docMk/>
            <pc:sldMk cId="481169942" sldId="278"/>
            <ac:picMk id="5124" creationId="{79A71ED6-5348-6B00-84E9-E9946309571F}"/>
          </ac:picMkLst>
        </pc:pic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741283983" sldId="278"/>
        </pc:sldMkLst>
      </pc:sldChg>
      <pc:sldChg chg="addSp modSp new mod modClrScheme chgLayout">
        <pc:chgData name="Patrick Merritt" userId="b92c223c-8880-48c6-9b0c-d25ee1bca468" providerId="ADAL" clId="{D384CEBE-BE98-4C3F-8F1E-6AD1F22AE020}" dt="2023-12-14T11:23:40.372" v="5033" actId="20577"/>
        <pc:sldMkLst>
          <pc:docMk/>
          <pc:sldMk cId="57437478" sldId="279"/>
        </pc:sldMkLst>
        <pc:spChg chg="add mod">
          <ac:chgData name="Patrick Merritt" userId="b92c223c-8880-48c6-9b0c-d25ee1bca468" providerId="ADAL" clId="{D384CEBE-BE98-4C3F-8F1E-6AD1F22AE020}" dt="2023-12-14T11:23:40.372" v="5033" actId="20577"/>
          <ac:spMkLst>
            <pc:docMk/>
            <pc:sldMk cId="57437478" sldId="279"/>
            <ac:spMk id="2" creationId="{0DD4FC13-6441-C4A2-502F-C6AD7B4FFE99}"/>
          </ac:spMkLst>
        </pc:spChg>
        <pc:spChg chg="add mod">
          <ac:chgData name="Patrick Merritt" userId="b92c223c-8880-48c6-9b0c-d25ee1bca468" providerId="ADAL" clId="{D384CEBE-BE98-4C3F-8F1E-6AD1F22AE020}" dt="2023-12-14T11:18:00.081" v="4307" actId="20577"/>
          <ac:spMkLst>
            <pc:docMk/>
            <pc:sldMk cId="57437478" sldId="279"/>
            <ac:spMk id="3" creationId="{58AEB1DF-16B2-56D8-8C4B-CB7C32F9C212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637118319" sldId="279"/>
        </pc:sldMkLst>
      </pc:sldChg>
      <pc:sldChg chg="addSp modSp new mod modClrScheme chgLayout">
        <pc:chgData name="Patrick Merritt" userId="b92c223c-8880-48c6-9b0c-d25ee1bca468" providerId="ADAL" clId="{D384CEBE-BE98-4C3F-8F1E-6AD1F22AE020}" dt="2023-12-14T11:20:33.744" v="4663" actId="20577"/>
        <pc:sldMkLst>
          <pc:docMk/>
          <pc:sldMk cId="639206012" sldId="280"/>
        </pc:sldMkLst>
        <pc:spChg chg="add mod">
          <ac:chgData name="Patrick Merritt" userId="b92c223c-8880-48c6-9b0c-d25ee1bca468" providerId="ADAL" clId="{D384CEBE-BE98-4C3F-8F1E-6AD1F22AE020}" dt="2023-12-14T11:18:28.957" v="4378" actId="20577"/>
          <ac:spMkLst>
            <pc:docMk/>
            <pc:sldMk cId="639206012" sldId="280"/>
            <ac:spMk id="2" creationId="{AB0A2675-5625-096A-6567-5F361336ABD0}"/>
          </ac:spMkLst>
        </pc:spChg>
        <pc:spChg chg="add mod">
          <ac:chgData name="Patrick Merritt" userId="b92c223c-8880-48c6-9b0c-d25ee1bca468" providerId="ADAL" clId="{D384CEBE-BE98-4C3F-8F1E-6AD1F22AE020}" dt="2023-12-14T11:20:33.744" v="4663" actId="20577"/>
          <ac:spMkLst>
            <pc:docMk/>
            <pc:sldMk cId="639206012" sldId="280"/>
            <ac:spMk id="3" creationId="{6415A482-3D60-4381-8BF5-1F625D70BEAD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5401093" sldId="281"/>
        </pc:sldMkLst>
      </pc:sldChg>
      <pc:sldChg chg="modSp new mod">
        <pc:chgData name="Patrick Merritt" userId="b92c223c-8880-48c6-9b0c-d25ee1bca468" providerId="ADAL" clId="{D384CEBE-BE98-4C3F-8F1E-6AD1F22AE020}" dt="2023-12-14T11:36:22.565" v="6001" actId="27636"/>
        <pc:sldMkLst>
          <pc:docMk/>
          <pc:sldMk cId="2747582081" sldId="281"/>
        </pc:sldMkLst>
        <pc:spChg chg="mod">
          <ac:chgData name="Patrick Merritt" userId="b92c223c-8880-48c6-9b0c-d25ee1bca468" providerId="ADAL" clId="{D384CEBE-BE98-4C3F-8F1E-6AD1F22AE020}" dt="2023-12-14T11:21:27.685" v="4684" actId="20577"/>
          <ac:spMkLst>
            <pc:docMk/>
            <pc:sldMk cId="2747582081" sldId="281"/>
            <ac:spMk id="2" creationId="{EB5A4D7F-48C6-7085-B192-FA1421462A76}"/>
          </ac:spMkLst>
        </pc:spChg>
        <pc:spChg chg="mod">
          <ac:chgData name="Patrick Merritt" userId="b92c223c-8880-48c6-9b0c-d25ee1bca468" providerId="ADAL" clId="{D384CEBE-BE98-4C3F-8F1E-6AD1F22AE020}" dt="2023-12-14T11:36:22.565" v="6001" actId="27636"/>
          <ac:spMkLst>
            <pc:docMk/>
            <pc:sldMk cId="2747582081" sldId="281"/>
            <ac:spMk id="3" creationId="{C68AEC16-3D3D-359E-3350-1E88C0DF4B77}"/>
          </ac:spMkLst>
        </pc:spChg>
      </pc:sldChg>
      <pc:sldChg chg="addSp delSp modSp new mod modClrScheme chgLayout">
        <pc:chgData name="Patrick Merritt" userId="b92c223c-8880-48c6-9b0c-d25ee1bca468" providerId="ADAL" clId="{D384CEBE-BE98-4C3F-8F1E-6AD1F22AE020}" dt="2023-12-14T11:30:37.241" v="5805" actId="313"/>
        <pc:sldMkLst>
          <pc:docMk/>
          <pc:sldMk cId="4085231695" sldId="282"/>
        </pc:sldMkLst>
        <pc:spChg chg="del mod ord">
          <ac:chgData name="Patrick Merritt" userId="b92c223c-8880-48c6-9b0c-d25ee1bca468" providerId="ADAL" clId="{D384CEBE-BE98-4C3F-8F1E-6AD1F22AE020}" dt="2023-12-14T11:23:47.633" v="5035" actId="700"/>
          <ac:spMkLst>
            <pc:docMk/>
            <pc:sldMk cId="4085231695" sldId="282"/>
            <ac:spMk id="2" creationId="{9DBE5B5D-924D-6315-4672-F03E883F8609}"/>
          </ac:spMkLst>
        </pc:spChg>
        <pc:spChg chg="del mod ord">
          <ac:chgData name="Patrick Merritt" userId="b92c223c-8880-48c6-9b0c-d25ee1bca468" providerId="ADAL" clId="{D384CEBE-BE98-4C3F-8F1E-6AD1F22AE020}" dt="2023-12-14T11:23:47.633" v="5035" actId="700"/>
          <ac:spMkLst>
            <pc:docMk/>
            <pc:sldMk cId="4085231695" sldId="282"/>
            <ac:spMk id="3" creationId="{391EE053-079A-BE24-160B-C803C8C828A2}"/>
          </ac:spMkLst>
        </pc:spChg>
        <pc:spChg chg="add mod ord">
          <ac:chgData name="Patrick Merritt" userId="b92c223c-8880-48c6-9b0c-d25ee1bca468" providerId="ADAL" clId="{D384CEBE-BE98-4C3F-8F1E-6AD1F22AE020}" dt="2023-12-14T11:24:32.493" v="5164" actId="20577"/>
          <ac:spMkLst>
            <pc:docMk/>
            <pc:sldMk cId="4085231695" sldId="282"/>
            <ac:spMk id="4" creationId="{9734C533-27AC-AB73-B909-7CD48A6CAB4A}"/>
          </ac:spMkLst>
        </pc:spChg>
        <pc:spChg chg="add mod ord">
          <ac:chgData name="Patrick Merritt" userId="b92c223c-8880-48c6-9b0c-d25ee1bca468" providerId="ADAL" clId="{D384CEBE-BE98-4C3F-8F1E-6AD1F22AE020}" dt="2023-12-14T11:30:37.241" v="5805" actId="313"/>
          <ac:spMkLst>
            <pc:docMk/>
            <pc:sldMk cId="4085231695" sldId="282"/>
            <ac:spMk id="5" creationId="{35DEB30E-3804-8FB1-2870-B6E5F32DDBBA}"/>
          </ac:spMkLst>
        </pc:spChg>
      </pc:sldChg>
      <pc:sldChg chg="addSp modSp new mod">
        <pc:chgData name="Patrick Merritt" userId="b92c223c-8880-48c6-9b0c-d25ee1bca468" providerId="ADAL" clId="{D384CEBE-BE98-4C3F-8F1E-6AD1F22AE020}" dt="2023-12-14T11:32:54.785" v="5820" actId="27636"/>
        <pc:sldMkLst>
          <pc:docMk/>
          <pc:sldMk cId="861414133" sldId="283"/>
        </pc:sldMkLst>
        <pc:spChg chg="mod">
          <ac:chgData name="Patrick Merritt" userId="b92c223c-8880-48c6-9b0c-d25ee1bca468" providerId="ADAL" clId="{D384CEBE-BE98-4C3F-8F1E-6AD1F22AE020}" dt="2023-12-14T11:32:54.785" v="5820" actId="27636"/>
          <ac:spMkLst>
            <pc:docMk/>
            <pc:sldMk cId="861414133" sldId="283"/>
            <ac:spMk id="2" creationId="{4999869D-FD9F-469E-646B-A9CDECA479B0}"/>
          </ac:spMkLst>
        </pc:spChg>
        <pc:picChg chg="add mod modCrop">
          <ac:chgData name="Patrick Merritt" userId="b92c223c-8880-48c6-9b0c-d25ee1bca468" providerId="ADAL" clId="{D384CEBE-BE98-4C3F-8F1E-6AD1F22AE020}" dt="2023-12-14T11:32:23.588" v="5813" actId="14100"/>
          <ac:picMkLst>
            <pc:docMk/>
            <pc:sldMk cId="861414133" sldId="283"/>
            <ac:picMk id="5" creationId="{D29B3E3C-8034-04E0-35A8-E2B310CE222E}"/>
          </ac:picMkLst>
        </pc:pic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975355655" sldId="283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67526534" sldId="284"/>
        </pc:sldMkLst>
      </pc:sldChg>
      <pc:sldChg chg="addSp modSp add mod">
        <pc:chgData name="Patrick Merritt" userId="b92c223c-8880-48c6-9b0c-d25ee1bca468" providerId="ADAL" clId="{D384CEBE-BE98-4C3F-8F1E-6AD1F22AE020}" dt="2023-12-14T11:33:11.217" v="5827" actId="1076"/>
        <pc:sldMkLst>
          <pc:docMk/>
          <pc:sldMk cId="1690954885" sldId="284"/>
        </pc:sldMkLst>
        <pc:spChg chg="mod">
          <ac:chgData name="Patrick Merritt" userId="b92c223c-8880-48c6-9b0c-d25ee1bca468" providerId="ADAL" clId="{D384CEBE-BE98-4C3F-8F1E-6AD1F22AE020}" dt="2023-12-14T11:32:30.613" v="5815" actId="27636"/>
          <ac:spMkLst>
            <pc:docMk/>
            <pc:sldMk cId="1690954885" sldId="284"/>
            <ac:spMk id="2" creationId="{4999869D-FD9F-469E-646B-A9CDECA479B0}"/>
          </ac:spMkLst>
        </pc:spChg>
        <pc:spChg chg="add mod">
          <ac:chgData name="Patrick Merritt" userId="b92c223c-8880-48c6-9b0c-d25ee1bca468" providerId="ADAL" clId="{D384CEBE-BE98-4C3F-8F1E-6AD1F22AE020}" dt="2023-12-14T11:33:11.217" v="5827" actId="1076"/>
          <ac:spMkLst>
            <pc:docMk/>
            <pc:sldMk cId="1690954885" sldId="284"/>
            <ac:spMk id="4" creationId="{DD4BD278-657F-CDB9-91BA-0D0E71996A1B}"/>
          </ac:spMkLst>
        </pc:spChg>
        <pc:spChg chg="add mod">
          <ac:chgData name="Patrick Merritt" userId="b92c223c-8880-48c6-9b0c-d25ee1bca468" providerId="ADAL" clId="{D384CEBE-BE98-4C3F-8F1E-6AD1F22AE020}" dt="2023-12-14T11:33:06.280" v="5825" actId="1076"/>
          <ac:spMkLst>
            <pc:docMk/>
            <pc:sldMk cId="1690954885" sldId="284"/>
            <ac:spMk id="6" creationId="{17C461F3-E2A6-AF57-D4FA-ABECB5A77E3D}"/>
          </ac:spMkLst>
        </pc:spChg>
      </pc:sldChg>
      <pc:sldChg chg="modSp new mod">
        <pc:chgData name="Patrick Merritt" userId="b92c223c-8880-48c6-9b0c-d25ee1bca468" providerId="ADAL" clId="{D384CEBE-BE98-4C3F-8F1E-6AD1F22AE020}" dt="2023-12-14T11:38:31.535" v="6096" actId="27636"/>
        <pc:sldMkLst>
          <pc:docMk/>
          <pc:sldMk cId="478102423" sldId="285"/>
        </pc:sldMkLst>
        <pc:spChg chg="mod">
          <ac:chgData name="Patrick Merritt" userId="b92c223c-8880-48c6-9b0c-d25ee1bca468" providerId="ADAL" clId="{D384CEBE-BE98-4C3F-8F1E-6AD1F22AE020}" dt="2023-12-14T11:33:22.939" v="5836" actId="20577"/>
          <ac:spMkLst>
            <pc:docMk/>
            <pc:sldMk cId="478102423" sldId="285"/>
            <ac:spMk id="2" creationId="{5E82108D-084D-831A-51BA-3CC1A61B57D2}"/>
          </ac:spMkLst>
        </pc:spChg>
        <pc:spChg chg="mod">
          <ac:chgData name="Patrick Merritt" userId="b92c223c-8880-48c6-9b0c-d25ee1bca468" providerId="ADAL" clId="{D384CEBE-BE98-4C3F-8F1E-6AD1F22AE020}" dt="2023-12-14T11:38:31.535" v="6096" actId="27636"/>
          <ac:spMkLst>
            <pc:docMk/>
            <pc:sldMk cId="478102423" sldId="285"/>
            <ac:spMk id="3" creationId="{FAC81001-429F-1B6F-FC7F-CC93CC9D9BD1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139425583" sldId="285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221497073" sldId="286"/>
        </pc:sldMkLst>
      </pc:sldChg>
      <pc:sldChg chg="addSp delSp modSp new mod modClrScheme chgLayout">
        <pc:chgData name="Patrick Merritt" userId="b92c223c-8880-48c6-9b0c-d25ee1bca468" providerId="ADAL" clId="{D384CEBE-BE98-4C3F-8F1E-6AD1F22AE020}" dt="2023-12-14T12:01:51.891" v="6229" actId="22"/>
        <pc:sldMkLst>
          <pc:docMk/>
          <pc:sldMk cId="4225291369" sldId="286"/>
        </pc:sldMkLst>
        <pc:spChg chg="mod ord">
          <ac:chgData name="Patrick Merritt" userId="b92c223c-8880-48c6-9b0c-d25ee1bca468" providerId="ADAL" clId="{D384CEBE-BE98-4C3F-8F1E-6AD1F22AE020}" dt="2023-12-14T11:48:41.725" v="6134" actId="700"/>
          <ac:spMkLst>
            <pc:docMk/>
            <pc:sldMk cId="4225291369" sldId="286"/>
            <ac:spMk id="2" creationId="{B0295905-9F62-64E0-24EC-DB9CF235FF83}"/>
          </ac:spMkLst>
        </pc:spChg>
        <pc:spChg chg="del">
          <ac:chgData name="Patrick Merritt" userId="b92c223c-8880-48c6-9b0c-d25ee1bca468" providerId="ADAL" clId="{D384CEBE-BE98-4C3F-8F1E-6AD1F22AE020}" dt="2023-12-14T11:48:19.876" v="6098" actId="22"/>
          <ac:spMkLst>
            <pc:docMk/>
            <pc:sldMk cId="4225291369" sldId="286"/>
            <ac:spMk id="3" creationId="{8E89761F-DC10-977E-D736-5497D7653EC0}"/>
          </ac:spMkLst>
        </pc:spChg>
        <pc:spChg chg="add del mod ord">
          <ac:chgData name="Patrick Merritt" userId="b92c223c-8880-48c6-9b0c-d25ee1bca468" providerId="ADAL" clId="{D384CEBE-BE98-4C3F-8F1E-6AD1F22AE020}" dt="2023-12-14T11:48:41.725" v="6134" actId="700"/>
          <ac:spMkLst>
            <pc:docMk/>
            <pc:sldMk cId="4225291369" sldId="286"/>
            <ac:spMk id="7" creationId="{C874C4B5-DF56-5D6E-3E75-626B6A582F3A}"/>
          </ac:spMkLst>
        </pc:spChg>
        <pc:spChg chg="add mod ord">
          <ac:chgData name="Patrick Merritt" userId="b92c223c-8880-48c6-9b0c-d25ee1bca468" providerId="ADAL" clId="{D384CEBE-BE98-4C3F-8F1E-6AD1F22AE020}" dt="2023-12-14T12:01:24.404" v="6227" actId="20577"/>
          <ac:spMkLst>
            <pc:docMk/>
            <pc:sldMk cId="4225291369" sldId="286"/>
            <ac:spMk id="8" creationId="{CF12094B-B786-7407-8126-8160A72F073F}"/>
          </ac:spMkLst>
        </pc:spChg>
        <pc:spChg chg="add del mod ord">
          <ac:chgData name="Patrick Merritt" userId="b92c223c-8880-48c6-9b0c-d25ee1bca468" providerId="ADAL" clId="{D384CEBE-BE98-4C3F-8F1E-6AD1F22AE020}" dt="2023-12-14T11:48:43.177" v="6135" actId="22"/>
          <ac:spMkLst>
            <pc:docMk/>
            <pc:sldMk cId="4225291369" sldId="286"/>
            <ac:spMk id="9" creationId="{B51F0EE6-ED3D-590D-DC1F-6DA4263C1F48}"/>
          </ac:spMkLst>
        </pc:spChg>
        <pc:spChg chg="add del mod">
          <ac:chgData name="Patrick Merritt" userId="b92c223c-8880-48c6-9b0c-d25ee1bca468" providerId="ADAL" clId="{D384CEBE-BE98-4C3F-8F1E-6AD1F22AE020}" dt="2023-12-14T12:01:51.891" v="6229" actId="22"/>
          <ac:spMkLst>
            <pc:docMk/>
            <pc:sldMk cId="4225291369" sldId="286"/>
            <ac:spMk id="13" creationId="{5CF0CADA-2FC5-37E6-52A4-8142D9599928}"/>
          </ac:spMkLst>
        </pc:spChg>
        <pc:picChg chg="add del mod ord">
          <ac:chgData name="Patrick Merritt" userId="b92c223c-8880-48c6-9b0c-d25ee1bca468" providerId="ADAL" clId="{D384CEBE-BE98-4C3F-8F1E-6AD1F22AE020}" dt="2023-12-14T11:48:39.175" v="6133" actId="478"/>
          <ac:picMkLst>
            <pc:docMk/>
            <pc:sldMk cId="4225291369" sldId="286"/>
            <ac:picMk id="5" creationId="{67813943-B49D-7450-A742-D25E5C7F7A4B}"/>
          </ac:picMkLst>
        </pc:picChg>
        <pc:picChg chg="add del mod ord">
          <ac:chgData name="Patrick Merritt" userId="b92c223c-8880-48c6-9b0c-d25ee1bca468" providerId="ADAL" clId="{D384CEBE-BE98-4C3F-8F1E-6AD1F22AE020}" dt="2023-12-14T12:01:50.705" v="6228" actId="478"/>
          <ac:picMkLst>
            <pc:docMk/>
            <pc:sldMk cId="4225291369" sldId="286"/>
            <ac:picMk id="11" creationId="{4960E74D-2AF6-751A-27D0-11E6E91B2CB4}"/>
          </ac:picMkLst>
        </pc:picChg>
        <pc:picChg chg="add mod ord">
          <ac:chgData name="Patrick Merritt" userId="b92c223c-8880-48c6-9b0c-d25ee1bca468" providerId="ADAL" clId="{D384CEBE-BE98-4C3F-8F1E-6AD1F22AE020}" dt="2023-12-14T12:01:51.891" v="6229" actId="22"/>
          <ac:picMkLst>
            <pc:docMk/>
            <pc:sldMk cId="4225291369" sldId="286"/>
            <ac:picMk id="15" creationId="{76A2D830-EF71-4AF1-E6C0-2B8FFEDB3268}"/>
          </ac:picMkLst>
        </pc:picChg>
      </pc:sldChg>
      <pc:sldChg chg="add ord">
        <pc:chgData name="Patrick Merritt" userId="b92c223c-8880-48c6-9b0c-d25ee1bca468" providerId="ADAL" clId="{D384CEBE-BE98-4C3F-8F1E-6AD1F22AE020}" dt="2023-12-14T12:01:18.624" v="6220"/>
        <pc:sldMkLst>
          <pc:docMk/>
          <pc:sldMk cId="2373353585" sldId="287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4171293960" sldId="287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691405496" sldId="288"/>
        </pc:sldMkLst>
      </pc:sldChg>
      <pc:sldChg chg="addSp delSp modSp new mod">
        <pc:chgData name="Patrick Merritt" userId="b92c223c-8880-48c6-9b0c-d25ee1bca468" providerId="ADAL" clId="{D384CEBE-BE98-4C3F-8F1E-6AD1F22AE020}" dt="2023-12-14T12:02:55.047" v="6281" actId="20577"/>
        <pc:sldMkLst>
          <pc:docMk/>
          <pc:sldMk cId="1932368986" sldId="288"/>
        </pc:sldMkLst>
        <pc:spChg chg="mod">
          <ac:chgData name="Patrick Merritt" userId="b92c223c-8880-48c6-9b0c-d25ee1bca468" providerId="ADAL" clId="{D384CEBE-BE98-4C3F-8F1E-6AD1F22AE020}" dt="2023-12-14T12:02:13.102" v="6247" actId="20577"/>
          <ac:spMkLst>
            <pc:docMk/>
            <pc:sldMk cId="1932368986" sldId="288"/>
            <ac:spMk id="2" creationId="{0F2D3BA6-86EC-E13F-62DC-A33FBF0241AE}"/>
          </ac:spMkLst>
        </pc:spChg>
        <pc:spChg chg="mod">
          <ac:chgData name="Patrick Merritt" userId="b92c223c-8880-48c6-9b0c-d25ee1bca468" providerId="ADAL" clId="{D384CEBE-BE98-4C3F-8F1E-6AD1F22AE020}" dt="2023-12-14T12:02:55.047" v="6281" actId="20577"/>
          <ac:spMkLst>
            <pc:docMk/>
            <pc:sldMk cId="1932368986" sldId="288"/>
            <ac:spMk id="3" creationId="{2B60DBD8-2544-49D3-04CE-58D1A7049F8E}"/>
          </ac:spMkLst>
        </pc:spChg>
        <pc:spChg chg="del">
          <ac:chgData name="Patrick Merritt" userId="b92c223c-8880-48c6-9b0c-d25ee1bca468" providerId="ADAL" clId="{D384CEBE-BE98-4C3F-8F1E-6AD1F22AE020}" dt="2023-12-14T12:02:44.820" v="6250" actId="22"/>
          <ac:spMkLst>
            <pc:docMk/>
            <pc:sldMk cId="1932368986" sldId="288"/>
            <ac:spMk id="4" creationId="{18C16B7B-B736-6B80-D672-A32C6025D0E8}"/>
          </ac:spMkLst>
        </pc:spChg>
        <pc:picChg chg="add del">
          <ac:chgData name="Patrick Merritt" userId="b92c223c-8880-48c6-9b0c-d25ee1bca468" providerId="ADAL" clId="{D384CEBE-BE98-4C3F-8F1E-6AD1F22AE020}" dt="2023-12-14T12:02:43.369" v="6249" actId="22"/>
          <ac:picMkLst>
            <pc:docMk/>
            <pc:sldMk cId="1932368986" sldId="288"/>
            <ac:picMk id="6" creationId="{4A2D6014-7D8F-CB29-514E-BBC8572671CE}"/>
          </ac:picMkLst>
        </pc:picChg>
        <pc:picChg chg="add mod ord">
          <ac:chgData name="Patrick Merritt" userId="b92c223c-8880-48c6-9b0c-d25ee1bca468" providerId="ADAL" clId="{D384CEBE-BE98-4C3F-8F1E-6AD1F22AE020}" dt="2023-12-14T12:02:44.820" v="6250" actId="22"/>
          <ac:picMkLst>
            <pc:docMk/>
            <pc:sldMk cId="1932368986" sldId="288"/>
            <ac:picMk id="8" creationId="{17437018-1D89-0B1A-6CDF-F3A26E93B189}"/>
          </ac:picMkLst>
        </pc:picChg>
      </pc:sldChg>
      <pc:sldChg chg="addSp delSp modSp new mod modClrScheme chgLayout">
        <pc:chgData name="Patrick Merritt" userId="b92c223c-8880-48c6-9b0c-d25ee1bca468" providerId="ADAL" clId="{D384CEBE-BE98-4C3F-8F1E-6AD1F22AE020}" dt="2023-12-14T12:08:42.663" v="6306" actId="5793"/>
        <pc:sldMkLst>
          <pc:docMk/>
          <pc:sldMk cId="1920045742" sldId="289"/>
        </pc:sldMkLst>
        <pc:spChg chg="del mod ord">
          <ac:chgData name="Patrick Merritt" userId="b92c223c-8880-48c6-9b0c-d25ee1bca468" providerId="ADAL" clId="{D384CEBE-BE98-4C3F-8F1E-6AD1F22AE020}" dt="2023-12-14T12:08:12.891" v="6285" actId="700"/>
          <ac:spMkLst>
            <pc:docMk/>
            <pc:sldMk cId="1920045742" sldId="289"/>
            <ac:spMk id="2" creationId="{3A2E4ABF-3C52-346A-C4B3-B574EBD8597C}"/>
          </ac:spMkLst>
        </pc:spChg>
        <pc:spChg chg="del mod ord">
          <ac:chgData name="Patrick Merritt" userId="b92c223c-8880-48c6-9b0c-d25ee1bca468" providerId="ADAL" clId="{D384CEBE-BE98-4C3F-8F1E-6AD1F22AE020}" dt="2023-12-14T12:08:12.891" v="6285" actId="700"/>
          <ac:spMkLst>
            <pc:docMk/>
            <pc:sldMk cId="1920045742" sldId="289"/>
            <ac:spMk id="3" creationId="{A574BFB0-10FE-E2AB-4642-275CCB035A16}"/>
          </ac:spMkLst>
        </pc:spChg>
        <pc:spChg chg="del">
          <ac:chgData name="Patrick Merritt" userId="b92c223c-8880-48c6-9b0c-d25ee1bca468" providerId="ADAL" clId="{D384CEBE-BE98-4C3F-8F1E-6AD1F22AE020}" dt="2023-12-14T12:08:12.891" v="6285" actId="700"/>
          <ac:spMkLst>
            <pc:docMk/>
            <pc:sldMk cId="1920045742" sldId="289"/>
            <ac:spMk id="4" creationId="{91A640F5-1586-024B-43B5-83B3C7B84A29}"/>
          </ac:spMkLst>
        </pc:spChg>
        <pc:spChg chg="add mod ord">
          <ac:chgData name="Patrick Merritt" userId="b92c223c-8880-48c6-9b0c-d25ee1bca468" providerId="ADAL" clId="{D384CEBE-BE98-4C3F-8F1E-6AD1F22AE020}" dt="2023-12-14T12:08:16.278" v="6297" actId="20577"/>
          <ac:spMkLst>
            <pc:docMk/>
            <pc:sldMk cId="1920045742" sldId="289"/>
            <ac:spMk id="5" creationId="{53867B50-6316-BFB0-EEE9-81B27034DBD9}"/>
          </ac:spMkLst>
        </pc:spChg>
        <pc:spChg chg="add del mod ord">
          <ac:chgData name="Patrick Merritt" userId="b92c223c-8880-48c6-9b0c-d25ee1bca468" providerId="ADAL" clId="{D384CEBE-BE98-4C3F-8F1E-6AD1F22AE020}" dt="2023-12-14T12:08:42.663" v="6306" actId="5793"/>
          <ac:spMkLst>
            <pc:docMk/>
            <pc:sldMk cId="1920045742" sldId="289"/>
            <ac:spMk id="6" creationId="{8C534E2F-97D6-4027-2557-9870A8142D88}"/>
          </ac:spMkLst>
        </pc:spChg>
        <pc:spChg chg="add del mod">
          <ac:chgData name="Patrick Merritt" userId="b92c223c-8880-48c6-9b0c-d25ee1bca468" providerId="ADAL" clId="{D384CEBE-BE98-4C3F-8F1E-6AD1F22AE020}" dt="2023-12-14T12:08:25.505" v="6299"/>
          <ac:spMkLst>
            <pc:docMk/>
            <pc:sldMk cId="1920045742" sldId="289"/>
            <ac:spMk id="7" creationId="{26D0BF79-23EA-4C96-27E0-C8CBF18B7BD3}"/>
          </ac:spMkLst>
        </pc:spChg>
      </pc:sldChg>
      <pc:sldChg chg="addSp modSp add mod">
        <pc:chgData name="Patrick Merritt" userId="b92c223c-8880-48c6-9b0c-d25ee1bca468" providerId="ADAL" clId="{D384CEBE-BE98-4C3F-8F1E-6AD1F22AE020}" dt="2023-12-14T12:18:09.058" v="6338" actId="207"/>
        <pc:sldMkLst>
          <pc:docMk/>
          <pc:sldMk cId="1357407568" sldId="290"/>
        </pc:sldMkLst>
        <pc:spChg chg="add mod">
          <ac:chgData name="Patrick Merritt" userId="b92c223c-8880-48c6-9b0c-d25ee1bca468" providerId="ADAL" clId="{D384CEBE-BE98-4C3F-8F1E-6AD1F22AE020}" dt="2023-12-14T12:18:09.058" v="6338" actId="207"/>
          <ac:spMkLst>
            <pc:docMk/>
            <pc:sldMk cId="1357407568" sldId="290"/>
            <ac:spMk id="4" creationId="{E90CAE7D-5E26-B2C0-8D3D-8F9CB7E86F77}"/>
          </ac:spMkLst>
        </pc:spChg>
        <pc:spChg chg="mod">
          <ac:chgData name="Patrick Merritt" userId="b92c223c-8880-48c6-9b0c-d25ee1bca468" providerId="ADAL" clId="{D384CEBE-BE98-4C3F-8F1E-6AD1F22AE020}" dt="2023-12-14T12:17:35.915" v="6333" actId="20577"/>
          <ac:spMkLst>
            <pc:docMk/>
            <pc:sldMk cId="1357407568" sldId="290"/>
            <ac:spMk id="6" creationId="{8C534E2F-97D6-4027-2557-9870A8142D88}"/>
          </ac:spMkLst>
        </pc:spChg>
        <pc:picChg chg="add">
          <ac:chgData name="Patrick Merritt" userId="b92c223c-8880-48c6-9b0c-d25ee1bca468" providerId="ADAL" clId="{D384CEBE-BE98-4C3F-8F1E-6AD1F22AE020}" dt="2023-12-14T12:17:50.102" v="6334" actId="22"/>
          <ac:picMkLst>
            <pc:docMk/>
            <pc:sldMk cId="1357407568" sldId="290"/>
            <ac:picMk id="3" creationId="{EA797CFB-D1CA-5089-4351-925066F929F2}"/>
          </ac:picMkLst>
        </pc:picChg>
      </pc:sldChg>
      <pc:sldChg chg="new del">
        <pc:chgData name="Patrick Merritt" userId="b92c223c-8880-48c6-9b0c-d25ee1bca468" providerId="ADAL" clId="{D384CEBE-BE98-4C3F-8F1E-6AD1F22AE020}" dt="2023-12-14T12:08:03.734" v="6284" actId="47"/>
        <pc:sldMkLst>
          <pc:docMk/>
          <pc:sldMk cId="1565928494" sldId="290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231356135" sldId="290"/>
        </pc:sldMkLst>
      </pc:sldChg>
      <pc:sldChg chg="modSp new del mod">
        <pc:chgData name="Patrick Merritt" userId="b92c223c-8880-48c6-9b0c-d25ee1bca468" providerId="ADAL" clId="{D384CEBE-BE98-4C3F-8F1E-6AD1F22AE020}" dt="2023-12-14T12:10:32.660" v="6331" actId="47"/>
        <pc:sldMkLst>
          <pc:docMk/>
          <pc:sldMk cId="2293263866" sldId="290"/>
        </pc:sldMkLst>
        <pc:spChg chg="mod">
          <ac:chgData name="Patrick Merritt" userId="b92c223c-8880-48c6-9b0c-d25ee1bca468" providerId="ADAL" clId="{D384CEBE-BE98-4C3F-8F1E-6AD1F22AE020}" dt="2023-12-14T12:10:29.636" v="6330" actId="20577"/>
          <ac:spMkLst>
            <pc:docMk/>
            <pc:sldMk cId="2293263866" sldId="290"/>
            <ac:spMk id="2" creationId="{B68BE645-1351-D456-D8AA-7791AB060FA2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902592564" sldId="291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678482395" sldId="292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4228849730" sldId="294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664712549" sldId="295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827035631" sldId="296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759619629" sldId="297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435094948" sldId="298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858622669" sldId="299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870768544" sldId="300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2331293" sldId="301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277474212" sldId="302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216974133" sldId="303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474397540" sldId="304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3973386" sldId="305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893215013" sldId="306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4015670441" sldId="307"/>
        </pc:sldMkLst>
      </pc:sldChg>
    </pc:docChg>
  </pc:docChgLst>
  <pc:docChgLst>
    <pc:chgData name="Patrick Merritt" userId="b92c223c-8880-48c6-9b0c-d25ee1bca468" providerId="ADAL" clId="{F1BB5505-4C9A-4EC7-86DE-41EFD854B8F8}"/>
    <pc:docChg chg="undo custSel addSld delSld modSld sldOrd">
      <pc:chgData name="Patrick Merritt" userId="b92c223c-8880-48c6-9b0c-d25ee1bca468" providerId="ADAL" clId="{F1BB5505-4C9A-4EC7-86DE-41EFD854B8F8}" dt="2024-09-15T13:33:16.033" v="3886" actId="20577"/>
      <pc:docMkLst>
        <pc:docMk/>
      </pc:docMkLst>
      <pc:sldChg chg="modSp mod">
        <pc:chgData name="Patrick Merritt" userId="b92c223c-8880-48c6-9b0c-d25ee1bca468" providerId="ADAL" clId="{F1BB5505-4C9A-4EC7-86DE-41EFD854B8F8}" dt="2024-09-15T12:29:35.242" v="836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F1BB5505-4C9A-4EC7-86DE-41EFD854B8F8}" dt="2024-09-15T12:17:29.201" v="1" actId="20577"/>
          <ac:spMkLst>
            <pc:docMk/>
            <pc:sldMk cId="357346659" sldId="256"/>
            <ac:spMk id="2" creationId="{B2975A7C-D54D-05E0-876F-826FC221EA09}"/>
          </ac:spMkLst>
        </pc:spChg>
        <pc:spChg chg="mod">
          <ac:chgData name="Patrick Merritt" userId="b92c223c-8880-48c6-9b0c-d25ee1bca468" providerId="ADAL" clId="{F1BB5505-4C9A-4EC7-86DE-41EFD854B8F8}" dt="2024-09-15T12:29:35.242" v="836" actId="20577"/>
          <ac:spMkLst>
            <pc:docMk/>
            <pc:sldMk cId="357346659" sldId="256"/>
            <ac:spMk id="3" creationId="{36870642-29A2-1695-40D0-B1CAC0942C8E}"/>
          </ac:spMkLst>
        </pc:spChg>
      </pc:sldChg>
      <pc:sldChg chg="addSp delSp modSp new mod modClrScheme chgLayout">
        <pc:chgData name="Patrick Merritt" userId="b92c223c-8880-48c6-9b0c-d25ee1bca468" providerId="ADAL" clId="{F1BB5505-4C9A-4EC7-86DE-41EFD854B8F8}" dt="2024-09-15T12:19:02.193" v="71" actId="20577"/>
        <pc:sldMkLst>
          <pc:docMk/>
          <pc:sldMk cId="46242323" sldId="258"/>
        </pc:sldMkLst>
        <pc:spChg chg="mod ord">
          <ac:chgData name="Patrick Merritt" userId="b92c223c-8880-48c6-9b0c-d25ee1bca468" providerId="ADAL" clId="{F1BB5505-4C9A-4EC7-86DE-41EFD854B8F8}" dt="2024-09-15T12:18:45.876" v="29" actId="20577"/>
          <ac:spMkLst>
            <pc:docMk/>
            <pc:sldMk cId="46242323" sldId="258"/>
            <ac:spMk id="2" creationId="{3B7A188A-3D82-E7A7-7E78-7AD73274654D}"/>
          </ac:spMkLst>
        </pc:spChg>
        <pc:spChg chg="del mod ord">
          <ac:chgData name="Patrick Merritt" userId="b92c223c-8880-48c6-9b0c-d25ee1bca468" providerId="ADAL" clId="{F1BB5505-4C9A-4EC7-86DE-41EFD854B8F8}" dt="2024-09-15T12:18:30.210" v="14" actId="700"/>
          <ac:spMkLst>
            <pc:docMk/>
            <pc:sldMk cId="46242323" sldId="258"/>
            <ac:spMk id="3" creationId="{B12DC34A-0918-1918-57C2-A0DDDDB0BD51}"/>
          </ac:spMkLst>
        </pc:spChg>
        <pc:spChg chg="add del mod ord">
          <ac:chgData name="Patrick Merritt" userId="b92c223c-8880-48c6-9b0c-d25ee1bca468" providerId="ADAL" clId="{F1BB5505-4C9A-4EC7-86DE-41EFD854B8F8}" dt="2024-09-15T12:18:33.077" v="16" actId="700"/>
          <ac:spMkLst>
            <pc:docMk/>
            <pc:sldMk cId="46242323" sldId="258"/>
            <ac:spMk id="4" creationId="{AF384EF3-9DEF-8218-221C-BC037D3DD05F}"/>
          </ac:spMkLst>
        </pc:spChg>
        <pc:spChg chg="add mod ord">
          <ac:chgData name="Patrick Merritt" userId="b92c223c-8880-48c6-9b0c-d25ee1bca468" providerId="ADAL" clId="{F1BB5505-4C9A-4EC7-86DE-41EFD854B8F8}" dt="2024-09-15T12:19:02.193" v="71" actId="20577"/>
          <ac:spMkLst>
            <pc:docMk/>
            <pc:sldMk cId="46242323" sldId="258"/>
            <ac:spMk id="5" creationId="{91B99073-39E8-5935-B7CA-900A5CAD3208}"/>
          </ac:spMkLst>
        </pc:sp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081798048" sldId="258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643284777" sldId="259"/>
        </pc:sldMkLst>
      </pc:sldChg>
      <pc:sldChg chg="modSp new mod">
        <pc:chgData name="Patrick Merritt" userId="b92c223c-8880-48c6-9b0c-d25ee1bca468" providerId="ADAL" clId="{F1BB5505-4C9A-4EC7-86DE-41EFD854B8F8}" dt="2024-09-15T12:21:41.042" v="409" actId="20577"/>
        <pc:sldMkLst>
          <pc:docMk/>
          <pc:sldMk cId="2648245939" sldId="259"/>
        </pc:sldMkLst>
        <pc:spChg chg="mod">
          <ac:chgData name="Patrick Merritt" userId="b92c223c-8880-48c6-9b0c-d25ee1bca468" providerId="ADAL" clId="{F1BB5505-4C9A-4EC7-86DE-41EFD854B8F8}" dt="2024-09-15T12:19:12.305" v="93" actId="20577"/>
          <ac:spMkLst>
            <pc:docMk/>
            <pc:sldMk cId="2648245939" sldId="259"/>
            <ac:spMk id="2" creationId="{034AFB55-C0FB-C440-475C-E0531DE8B97C}"/>
          </ac:spMkLst>
        </pc:spChg>
        <pc:spChg chg="mod">
          <ac:chgData name="Patrick Merritt" userId="b92c223c-8880-48c6-9b0c-d25ee1bca468" providerId="ADAL" clId="{F1BB5505-4C9A-4EC7-86DE-41EFD854B8F8}" dt="2024-09-15T12:21:41.042" v="409" actId="20577"/>
          <ac:spMkLst>
            <pc:docMk/>
            <pc:sldMk cId="2648245939" sldId="259"/>
            <ac:spMk id="3" creationId="{75D5C000-20C7-4DB4-3BE4-06661D2BFC90}"/>
          </ac:spMkLst>
        </pc:spChg>
      </pc:sldChg>
      <pc:sldChg chg="addSp delSp modSp new mod modClrScheme chgLayout">
        <pc:chgData name="Patrick Merritt" userId="b92c223c-8880-48c6-9b0c-d25ee1bca468" providerId="ADAL" clId="{F1BB5505-4C9A-4EC7-86DE-41EFD854B8F8}" dt="2024-09-15T12:28:57.078" v="764" actId="20577"/>
        <pc:sldMkLst>
          <pc:docMk/>
          <pc:sldMk cId="388867105" sldId="260"/>
        </pc:sldMkLst>
        <pc:spChg chg="mod ord">
          <ac:chgData name="Patrick Merritt" userId="b92c223c-8880-48c6-9b0c-d25ee1bca468" providerId="ADAL" clId="{F1BB5505-4C9A-4EC7-86DE-41EFD854B8F8}" dt="2024-09-15T12:27:52.321" v="695" actId="700"/>
          <ac:spMkLst>
            <pc:docMk/>
            <pc:sldMk cId="388867105" sldId="260"/>
            <ac:spMk id="2" creationId="{AF1B95A7-E070-1882-B207-04EA2AF2A2A9}"/>
          </ac:spMkLst>
        </pc:spChg>
        <pc:spChg chg="mod ord">
          <ac:chgData name="Patrick Merritt" userId="b92c223c-8880-48c6-9b0c-d25ee1bca468" providerId="ADAL" clId="{F1BB5505-4C9A-4EC7-86DE-41EFD854B8F8}" dt="2024-09-15T12:28:57.078" v="764" actId="20577"/>
          <ac:spMkLst>
            <pc:docMk/>
            <pc:sldMk cId="388867105" sldId="260"/>
            <ac:spMk id="3" creationId="{EFCBEBF7-3249-2AD6-9C07-52D024AF8C97}"/>
          </ac:spMkLst>
        </pc:spChg>
        <pc:spChg chg="add del mod ord">
          <ac:chgData name="Patrick Merritt" userId="b92c223c-8880-48c6-9b0c-d25ee1bca468" providerId="ADAL" clId="{F1BB5505-4C9A-4EC7-86DE-41EFD854B8F8}" dt="2024-09-15T12:27:53.916" v="696" actId="22"/>
          <ac:spMkLst>
            <pc:docMk/>
            <pc:sldMk cId="388867105" sldId="260"/>
            <ac:spMk id="4" creationId="{B13E6AF8-525F-1DAE-E717-6FA0F4009164}"/>
          </ac:spMkLst>
        </pc:spChg>
        <pc:spChg chg="add del mod">
          <ac:chgData name="Patrick Merritt" userId="b92c223c-8880-48c6-9b0c-d25ee1bca468" providerId="ADAL" clId="{F1BB5505-4C9A-4EC7-86DE-41EFD854B8F8}" dt="2024-09-15T12:28:17.214" v="698" actId="22"/>
          <ac:spMkLst>
            <pc:docMk/>
            <pc:sldMk cId="388867105" sldId="260"/>
            <ac:spMk id="8" creationId="{A7449662-C192-46FD-CD7B-8D47727B9321}"/>
          </ac:spMkLst>
        </pc:spChg>
        <pc:picChg chg="add del mod ord">
          <ac:chgData name="Patrick Merritt" userId="b92c223c-8880-48c6-9b0c-d25ee1bca468" providerId="ADAL" clId="{F1BB5505-4C9A-4EC7-86DE-41EFD854B8F8}" dt="2024-09-15T12:28:15.516" v="697" actId="478"/>
          <ac:picMkLst>
            <pc:docMk/>
            <pc:sldMk cId="388867105" sldId="260"/>
            <ac:picMk id="6" creationId="{E29A2352-4CEF-D1EA-17DD-0BA26558AF1E}"/>
          </ac:picMkLst>
        </pc:picChg>
        <pc:picChg chg="add mod ord">
          <ac:chgData name="Patrick Merritt" userId="b92c223c-8880-48c6-9b0c-d25ee1bca468" providerId="ADAL" clId="{F1BB5505-4C9A-4EC7-86DE-41EFD854B8F8}" dt="2024-09-15T12:28:17.214" v="698" actId="22"/>
          <ac:picMkLst>
            <pc:docMk/>
            <pc:sldMk cId="388867105" sldId="260"/>
            <ac:picMk id="10" creationId="{9A1A9CD4-165B-A38D-A505-B0E892851A3B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153999841" sldId="260"/>
        </pc:sldMkLst>
      </pc:sldChg>
      <pc:sldChg chg="addSp delSp modSp new mod modClrScheme chgLayout">
        <pc:chgData name="Patrick Merritt" userId="b92c223c-8880-48c6-9b0c-d25ee1bca468" providerId="ADAL" clId="{F1BB5505-4C9A-4EC7-86DE-41EFD854B8F8}" dt="2024-09-15T12:34:39.083" v="1096" actId="20577"/>
        <pc:sldMkLst>
          <pc:docMk/>
          <pc:sldMk cId="260157542" sldId="261"/>
        </pc:sldMkLst>
        <pc:spChg chg="del mod ord">
          <ac:chgData name="Patrick Merritt" userId="b92c223c-8880-48c6-9b0c-d25ee1bca468" providerId="ADAL" clId="{F1BB5505-4C9A-4EC7-86DE-41EFD854B8F8}" dt="2024-09-15T12:29:42.182" v="837" actId="700"/>
          <ac:spMkLst>
            <pc:docMk/>
            <pc:sldMk cId="260157542" sldId="261"/>
            <ac:spMk id="2" creationId="{A1DCA342-8DCD-AC2D-CB77-269073CCE873}"/>
          </ac:spMkLst>
        </pc:spChg>
        <pc:spChg chg="del mod ord">
          <ac:chgData name="Patrick Merritt" userId="b92c223c-8880-48c6-9b0c-d25ee1bca468" providerId="ADAL" clId="{F1BB5505-4C9A-4EC7-86DE-41EFD854B8F8}" dt="2024-09-15T12:29:42.182" v="837" actId="700"/>
          <ac:spMkLst>
            <pc:docMk/>
            <pc:sldMk cId="260157542" sldId="261"/>
            <ac:spMk id="3" creationId="{AAB7ED1A-F58E-938C-FA2F-F5651F190572}"/>
          </ac:spMkLst>
        </pc:spChg>
        <pc:spChg chg="del">
          <ac:chgData name="Patrick Merritt" userId="b92c223c-8880-48c6-9b0c-d25ee1bca468" providerId="ADAL" clId="{F1BB5505-4C9A-4EC7-86DE-41EFD854B8F8}" dt="2024-09-15T12:29:42.182" v="837" actId="700"/>
          <ac:spMkLst>
            <pc:docMk/>
            <pc:sldMk cId="260157542" sldId="261"/>
            <ac:spMk id="4" creationId="{6365254C-9289-8910-BE11-C2C93AE292F3}"/>
          </ac:spMkLst>
        </pc:spChg>
        <pc:spChg chg="add del mod ord">
          <ac:chgData name="Patrick Merritt" userId="b92c223c-8880-48c6-9b0c-d25ee1bca468" providerId="ADAL" clId="{F1BB5505-4C9A-4EC7-86DE-41EFD854B8F8}" dt="2024-09-15T12:29:48.127" v="839" actId="700"/>
          <ac:spMkLst>
            <pc:docMk/>
            <pc:sldMk cId="260157542" sldId="261"/>
            <ac:spMk id="5" creationId="{F6F9273B-E90A-4FF8-B679-EABB5EC15F35}"/>
          </ac:spMkLst>
        </pc:spChg>
        <pc:spChg chg="add del mod ord">
          <ac:chgData name="Patrick Merritt" userId="b92c223c-8880-48c6-9b0c-d25ee1bca468" providerId="ADAL" clId="{F1BB5505-4C9A-4EC7-86DE-41EFD854B8F8}" dt="2024-09-15T12:29:48.127" v="839" actId="700"/>
          <ac:spMkLst>
            <pc:docMk/>
            <pc:sldMk cId="260157542" sldId="261"/>
            <ac:spMk id="6" creationId="{F0A68CBD-7C85-9282-B863-CD0ABE62459B}"/>
          </ac:spMkLst>
        </pc:spChg>
        <pc:spChg chg="add mod ord">
          <ac:chgData name="Patrick Merritt" userId="b92c223c-8880-48c6-9b0c-d25ee1bca468" providerId="ADAL" clId="{F1BB5505-4C9A-4EC7-86DE-41EFD854B8F8}" dt="2024-09-15T12:30:43.206" v="875" actId="20577"/>
          <ac:spMkLst>
            <pc:docMk/>
            <pc:sldMk cId="260157542" sldId="261"/>
            <ac:spMk id="8" creationId="{F3339F18-A735-6150-6708-74AF60DE9927}"/>
          </ac:spMkLst>
        </pc:spChg>
        <pc:spChg chg="add del mod ord">
          <ac:chgData name="Patrick Merritt" userId="b92c223c-8880-48c6-9b0c-d25ee1bca468" providerId="ADAL" clId="{F1BB5505-4C9A-4EC7-86DE-41EFD854B8F8}" dt="2024-09-15T12:30:51.490" v="878"/>
          <ac:spMkLst>
            <pc:docMk/>
            <pc:sldMk cId="260157542" sldId="261"/>
            <ac:spMk id="9" creationId="{4091BC5F-4CC2-21CC-6F99-8A406239B47C}"/>
          </ac:spMkLst>
        </pc:spChg>
        <pc:spChg chg="add mod ord">
          <ac:chgData name="Patrick Merritt" userId="b92c223c-8880-48c6-9b0c-d25ee1bca468" providerId="ADAL" clId="{F1BB5505-4C9A-4EC7-86DE-41EFD854B8F8}" dt="2024-09-15T12:34:39.083" v="1096" actId="20577"/>
          <ac:spMkLst>
            <pc:docMk/>
            <pc:sldMk cId="260157542" sldId="261"/>
            <ac:spMk id="10" creationId="{DF83124E-03E2-F184-439E-CBF04B15EBE4}"/>
          </ac:spMkLst>
        </pc:spChg>
        <pc:picChg chg="add del mod">
          <ac:chgData name="Patrick Merritt" userId="b92c223c-8880-48c6-9b0c-d25ee1bca468" providerId="ADAL" clId="{F1BB5505-4C9A-4EC7-86DE-41EFD854B8F8}" dt="2024-09-15T12:30:50.130" v="877" actId="478"/>
          <ac:picMkLst>
            <pc:docMk/>
            <pc:sldMk cId="260157542" sldId="261"/>
            <ac:picMk id="7" creationId="{9202323E-33BC-D066-37EF-ADE41839210B}"/>
          </ac:picMkLst>
        </pc:picChg>
        <pc:picChg chg="add mod">
          <ac:chgData name="Patrick Merritt" userId="b92c223c-8880-48c6-9b0c-d25ee1bca468" providerId="ADAL" clId="{F1BB5505-4C9A-4EC7-86DE-41EFD854B8F8}" dt="2024-09-15T12:30:57.890" v="879" actId="14100"/>
          <ac:picMkLst>
            <pc:docMk/>
            <pc:sldMk cId="260157542" sldId="261"/>
            <ac:picMk id="11" creationId="{B24C2702-E440-F744-9C9B-32CE20A4B62D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521548385" sldId="261"/>
        </pc:sldMkLst>
      </pc:sldChg>
      <pc:sldChg chg="modSp new mod">
        <pc:chgData name="Patrick Merritt" userId="b92c223c-8880-48c6-9b0c-d25ee1bca468" providerId="ADAL" clId="{F1BB5505-4C9A-4EC7-86DE-41EFD854B8F8}" dt="2024-09-15T12:36:38.706" v="1448" actId="20577"/>
        <pc:sldMkLst>
          <pc:docMk/>
          <pc:sldMk cId="1089327717" sldId="262"/>
        </pc:sldMkLst>
        <pc:spChg chg="mod">
          <ac:chgData name="Patrick Merritt" userId="b92c223c-8880-48c6-9b0c-d25ee1bca468" providerId="ADAL" clId="{F1BB5505-4C9A-4EC7-86DE-41EFD854B8F8}" dt="2024-09-15T12:34:56.638" v="1120" actId="20577"/>
          <ac:spMkLst>
            <pc:docMk/>
            <pc:sldMk cId="1089327717" sldId="262"/>
            <ac:spMk id="2" creationId="{2F761396-238D-5CE7-B8F9-559F122C7CCD}"/>
          </ac:spMkLst>
        </pc:spChg>
        <pc:spChg chg="mod">
          <ac:chgData name="Patrick Merritt" userId="b92c223c-8880-48c6-9b0c-d25ee1bca468" providerId="ADAL" clId="{F1BB5505-4C9A-4EC7-86DE-41EFD854B8F8}" dt="2024-09-15T12:36:38.706" v="1448" actId="20577"/>
          <ac:spMkLst>
            <pc:docMk/>
            <pc:sldMk cId="1089327717" sldId="262"/>
            <ac:spMk id="3" creationId="{0E145DD7-F6CA-40D4-37B7-A04D2E7A289D}"/>
          </ac:spMkLst>
        </pc:spChg>
      </pc:sldChg>
      <pc:sldChg chg="new del ord">
        <pc:chgData name="Patrick Merritt" userId="b92c223c-8880-48c6-9b0c-d25ee1bca468" providerId="ADAL" clId="{F1BB5505-4C9A-4EC7-86DE-41EFD854B8F8}" dt="2024-09-15T12:30:17.631" v="844" actId="47"/>
        <pc:sldMkLst>
          <pc:docMk/>
          <pc:sldMk cId="2414345814" sldId="262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642388207" sldId="262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902923686" sldId="263"/>
        </pc:sldMkLst>
      </pc:sldChg>
      <pc:sldChg chg="modSp new mod">
        <pc:chgData name="Patrick Merritt" userId="b92c223c-8880-48c6-9b0c-d25ee1bca468" providerId="ADAL" clId="{F1BB5505-4C9A-4EC7-86DE-41EFD854B8F8}" dt="2024-09-15T12:37:12.778" v="1533" actId="20577"/>
        <pc:sldMkLst>
          <pc:docMk/>
          <pc:sldMk cId="4018784516" sldId="263"/>
        </pc:sldMkLst>
        <pc:spChg chg="mod">
          <ac:chgData name="Patrick Merritt" userId="b92c223c-8880-48c6-9b0c-d25ee1bca468" providerId="ADAL" clId="{F1BB5505-4C9A-4EC7-86DE-41EFD854B8F8}" dt="2024-09-15T12:36:53.457" v="1488" actId="20577"/>
          <ac:spMkLst>
            <pc:docMk/>
            <pc:sldMk cId="4018784516" sldId="263"/>
            <ac:spMk id="2" creationId="{03DB392C-410E-5B3B-362D-3A73101C9521}"/>
          </ac:spMkLst>
        </pc:spChg>
        <pc:spChg chg="mod">
          <ac:chgData name="Patrick Merritt" userId="b92c223c-8880-48c6-9b0c-d25ee1bca468" providerId="ADAL" clId="{F1BB5505-4C9A-4EC7-86DE-41EFD854B8F8}" dt="2024-09-15T12:37:12.778" v="1533" actId="20577"/>
          <ac:spMkLst>
            <pc:docMk/>
            <pc:sldMk cId="4018784516" sldId="263"/>
            <ac:spMk id="3" creationId="{4C1991AA-0D7D-5F9C-25F9-F5223C81FCEF}"/>
          </ac:spMkLst>
        </pc:sp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632783477" sldId="264"/>
        </pc:sldMkLst>
      </pc:sldChg>
      <pc:sldChg chg="modSp add mod">
        <pc:chgData name="Patrick Merritt" userId="b92c223c-8880-48c6-9b0c-d25ee1bca468" providerId="ADAL" clId="{F1BB5505-4C9A-4EC7-86DE-41EFD854B8F8}" dt="2024-09-15T12:37:39.059" v="1547" actId="207"/>
        <pc:sldMkLst>
          <pc:docMk/>
          <pc:sldMk cId="2446147249" sldId="264"/>
        </pc:sldMkLst>
        <pc:spChg chg="mod">
          <ac:chgData name="Patrick Merritt" userId="b92c223c-8880-48c6-9b0c-d25ee1bca468" providerId="ADAL" clId="{F1BB5505-4C9A-4EC7-86DE-41EFD854B8F8}" dt="2024-09-15T12:37:39.059" v="1547" actId="207"/>
          <ac:spMkLst>
            <pc:docMk/>
            <pc:sldMk cId="2446147249" sldId="264"/>
            <ac:spMk id="3" creationId="{4C1991AA-0D7D-5F9C-25F9-F5223C81FCEF}"/>
          </ac:spMkLst>
        </pc:spChg>
      </pc:sldChg>
      <pc:sldChg chg="modSp add mod">
        <pc:chgData name="Patrick Merritt" userId="b92c223c-8880-48c6-9b0c-d25ee1bca468" providerId="ADAL" clId="{F1BB5505-4C9A-4EC7-86DE-41EFD854B8F8}" dt="2024-09-15T12:39:57.138" v="2018" actId="20577"/>
        <pc:sldMkLst>
          <pc:docMk/>
          <pc:sldMk cId="2857973167" sldId="265"/>
        </pc:sldMkLst>
        <pc:spChg chg="mod">
          <ac:chgData name="Patrick Merritt" userId="b92c223c-8880-48c6-9b0c-d25ee1bca468" providerId="ADAL" clId="{F1BB5505-4C9A-4EC7-86DE-41EFD854B8F8}" dt="2024-09-15T12:39:57.138" v="2018" actId="20577"/>
          <ac:spMkLst>
            <pc:docMk/>
            <pc:sldMk cId="2857973167" sldId="265"/>
            <ac:spMk id="3" creationId="{4C1991AA-0D7D-5F9C-25F9-F5223C81FCEF}"/>
          </ac:spMkLst>
        </pc:sp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115540011" sldId="265"/>
        </pc:sldMkLst>
      </pc:sldChg>
      <pc:sldChg chg="new del">
        <pc:chgData name="Patrick Merritt" userId="b92c223c-8880-48c6-9b0c-d25ee1bca468" providerId="ADAL" clId="{F1BB5505-4C9A-4EC7-86DE-41EFD854B8F8}" dt="2024-09-15T12:37:44.166" v="1549" actId="47"/>
        <pc:sldMkLst>
          <pc:docMk/>
          <pc:sldMk cId="3463496588" sldId="265"/>
        </pc:sldMkLst>
      </pc:sldChg>
      <pc:sldChg chg="new del">
        <pc:chgData name="Patrick Merritt" userId="b92c223c-8880-48c6-9b0c-d25ee1bca468" providerId="ADAL" clId="{F1BB5505-4C9A-4EC7-86DE-41EFD854B8F8}" dt="2024-09-15T12:37:47.944" v="1551" actId="47"/>
        <pc:sldMkLst>
          <pc:docMk/>
          <pc:sldMk cId="3512387394" sldId="265"/>
        </pc:sldMkLst>
      </pc:sldChg>
      <pc:sldChg chg="addSp delSp modSp new mod ord modClrScheme chgLayout">
        <pc:chgData name="Patrick Merritt" userId="b92c223c-8880-48c6-9b0c-d25ee1bca468" providerId="ADAL" clId="{F1BB5505-4C9A-4EC7-86DE-41EFD854B8F8}" dt="2024-09-15T12:41:30.085" v="2026" actId="1076"/>
        <pc:sldMkLst>
          <pc:docMk/>
          <pc:sldMk cId="416306400" sldId="266"/>
        </pc:sldMkLst>
        <pc:spChg chg="del">
          <ac:chgData name="Patrick Merritt" userId="b92c223c-8880-48c6-9b0c-d25ee1bca468" providerId="ADAL" clId="{F1BB5505-4C9A-4EC7-86DE-41EFD854B8F8}" dt="2024-09-15T12:41:12.919" v="2022" actId="700"/>
          <ac:spMkLst>
            <pc:docMk/>
            <pc:sldMk cId="416306400" sldId="266"/>
            <ac:spMk id="2" creationId="{23AB4E8B-3501-F552-5124-2ECADAC4B8C8}"/>
          </ac:spMkLst>
        </pc:spChg>
        <pc:spChg chg="del">
          <ac:chgData name="Patrick Merritt" userId="b92c223c-8880-48c6-9b0c-d25ee1bca468" providerId="ADAL" clId="{F1BB5505-4C9A-4EC7-86DE-41EFD854B8F8}" dt="2024-09-15T12:41:12.919" v="2022" actId="700"/>
          <ac:spMkLst>
            <pc:docMk/>
            <pc:sldMk cId="416306400" sldId="266"/>
            <ac:spMk id="3" creationId="{DFDAB126-FC7A-2459-880A-CAB05433F71E}"/>
          </ac:spMkLst>
        </pc:spChg>
        <pc:spChg chg="del">
          <ac:chgData name="Patrick Merritt" userId="b92c223c-8880-48c6-9b0c-d25ee1bca468" providerId="ADAL" clId="{F1BB5505-4C9A-4EC7-86DE-41EFD854B8F8}" dt="2024-09-15T12:41:12.919" v="2022" actId="700"/>
          <ac:spMkLst>
            <pc:docMk/>
            <pc:sldMk cId="416306400" sldId="266"/>
            <ac:spMk id="4" creationId="{A7C9371B-4038-8555-5768-A2B5A9D79797}"/>
          </ac:spMkLst>
        </pc:spChg>
        <pc:picChg chg="add mod">
          <ac:chgData name="Patrick Merritt" userId="b92c223c-8880-48c6-9b0c-d25ee1bca468" providerId="ADAL" clId="{F1BB5505-4C9A-4EC7-86DE-41EFD854B8F8}" dt="2024-09-15T12:41:30.085" v="2026" actId="1076"/>
          <ac:picMkLst>
            <pc:docMk/>
            <pc:sldMk cId="416306400" sldId="266"/>
            <ac:picMk id="5" creationId="{0554AC85-3124-A0B0-3414-3FDEBB8675F6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651173371" sldId="266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942241606" sldId="267"/>
        </pc:sldMkLst>
      </pc:sldChg>
      <pc:sldChg chg="addSp modSp new">
        <pc:chgData name="Patrick Merritt" userId="b92c223c-8880-48c6-9b0c-d25ee1bca468" providerId="ADAL" clId="{F1BB5505-4C9A-4EC7-86DE-41EFD854B8F8}" dt="2024-09-15T12:42:00.920" v="2031" actId="1076"/>
        <pc:sldMkLst>
          <pc:docMk/>
          <pc:sldMk cId="2812103937" sldId="267"/>
        </pc:sldMkLst>
        <pc:picChg chg="add mod">
          <ac:chgData name="Patrick Merritt" userId="b92c223c-8880-48c6-9b0c-d25ee1bca468" providerId="ADAL" clId="{F1BB5505-4C9A-4EC7-86DE-41EFD854B8F8}" dt="2024-09-15T12:42:00.920" v="2031" actId="1076"/>
          <ac:picMkLst>
            <pc:docMk/>
            <pc:sldMk cId="2812103937" sldId="267"/>
            <ac:picMk id="2" creationId="{AE4FF14E-FCC2-1A3F-1268-74EFCDFE3387}"/>
          </ac:picMkLst>
        </pc:picChg>
      </pc:sldChg>
      <pc:sldChg chg="addSp modSp new">
        <pc:chgData name="Patrick Merritt" userId="b92c223c-8880-48c6-9b0c-d25ee1bca468" providerId="ADAL" clId="{F1BB5505-4C9A-4EC7-86DE-41EFD854B8F8}" dt="2024-09-15T12:42:44.744" v="2036" actId="1076"/>
        <pc:sldMkLst>
          <pc:docMk/>
          <pc:sldMk cId="3230562751" sldId="268"/>
        </pc:sldMkLst>
        <pc:picChg chg="add mod">
          <ac:chgData name="Patrick Merritt" userId="b92c223c-8880-48c6-9b0c-d25ee1bca468" providerId="ADAL" clId="{F1BB5505-4C9A-4EC7-86DE-41EFD854B8F8}" dt="2024-09-15T12:42:44.744" v="2036" actId="1076"/>
          <ac:picMkLst>
            <pc:docMk/>
            <pc:sldMk cId="3230562751" sldId="268"/>
            <ac:picMk id="2" creationId="{F25DBF7F-E3B0-B71A-0B94-26A7875A6CCB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950319171" sldId="268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372205005" sldId="269"/>
        </pc:sldMkLst>
      </pc:sldChg>
      <pc:sldChg chg="addSp modSp new">
        <pc:chgData name="Patrick Merritt" userId="b92c223c-8880-48c6-9b0c-d25ee1bca468" providerId="ADAL" clId="{F1BB5505-4C9A-4EC7-86DE-41EFD854B8F8}" dt="2024-09-15T12:43:13.905" v="2041" actId="1076"/>
        <pc:sldMkLst>
          <pc:docMk/>
          <pc:sldMk cId="1644957450" sldId="269"/>
        </pc:sldMkLst>
        <pc:picChg chg="add mod">
          <ac:chgData name="Patrick Merritt" userId="b92c223c-8880-48c6-9b0c-d25ee1bca468" providerId="ADAL" clId="{F1BB5505-4C9A-4EC7-86DE-41EFD854B8F8}" dt="2024-09-15T12:43:13.905" v="2041" actId="1076"/>
          <ac:picMkLst>
            <pc:docMk/>
            <pc:sldMk cId="1644957450" sldId="269"/>
            <ac:picMk id="2" creationId="{18966211-8FFB-87AD-B870-4A889A9F51CD}"/>
          </ac:picMkLst>
        </pc:picChg>
      </pc:sldChg>
      <pc:sldChg chg="addSp modSp new">
        <pc:chgData name="Patrick Merritt" userId="b92c223c-8880-48c6-9b0c-d25ee1bca468" providerId="ADAL" clId="{F1BB5505-4C9A-4EC7-86DE-41EFD854B8F8}" dt="2024-09-15T12:44:18.495" v="2043"/>
        <pc:sldMkLst>
          <pc:docMk/>
          <pc:sldMk cId="2490433693" sldId="270"/>
        </pc:sldMkLst>
        <pc:picChg chg="add mod">
          <ac:chgData name="Patrick Merritt" userId="b92c223c-8880-48c6-9b0c-d25ee1bca468" providerId="ADAL" clId="{F1BB5505-4C9A-4EC7-86DE-41EFD854B8F8}" dt="2024-09-15T12:44:18.495" v="2043"/>
          <ac:picMkLst>
            <pc:docMk/>
            <pc:sldMk cId="2490433693" sldId="270"/>
            <ac:picMk id="2" creationId="{FBCFB835-62EA-309D-E19F-3FC49F7C6359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808613249" sldId="270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708840307" sldId="271"/>
        </pc:sldMkLst>
      </pc:sldChg>
      <pc:sldChg chg="addSp modSp new">
        <pc:chgData name="Patrick Merritt" userId="b92c223c-8880-48c6-9b0c-d25ee1bca468" providerId="ADAL" clId="{F1BB5505-4C9A-4EC7-86DE-41EFD854B8F8}" dt="2024-09-15T12:44:27.031" v="2045"/>
        <pc:sldMkLst>
          <pc:docMk/>
          <pc:sldMk cId="2518663768" sldId="271"/>
        </pc:sldMkLst>
        <pc:picChg chg="add mod">
          <ac:chgData name="Patrick Merritt" userId="b92c223c-8880-48c6-9b0c-d25ee1bca468" providerId="ADAL" clId="{F1BB5505-4C9A-4EC7-86DE-41EFD854B8F8}" dt="2024-09-15T12:44:27.031" v="2045"/>
          <ac:picMkLst>
            <pc:docMk/>
            <pc:sldMk cId="2518663768" sldId="271"/>
            <ac:picMk id="2" creationId="{0958A7B5-EA29-924D-6277-AF70EF5AAD5B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948560593" sldId="272"/>
        </pc:sldMkLst>
      </pc:sldChg>
      <pc:sldChg chg="new del">
        <pc:chgData name="Patrick Merritt" userId="b92c223c-8880-48c6-9b0c-d25ee1bca468" providerId="ADAL" clId="{F1BB5505-4C9A-4EC7-86DE-41EFD854B8F8}" dt="2024-09-15T12:44:46.158" v="2048" actId="47"/>
        <pc:sldMkLst>
          <pc:docMk/>
          <pc:sldMk cId="2470043693" sldId="272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58568247" sldId="273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753529972" sldId="274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473278988" sldId="275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887096211" sldId="276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421416547" sldId="277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371180618" sldId="278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381582549" sldId="280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676798621" sldId="281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236418525" sldId="283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186834786" sldId="284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741208071" sldId="286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800465981" sldId="287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002173286" sldId="288"/>
        </pc:sldMkLst>
      </pc:sldChg>
      <pc:sldChg chg="add setBg">
        <pc:chgData name="Patrick Merritt" userId="b92c223c-8880-48c6-9b0c-d25ee1bca468" providerId="ADAL" clId="{F1BB5505-4C9A-4EC7-86DE-41EFD854B8F8}" dt="2024-09-15T12:44:44.314" v="2047"/>
        <pc:sldMkLst>
          <pc:docMk/>
          <pc:sldMk cId="1307113388" sldId="324"/>
        </pc:sldMkLst>
      </pc:sldChg>
      <pc:sldChg chg="add setBg">
        <pc:chgData name="Patrick Merritt" userId="b92c223c-8880-48c6-9b0c-d25ee1bca468" providerId="ADAL" clId="{F1BB5505-4C9A-4EC7-86DE-41EFD854B8F8}" dt="2024-09-15T12:44:44.314" v="2047"/>
        <pc:sldMkLst>
          <pc:docMk/>
          <pc:sldMk cId="3662487895" sldId="325"/>
        </pc:sldMkLst>
      </pc:sldChg>
      <pc:sldChg chg="modSp new mod">
        <pc:chgData name="Patrick Merritt" userId="b92c223c-8880-48c6-9b0c-d25ee1bca468" providerId="ADAL" clId="{F1BB5505-4C9A-4EC7-86DE-41EFD854B8F8}" dt="2024-09-15T12:53:47.045" v="2310" actId="313"/>
        <pc:sldMkLst>
          <pc:docMk/>
          <pc:sldMk cId="1955289497" sldId="326"/>
        </pc:sldMkLst>
        <pc:spChg chg="mod">
          <ac:chgData name="Patrick Merritt" userId="b92c223c-8880-48c6-9b0c-d25ee1bca468" providerId="ADAL" clId="{F1BB5505-4C9A-4EC7-86DE-41EFD854B8F8}" dt="2024-09-15T12:45:14.190" v="2077" actId="20577"/>
          <ac:spMkLst>
            <pc:docMk/>
            <pc:sldMk cId="1955289497" sldId="326"/>
            <ac:spMk id="2" creationId="{0206A76C-85F9-F2C7-4BCD-DF7D3DE25079}"/>
          </ac:spMkLst>
        </pc:spChg>
        <pc:spChg chg="mod">
          <ac:chgData name="Patrick Merritt" userId="b92c223c-8880-48c6-9b0c-d25ee1bca468" providerId="ADAL" clId="{F1BB5505-4C9A-4EC7-86DE-41EFD854B8F8}" dt="2024-09-15T12:53:47.045" v="2310" actId="313"/>
          <ac:spMkLst>
            <pc:docMk/>
            <pc:sldMk cId="1955289497" sldId="326"/>
            <ac:spMk id="3" creationId="{BCAA7579-2E30-6E20-32A8-E3008FEA5AC4}"/>
          </ac:spMkLst>
        </pc:spChg>
      </pc:sldChg>
      <pc:sldChg chg="addSp delSp modSp new mod modClrScheme modAnim chgLayout">
        <pc:chgData name="Patrick Merritt" userId="b92c223c-8880-48c6-9b0c-d25ee1bca468" providerId="ADAL" clId="{F1BB5505-4C9A-4EC7-86DE-41EFD854B8F8}" dt="2024-09-15T12:53:35.667" v="2309"/>
        <pc:sldMkLst>
          <pc:docMk/>
          <pc:sldMk cId="3707838747" sldId="327"/>
        </pc:sldMkLst>
        <pc:spChg chg="mod ord">
          <ac:chgData name="Patrick Merritt" userId="b92c223c-8880-48c6-9b0c-d25ee1bca468" providerId="ADAL" clId="{F1BB5505-4C9A-4EC7-86DE-41EFD854B8F8}" dt="2024-09-15T12:48:23.073" v="2276" actId="700"/>
          <ac:spMkLst>
            <pc:docMk/>
            <pc:sldMk cId="3707838747" sldId="327"/>
            <ac:spMk id="2" creationId="{32D949F5-643E-A77F-C8CD-973602D56DF5}"/>
          </ac:spMkLst>
        </pc:spChg>
        <pc:spChg chg="del mod ord">
          <ac:chgData name="Patrick Merritt" userId="b92c223c-8880-48c6-9b0c-d25ee1bca468" providerId="ADAL" clId="{F1BB5505-4C9A-4EC7-86DE-41EFD854B8F8}" dt="2024-09-15T12:48:19.457" v="2275" actId="700"/>
          <ac:spMkLst>
            <pc:docMk/>
            <pc:sldMk cId="3707838747" sldId="327"/>
            <ac:spMk id="3" creationId="{84B06267-5C2F-859D-FFC3-A1B2F8C5EDD0}"/>
          </ac:spMkLst>
        </pc:spChg>
        <pc:spChg chg="del">
          <ac:chgData name="Patrick Merritt" userId="b92c223c-8880-48c6-9b0c-d25ee1bca468" providerId="ADAL" clId="{F1BB5505-4C9A-4EC7-86DE-41EFD854B8F8}" dt="2024-09-15T12:48:19.457" v="2275" actId="700"/>
          <ac:spMkLst>
            <pc:docMk/>
            <pc:sldMk cId="3707838747" sldId="327"/>
            <ac:spMk id="4" creationId="{1B8E7FCA-1638-EE6F-8AAF-18C00A6FAFEB}"/>
          </ac:spMkLst>
        </pc:spChg>
        <pc:spChg chg="add del mod ord">
          <ac:chgData name="Patrick Merritt" userId="b92c223c-8880-48c6-9b0c-d25ee1bca468" providerId="ADAL" clId="{F1BB5505-4C9A-4EC7-86DE-41EFD854B8F8}" dt="2024-09-15T12:48:23.073" v="2276" actId="700"/>
          <ac:spMkLst>
            <pc:docMk/>
            <pc:sldMk cId="3707838747" sldId="327"/>
            <ac:spMk id="5" creationId="{7EACE4CC-D875-D207-9DCC-E72048FE8CA8}"/>
          </ac:spMkLst>
        </pc:spChg>
        <pc:spChg chg="add">
          <ac:chgData name="Patrick Merritt" userId="b92c223c-8880-48c6-9b0c-d25ee1bca468" providerId="ADAL" clId="{F1BB5505-4C9A-4EC7-86DE-41EFD854B8F8}" dt="2024-09-15T12:50:21.400" v="2289"/>
          <ac:spMkLst>
            <pc:docMk/>
            <pc:sldMk cId="3707838747" sldId="327"/>
            <ac:spMk id="6" creationId="{1B4472EA-A6AA-C07A-0645-8AF560FC158B}"/>
          </ac:spMkLst>
        </pc:spChg>
        <pc:spChg chg="add">
          <ac:chgData name="Patrick Merritt" userId="b92c223c-8880-48c6-9b0c-d25ee1bca468" providerId="ADAL" clId="{F1BB5505-4C9A-4EC7-86DE-41EFD854B8F8}" dt="2024-09-15T12:50:36.351" v="2290"/>
          <ac:spMkLst>
            <pc:docMk/>
            <pc:sldMk cId="3707838747" sldId="327"/>
            <ac:spMk id="7" creationId="{27634F7D-1A2C-BB0D-59AA-732E91FA40E4}"/>
          </ac:spMkLst>
        </pc:spChg>
        <pc:picChg chg="add mod">
          <ac:chgData name="Patrick Merritt" userId="b92c223c-8880-48c6-9b0c-d25ee1bca468" providerId="ADAL" clId="{F1BB5505-4C9A-4EC7-86DE-41EFD854B8F8}" dt="2024-09-15T12:51:25.571" v="2293" actId="14100"/>
          <ac:picMkLst>
            <pc:docMk/>
            <pc:sldMk cId="3707838747" sldId="327"/>
            <ac:picMk id="1026" creationId="{F39CBB81-40EE-E54E-F904-93E0AF2A10F8}"/>
          </ac:picMkLst>
        </pc:picChg>
        <pc:picChg chg="add mod">
          <ac:chgData name="Patrick Merritt" userId="b92c223c-8880-48c6-9b0c-d25ee1bca468" providerId="ADAL" clId="{F1BB5505-4C9A-4EC7-86DE-41EFD854B8F8}" dt="2024-09-15T12:49:18.812" v="2285" actId="1076"/>
          <ac:picMkLst>
            <pc:docMk/>
            <pc:sldMk cId="3707838747" sldId="327"/>
            <ac:picMk id="1028" creationId="{4DC411B9-BFE4-A82B-FFC4-2B540BBECB6E}"/>
          </ac:picMkLst>
        </pc:picChg>
        <pc:picChg chg="add mod">
          <ac:chgData name="Patrick Merritt" userId="b92c223c-8880-48c6-9b0c-d25ee1bca468" providerId="ADAL" clId="{F1BB5505-4C9A-4EC7-86DE-41EFD854B8F8}" dt="2024-09-15T12:51:42.580" v="2296" actId="14100"/>
          <ac:picMkLst>
            <pc:docMk/>
            <pc:sldMk cId="3707838747" sldId="327"/>
            <ac:picMk id="1034" creationId="{F086B8C3-6A9C-F0D7-C7D4-D2105813E813}"/>
          </ac:picMkLst>
        </pc:picChg>
        <pc:picChg chg="add mod">
          <ac:chgData name="Patrick Merritt" userId="b92c223c-8880-48c6-9b0c-d25ee1bca468" providerId="ADAL" clId="{F1BB5505-4C9A-4EC7-86DE-41EFD854B8F8}" dt="2024-09-15T12:52:44.795" v="2302" actId="1076"/>
          <ac:picMkLst>
            <pc:docMk/>
            <pc:sldMk cId="3707838747" sldId="327"/>
            <ac:picMk id="1036" creationId="{328C97E0-A38A-79CF-5010-F785F1D99E57}"/>
          </ac:picMkLst>
        </pc:picChg>
        <pc:picChg chg="add mod">
          <ac:chgData name="Patrick Merritt" userId="b92c223c-8880-48c6-9b0c-d25ee1bca468" providerId="ADAL" clId="{F1BB5505-4C9A-4EC7-86DE-41EFD854B8F8}" dt="2024-09-15T12:53:29.838" v="2307" actId="1076"/>
          <ac:picMkLst>
            <pc:docMk/>
            <pc:sldMk cId="3707838747" sldId="327"/>
            <ac:picMk id="1038" creationId="{A6A26890-086B-D111-8550-5689B0DB680D}"/>
          </ac:picMkLst>
        </pc:picChg>
      </pc:sldChg>
      <pc:sldChg chg="addSp delSp modSp new mod">
        <pc:chgData name="Patrick Merritt" userId="b92c223c-8880-48c6-9b0c-d25ee1bca468" providerId="ADAL" clId="{F1BB5505-4C9A-4EC7-86DE-41EFD854B8F8}" dt="2024-09-15T12:55:02.458" v="2344" actId="207"/>
        <pc:sldMkLst>
          <pc:docMk/>
          <pc:sldMk cId="724421886" sldId="328"/>
        </pc:sldMkLst>
        <pc:spChg chg="mod">
          <ac:chgData name="Patrick Merritt" userId="b92c223c-8880-48c6-9b0c-d25ee1bca468" providerId="ADAL" clId="{F1BB5505-4C9A-4EC7-86DE-41EFD854B8F8}" dt="2024-09-15T12:54:06.892" v="2335" actId="20577"/>
          <ac:spMkLst>
            <pc:docMk/>
            <pc:sldMk cId="724421886" sldId="328"/>
            <ac:spMk id="2" creationId="{3C912E3B-2132-8F0E-B06D-86660B446305}"/>
          </ac:spMkLst>
        </pc:spChg>
        <pc:spChg chg="del">
          <ac:chgData name="Patrick Merritt" userId="b92c223c-8880-48c6-9b0c-d25ee1bca468" providerId="ADAL" clId="{F1BB5505-4C9A-4EC7-86DE-41EFD854B8F8}" dt="2024-09-15T12:54:27.280" v="2336" actId="22"/>
          <ac:spMkLst>
            <pc:docMk/>
            <pc:sldMk cId="724421886" sldId="328"/>
            <ac:spMk id="3" creationId="{2978F297-3C1C-5138-9A49-1CC0F869AC5D}"/>
          </ac:spMkLst>
        </pc:spChg>
        <pc:spChg chg="add mod">
          <ac:chgData name="Patrick Merritt" userId="b92c223c-8880-48c6-9b0c-d25ee1bca468" providerId="ADAL" clId="{F1BB5505-4C9A-4EC7-86DE-41EFD854B8F8}" dt="2024-09-15T12:55:02.458" v="2344" actId="207"/>
          <ac:spMkLst>
            <pc:docMk/>
            <pc:sldMk cId="724421886" sldId="328"/>
            <ac:spMk id="6" creationId="{CECEA5DF-7EFD-BE2F-2659-2DA592F9AFBE}"/>
          </ac:spMkLst>
        </pc:spChg>
        <pc:spChg chg="add mod">
          <ac:chgData name="Patrick Merritt" userId="b92c223c-8880-48c6-9b0c-d25ee1bca468" providerId="ADAL" clId="{F1BB5505-4C9A-4EC7-86DE-41EFD854B8F8}" dt="2024-09-15T12:55:02.458" v="2344" actId="207"/>
          <ac:spMkLst>
            <pc:docMk/>
            <pc:sldMk cId="724421886" sldId="328"/>
            <ac:spMk id="7" creationId="{9CFF2A3B-35EB-8B9B-9492-925276527A16}"/>
          </ac:spMkLst>
        </pc:spChg>
        <pc:spChg chg="add mod">
          <ac:chgData name="Patrick Merritt" userId="b92c223c-8880-48c6-9b0c-d25ee1bca468" providerId="ADAL" clId="{F1BB5505-4C9A-4EC7-86DE-41EFD854B8F8}" dt="2024-09-15T12:55:02.458" v="2344" actId="207"/>
          <ac:spMkLst>
            <pc:docMk/>
            <pc:sldMk cId="724421886" sldId="328"/>
            <ac:spMk id="8" creationId="{32B19C4E-E76A-B495-B2E9-A2913090964D}"/>
          </ac:spMkLst>
        </pc:spChg>
        <pc:picChg chg="add mod ord">
          <ac:chgData name="Patrick Merritt" userId="b92c223c-8880-48c6-9b0c-d25ee1bca468" providerId="ADAL" clId="{F1BB5505-4C9A-4EC7-86DE-41EFD854B8F8}" dt="2024-09-15T12:54:27.280" v="2336" actId="22"/>
          <ac:picMkLst>
            <pc:docMk/>
            <pc:sldMk cId="724421886" sldId="328"/>
            <ac:picMk id="5" creationId="{9E4D9904-AB54-6FB2-0DD5-DF001E0BBB2D}"/>
          </ac:picMkLst>
        </pc:picChg>
      </pc:sldChg>
      <pc:sldChg chg="addSp delSp modSp new mod">
        <pc:chgData name="Patrick Merritt" userId="b92c223c-8880-48c6-9b0c-d25ee1bca468" providerId="ADAL" clId="{F1BB5505-4C9A-4EC7-86DE-41EFD854B8F8}" dt="2024-09-15T12:56:33.237" v="2395" actId="1076"/>
        <pc:sldMkLst>
          <pc:docMk/>
          <pc:sldMk cId="3709438690" sldId="329"/>
        </pc:sldMkLst>
        <pc:spChg chg="mod">
          <ac:chgData name="Patrick Merritt" userId="b92c223c-8880-48c6-9b0c-d25ee1bca468" providerId="ADAL" clId="{F1BB5505-4C9A-4EC7-86DE-41EFD854B8F8}" dt="2024-09-15T12:55:15.527" v="2384" actId="20577"/>
          <ac:spMkLst>
            <pc:docMk/>
            <pc:sldMk cId="3709438690" sldId="329"/>
            <ac:spMk id="2" creationId="{DD96A8F6-8BA6-15EE-CF1B-7470E8B6FAFC}"/>
          </ac:spMkLst>
        </pc:spChg>
        <pc:spChg chg="del">
          <ac:chgData name="Patrick Merritt" userId="b92c223c-8880-48c6-9b0c-d25ee1bca468" providerId="ADAL" clId="{F1BB5505-4C9A-4EC7-86DE-41EFD854B8F8}" dt="2024-09-15T12:55:45.599" v="2385" actId="22"/>
          <ac:spMkLst>
            <pc:docMk/>
            <pc:sldMk cId="3709438690" sldId="329"/>
            <ac:spMk id="3" creationId="{E7CE6E2A-7702-0F3F-FB77-3F68B0DECB65}"/>
          </ac:spMkLst>
        </pc:spChg>
        <pc:spChg chg="add mod">
          <ac:chgData name="Patrick Merritt" userId="b92c223c-8880-48c6-9b0c-d25ee1bca468" providerId="ADAL" clId="{F1BB5505-4C9A-4EC7-86DE-41EFD854B8F8}" dt="2024-09-15T12:56:33.237" v="2395" actId="1076"/>
          <ac:spMkLst>
            <pc:docMk/>
            <pc:sldMk cId="3709438690" sldId="329"/>
            <ac:spMk id="6" creationId="{013288C7-B070-5C81-8D0D-B128490D0A73}"/>
          </ac:spMkLst>
        </pc:spChg>
        <pc:picChg chg="add mod ord">
          <ac:chgData name="Patrick Merritt" userId="b92c223c-8880-48c6-9b0c-d25ee1bca468" providerId="ADAL" clId="{F1BB5505-4C9A-4EC7-86DE-41EFD854B8F8}" dt="2024-09-15T12:55:45.599" v="2385" actId="22"/>
          <ac:picMkLst>
            <pc:docMk/>
            <pc:sldMk cId="3709438690" sldId="329"/>
            <ac:picMk id="5" creationId="{4ACC611A-BB3E-84DE-14D6-B70742D56658}"/>
          </ac:picMkLst>
        </pc:picChg>
      </pc:sldChg>
      <pc:sldChg chg="addSp delSp modSp new mod">
        <pc:chgData name="Patrick Merritt" userId="b92c223c-8880-48c6-9b0c-d25ee1bca468" providerId="ADAL" clId="{F1BB5505-4C9A-4EC7-86DE-41EFD854B8F8}" dt="2024-09-15T12:56:47.370" v="2421" actId="20577"/>
        <pc:sldMkLst>
          <pc:docMk/>
          <pc:sldMk cId="1422887737" sldId="330"/>
        </pc:sldMkLst>
        <pc:spChg chg="mod">
          <ac:chgData name="Patrick Merritt" userId="b92c223c-8880-48c6-9b0c-d25ee1bca468" providerId="ADAL" clId="{F1BB5505-4C9A-4EC7-86DE-41EFD854B8F8}" dt="2024-09-15T12:56:47.370" v="2421" actId="20577"/>
          <ac:spMkLst>
            <pc:docMk/>
            <pc:sldMk cId="1422887737" sldId="330"/>
            <ac:spMk id="2" creationId="{65033494-5617-F21F-DAAD-D847940CC5C6}"/>
          </ac:spMkLst>
        </pc:spChg>
        <pc:spChg chg="del">
          <ac:chgData name="Patrick Merritt" userId="b92c223c-8880-48c6-9b0c-d25ee1bca468" providerId="ADAL" clId="{F1BB5505-4C9A-4EC7-86DE-41EFD854B8F8}" dt="2024-09-15T12:56:23.452" v="2390" actId="22"/>
          <ac:spMkLst>
            <pc:docMk/>
            <pc:sldMk cId="1422887737" sldId="330"/>
            <ac:spMk id="3" creationId="{9EAFF968-14E8-9220-6DBA-1E3CA77003BD}"/>
          </ac:spMkLst>
        </pc:spChg>
        <pc:spChg chg="add mod">
          <ac:chgData name="Patrick Merritt" userId="b92c223c-8880-48c6-9b0c-d25ee1bca468" providerId="ADAL" clId="{F1BB5505-4C9A-4EC7-86DE-41EFD854B8F8}" dt="2024-09-15T12:56:35.865" v="2396"/>
          <ac:spMkLst>
            <pc:docMk/>
            <pc:sldMk cId="1422887737" sldId="330"/>
            <ac:spMk id="6" creationId="{441C4204-A932-57A4-B011-995A4D19E740}"/>
          </ac:spMkLst>
        </pc:spChg>
        <pc:picChg chg="add mod ord">
          <ac:chgData name="Patrick Merritt" userId="b92c223c-8880-48c6-9b0c-d25ee1bca468" providerId="ADAL" clId="{F1BB5505-4C9A-4EC7-86DE-41EFD854B8F8}" dt="2024-09-15T12:56:23.452" v="2390" actId="22"/>
          <ac:picMkLst>
            <pc:docMk/>
            <pc:sldMk cId="1422887737" sldId="330"/>
            <ac:picMk id="5" creationId="{5BFF7F28-F449-CB59-78C2-515E71100098}"/>
          </ac:picMkLst>
        </pc:picChg>
      </pc:sldChg>
      <pc:sldChg chg="addSp delSp modSp new mod">
        <pc:chgData name="Patrick Merritt" userId="b92c223c-8880-48c6-9b0c-d25ee1bca468" providerId="ADAL" clId="{F1BB5505-4C9A-4EC7-86DE-41EFD854B8F8}" dt="2024-09-15T12:58:05.443" v="2436" actId="22"/>
        <pc:sldMkLst>
          <pc:docMk/>
          <pc:sldMk cId="2422338787" sldId="331"/>
        </pc:sldMkLst>
        <pc:spChg chg="mod">
          <ac:chgData name="Patrick Merritt" userId="b92c223c-8880-48c6-9b0c-d25ee1bca468" providerId="ADAL" clId="{F1BB5505-4C9A-4EC7-86DE-41EFD854B8F8}" dt="2024-09-15T12:57:54.859" v="2433" actId="20577"/>
          <ac:spMkLst>
            <pc:docMk/>
            <pc:sldMk cId="2422338787" sldId="331"/>
            <ac:spMk id="2" creationId="{FD69EE1E-372C-EA71-5294-B729BBF42840}"/>
          </ac:spMkLst>
        </pc:spChg>
        <pc:spChg chg="del">
          <ac:chgData name="Patrick Merritt" userId="b92c223c-8880-48c6-9b0c-d25ee1bca468" providerId="ADAL" clId="{F1BB5505-4C9A-4EC7-86DE-41EFD854B8F8}" dt="2024-09-15T12:57:56.889" v="2434" actId="22"/>
          <ac:spMkLst>
            <pc:docMk/>
            <pc:sldMk cId="2422338787" sldId="331"/>
            <ac:spMk id="3" creationId="{60F65E76-9820-3D18-A233-F86620C080A8}"/>
          </ac:spMkLst>
        </pc:spChg>
        <pc:spChg chg="add del mod">
          <ac:chgData name="Patrick Merritt" userId="b92c223c-8880-48c6-9b0c-d25ee1bca468" providerId="ADAL" clId="{F1BB5505-4C9A-4EC7-86DE-41EFD854B8F8}" dt="2024-09-15T12:58:05.443" v="2436" actId="22"/>
          <ac:spMkLst>
            <pc:docMk/>
            <pc:sldMk cId="2422338787" sldId="331"/>
            <ac:spMk id="7" creationId="{590BF2EF-C302-A5AE-4B79-BCFD285D8B83}"/>
          </ac:spMkLst>
        </pc:spChg>
        <pc:picChg chg="add del mod ord">
          <ac:chgData name="Patrick Merritt" userId="b92c223c-8880-48c6-9b0c-d25ee1bca468" providerId="ADAL" clId="{F1BB5505-4C9A-4EC7-86DE-41EFD854B8F8}" dt="2024-09-15T12:58:00.471" v="2435" actId="478"/>
          <ac:picMkLst>
            <pc:docMk/>
            <pc:sldMk cId="2422338787" sldId="331"/>
            <ac:picMk id="5" creationId="{88498361-F10D-9BBA-E378-80E7D14600BB}"/>
          </ac:picMkLst>
        </pc:picChg>
        <pc:picChg chg="add mod ord">
          <ac:chgData name="Patrick Merritt" userId="b92c223c-8880-48c6-9b0c-d25ee1bca468" providerId="ADAL" clId="{F1BB5505-4C9A-4EC7-86DE-41EFD854B8F8}" dt="2024-09-15T12:58:05.443" v="2436" actId="22"/>
          <ac:picMkLst>
            <pc:docMk/>
            <pc:sldMk cId="2422338787" sldId="331"/>
            <ac:picMk id="9" creationId="{F8C0AC61-B493-5B62-B09A-52E76C58F75C}"/>
          </ac:picMkLst>
        </pc:picChg>
      </pc:sldChg>
      <pc:sldChg chg="addSp modSp add mod">
        <pc:chgData name="Patrick Merritt" userId="b92c223c-8880-48c6-9b0c-d25ee1bca468" providerId="ADAL" clId="{F1BB5505-4C9A-4EC7-86DE-41EFD854B8F8}" dt="2024-09-15T12:58:34.285" v="2455" actId="5793"/>
        <pc:sldMkLst>
          <pc:docMk/>
          <pc:sldMk cId="2927313181" sldId="332"/>
        </pc:sldMkLst>
        <pc:spChg chg="mod">
          <ac:chgData name="Patrick Merritt" userId="b92c223c-8880-48c6-9b0c-d25ee1bca468" providerId="ADAL" clId="{F1BB5505-4C9A-4EC7-86DE-41EFD854B8F8}" dt="2024-09-15T12:58:34.285" v="2455" actId="5793"/>
          <ac:spMkLst>
            <pc:docMk/>
            <pc:sldMk cId="2927313181" sldId="332"/>
            <ac:spMk id="2" creationId="{FD69EE1E-372C-EA71-5294-B729BBF42840}"/>
          </ac:spMkLst>
        </pc:spChg>
        <pc:spChg chg="add mod">
          <ac:chgData name="Patrick Merritt" userId="b92c223c-8880-48c6-9b0c-d25ee1bca468" providerId="ADAL" clId="{F1BB5505-4C9A-4EC7-86DE-41EFD854B8F8}" dt="2024-09-15T12:58:27.410" v="2441" actId="1076"/>
          <ac:spMkLst>
            <pc:docMk/>
            <pc:sldMk cId="2927313181" sldId="332"/>
            <ac:spMk id="3" creationId="{8E99AF2E-0984-5F79-849C-B894391CE775}"/>
          </ac:spMkLst>
        </pc:spChg>
      </pc:sldChg>
      <pc:sldChg chg="addSp delSp modSp new mod">
        <pc:chgData name="Patrick Merritt" userId="b92c223c-8880-48c6-9b0c-d25ee1bca468" providerId="ADAL" clId="{F1BB5505-4C9A-4EC7-86DE-41EFD854B8F8}" dt="2024-09-15T12:59:24.791" v="2475" actId="22"/>
        <pc:sldMkLst>
          <pc:docMk/>
          <pc:sldMk cId="2575478432" sldId="333"/>
        </pc:sldMkLst>
        <pc:spChg chg="mod">
          <ac:chgData name="Patrick Merritt" userId="b92c223c-8880-48c6-9b0c-d25ee1bca468" providerId="ADAL" clId="{F1BB5505-4C9A-4EC7-86DE-41EFD854B8F8}" dt="2024-09-15T12:58:47.337" v="2472" actId="20577"/>
          <ac:spMkLst>
            <pc:docMk/>
            <pc:sldMk cId="2575478432" sldId="333"/>
            <ac:spMk id="2" creationId="{463D5CB2-640A-6A2A-283B-257A8787E396}"/>
          </ac:spMkLst>
        </pc:spChg>
        <pc:spChg chg="add del">
          <ac:chgData name="Patrick Merritt" userId="b92c223c-8880-48c6-9b0c-d25ee1bca468" providerId="ADAL" clId="{F1BB5505-4C9A-4EC7-86DE-41EFD854B8F8}" dt="2024-09-15T12:59:24.791" v="2475" actId="22"/>
          <ac:spMkLst>
            <pc:docMk/>
            <pc:sldMk cId="2575478432" sldId="333"/>
            <ac:spMk id="3" creationId="{BC15F60B-FBD6-9FF8-82FD-1A37E1F31329}"/>
          </ac:spMkLst>
        </pc:spChg>
        <pc:picChg chg="add del mod ord">
          <ac:chgData name="Patrick Merritt" userId="b92c223c-8880-48c6-9b0c-d25ee1bca468" providerId="ADAL" clId="{F1BB5505-4C9A-4EC7-86DE-41EFD854B8F8}" dt="2024-09-15T12:59:19.864" v="2474" actId="22"/>
          <ac:picMkLst>
            <pc:docMk/>
            <pc:sldMk cId="2575478432" sldId="333"/>
            <ac:picMk id="5" creationId="{E044BB2B-0EA6-FF95-5843-E8EBA28E598E}"/>
          </ac:picMkLst>
        </pc:picChg>
        <pc:picChg chg="add mod ord">
          <ac:chgData name="Patrick Merritt" userId="b92c223c-8880-48c6-9b0c-d25ee1bca468" providerId="ADAL" clId="{F1BB5505-4C9A-4EC7-86DE-41EFD854B8F8}" dt="2024-09-15T12:59:24.791" v="2475" actId="22"/>
          <ac:picMkLst>
            <pc:docMk/>
            <pc:sldMk cId="2575478432" sldId="333"/>
            <ac:picMk id="7" creationId="{459279EE-7143-163C-D9E3-383F0480F5A2}"/>
          </ac:picMkLst>
        </pc:picChg>
      </pc:sldChg>
      <pc:sldChg chg="modSp new mod">
        <pc:chgData name="Patrick Merritt" userId="b92c223c-8880-48c6-9b0c-d25ee1bca468" providerId="ADAL" clId="{F1BB5505-4C9A-4EC7-86DE-41EFD854B8F8}" dt="2024-09-15T13:04:02.312" v="2910" actId="20577"/>
        <pc:sldMkLst>
          <pc:docMk/>
          <pc:sldMk cId="787939706" sldId="334"/>
        </pc:sldMkLst>
        <pc:spChg chg="mod">
          <ac:chgData name="Patrick Merritt" userId="b92c223c-8880-48c6-9b0c-d25ee1bca468" providerId="ADAL" clId="{F1BB5505-4C9A-4EC7-86DE-41EFD854B8F8}" dt="2024-09-15T12:59:59.660" v="2490" actId="20577"/>
          <ac:spMkLst>
            <pc:docMk/>
            <pc:sldMk cId="787939706" sldId="334"/>
            <ac:spMk id="2" creationId="{D495D22B-4BB0-0B94-39DB-4530ECFCB33F}"/>
          </ac:spMkLst>
        </pc:spChg>
        <pc:spChg chg="mod">
          <ac:chgData name="Patrick Merritt" userId="b92c223c-8880-48c6-9b0c-d25ee1bca468" providerId="ADAL" clId="{F1BB5505-4C9A-4EC7-86DE-41EFD854B8F8}" dt="2024-09-15T13:04:02.312" v="2910" actId="20577"/>
          <ac:spMkLst>
            <pc:docMk/>
            <pc:sldMk cId="787939706" sldId="334"/>
            <ac:spMk id="3" creationId="{D512CB23-B991-FD25-C889-9AF94A203531}"/>
          </ac:spMkLst>
        </pc:spChg>
      </pc:sldChg>
      <pc:sldChg chg="addSp delSp modSp new mod">
        <pc:chgData name="Patrick Merritt" userId="b92c223c-8880-48c6-9b0c-d25ee1bca468" providerId="ADAL" clId="{F1BB5505-4C9A-4EC7-86DE-41EFD854B8F8}" dt="2024-09-15T13:06:15.299" v="2944" actId="20577"/>
        <pc:sldMkLst>
          <pc:docMk/>
          <pc:sldMk cId="3875669439" sldId="335"/>
        </pc:sldMkLst>
        <pc:spChg chg="mod">
          <ac:chgData name="Patrick Merritt" userId="b92c223c-8880-48c6-9b0c-d25ee1bca468" providerId="ADAL" clId="{F1BB5505-4C9A-4EC7-86DE-41EFD854B8F8}" dt="2024-09-15T13:06:15.299" v="2944" actId="20577"/>
          <ac:spMkLst>
            <pc:docMk/>
            <pc:sldMk cId="3875669439" sldId="335"/>
            <ac:spMk id="2" creationId="{09CD603A-0870-2B2E-199D-76A424C6BDC2}"/>
          </ac:spMkLst>
        </pc:spChg>
        <pc:spChg chg="del">
          <ac:chgData name="Patrick Merritt" userId="b92c223c-8880-48c6-9b0c-d25ee1bca468" providerId="ADAL" clId="{F1BB5505-4C9A-4EC7-86DE-41EFD854B8F8}" dt="2024-09-15T13:05:51.391" v="2912" actId="22"/>
          <ac:spMkLst>
            <pc:docMk/>
            <pc:sldMk cId="3875669439" sldId="335"/>
            <ac:spMk id="3" creationId="{0DF383A2-D96B-0817-FCF7-5463470494BA}"/>
          </ac:spMkLst>
        </pc:spChg>
        <pc:spChg chg="add del mod">
          <ac:chgData name="Patrick Merritt" userId="b92c223c-8880-48c6-9b0c-d25ee1bca468" providerId="ADAL" clId="{F1BB5505-4C9A-4EC7-86DE-41EFD854B8F8}" dt="2024-09-15T13:06:04.569" v="2914" actId="22"/>
          <ac:spMkLst>
            <pc:docMk/>
            <pc:sldMk cId="3875669439" sldId="335"/>
            <ac:spMk id="7" creationId="{F2483493-104C-98B7-36FC-C772147C7EC8}"/>
          </ac:spMkLst>
        </pc:spChg>
        <pc:picChg chg="add del mod ord">
          <ac:chgData name="Patrick Merritt" userId="b92c223c-8880-48c6-9b0c-d25ee1bca468" providerId="ADAL" clId="{F1BB5505-4C9A-4EC7-86DE-41EFD854B8F8}" dt="2024-09-15T13:06:03.282" v="2913" actId="478"/>
          <ac:picMkLst>
            <pc:docMk/>
            <pc:sldMk cId="3875669439" sldId="335"/>
            <ac:picMk id="5" creationId="{9247D86D-C05A-745D-BDA1-875DD0A4474F}"/>
          </ac:picMkLst>
        </pc:picChg>
        <pc:picChg chg="add mod ord">
          <ac:chgData name="Patrick Merritt" userId="b92c223c-8880-48c6-9b0c-d25ee1bca468" providerId="ADAL" clId="{F1BB5505-4C9A-4EC7-86DE-41EFD854B8F8}" dt="2024-09-15T13:06:04.569" v="2914" actId="22"/>
          <ac:picMkLst>
            <pc:docMk/>
            <pc:sldMk cId="3875669439" sldId="335"/>
            <ac:picMk id="9" creationId="{EE72565A-F09E-4C79-06AA-1687F5818CC8}"/>
          </ac:picMkLst>
        </pc:picChg>
      </pc:sldChg>
      <pc:sldChg chg="addSp delSp modSp new mod chgLayout">
        <pc:chgData name="Patrick Merritt" userId="b92c223c-8880-48c6-9b0c-d25ee1bca468" providerId="ADAL" clId="{F1BB5505-4C9A-4EC7-86DE-41EFD854B8F8}" dt="2024-09-15T13:18:22.875" v="2974" actId="20577"/>
        <pc:sldMkLst>
          <pc:docMk/>
          <pc:sldMk cId="2651853090" sldId="336"/>
        </pc:sldMkLst>
        <pc:spChg chg="del">
          <ac:chgData name="Patrick Merritt" userId="b92c223c-8880-48c6-9b0c-d25ee1bca468" providerId="ADAL" clId="{F1BB5505-4C9A-4EC7-86DE-41EFD854B8F8}" dt="2024-09-15T13:18:06.224" v="2949" actId="478"/>
          <ac:spMkLst>
            <pc:docMk/>
            <pc:sldMk cId="2651853090" sldId="336"/>
            <ac:spMk id="2" creationId="{5B69BFA2-EC28-4C04-82DC-EA28996557C0}"/>
          </ac:spMkLst>
        </pc:spChg>
        <pc:spChg chg="add del">
          <ac:chgData name="Patrick Merritt" userId="b92c223c-8880-48c6-9b0c-d25ee1bca468" providerId="ADAL" clId="{F1BB5505-4C9A-4EC7-86DE-41EFD854B8F8}" dt="2024-09-15T13:17:55.268" v="2948" actId="22"/>
          <ac:spMkLst>
            <pc:docMk/>
            <pc:sldMk cId="2651853090" sldId="336"/>
            <ac:spMk id="3" creationId="{EEAF28C6-80EF-9E7D-5529-C2FB1CB62F41}"/>
          </ac:spMkLst>
        </pc:spChg>
        <pc:spChg chg="add del mod">
          <ac:chgData name="Patrick Merritt" userId="b92c223c-8880-48c6-9b0c-d25ee1bca468" providerId="ADAL" clId="{F1BB5505-4C9A-4EC7-86DE-41EFD854B8F8}" dt="2024-09-15T13:18:07.936" v="2950" actId="22"/>
          <ac:spMkLst>
            <pc:docMk/>
            <pc:sldMk cId="2651853090" sldId="336"/>
            <ac:spMk id="9" creationId="{B242EF11-DB2F-0E7D-FE8E-08006F2ACA60}"/>
          </ac:spMkLst>
        </pc:spChg>
        <pc:spChg chg="add mod ord">
          <ac:chgData name="Patrick Merritt" userId="b92c223c-8880-48c6-9b0c-d25ee1bca468" providerId="ADAL" clId="{F1BB5505-4C9A-4EC7-86DE-41EFD854B8F8}" dt="2024-09-15T13:18:22.875" v="2974" actId="20577"/>
          <ac:spMkLst>
            <pc:docMk/>
            <pc:sldMk cId="2651853090" sldId="336"/>
            <ac:spMk id="12" creationId="{A149835C-F33F-25F6-28F7-2A599645E813}"/>
          </ac:spMkLst>
        </pc:spChg>
        <pc:picChg chg="add del mod ord">
          <ac:chgData name="Patrick Merritt" userId="b92c223c-8880-48c6-9b0c-d25ee1bca468" providerId="ADAL" clId="{F1BB5505-4C9A-4EC7-86DE-41EFD854B8F8}" dt="2024-09-15T13:17:29.316" v="2947" actId="22"/>
          <ac:picMkLst>
            <pc:docMk/>
            <pc:sldMk cId="2651853090" sldId="336"/>
            <ac:picMk id="5" creationId="{A569C3C1-0BC6-048A-2F11-CA2924FADE3C}"/>
          </ac:picMkLst>
        </pc:picChg>
        <pc:picChg chg="add del mod ord">
          <ac:chgData name="Patrick Merritt" userId="b92c223c-8880-48c6-9b0c-d25ee1bca468" providerId="ADAL" clId="{F1BB5505-4C9A-4EC7-86DE-41EFD854B8F8}" dt="2024-09-15T13:18:06.224" v="2949" actId="478"/>
          <ac:picMkLst>
            <pc:docMk/>
            <pc:sldMk cId="2651853090" sldId="336"/>
            <ac:picMk id="7" creationId="{2B0EF67B-BE4E-8E9E-05D0-AD8FD1AEF647}"/>
          </ac:picMkLst>
        </pc:picChg>
        <pc:picChg chg="add mod ord">
          <ac:chgData name="Patrick Merritt" userId="b92c223c-8880-48c6-9b0c-d25ee1bca468" providerId="ADAL" clId="{F1BB5505-4C9A-4EC7-86DE-41EFD854B8F8}" dt="2024-09-15T13:18:14.464" v="2951" actId="700"/>
          <ac:picMkLst>
            <pc:docMk/>
            <pc:sldMk cId="2651853090" sldId="336"/>
            <ac:picMk id="11" creationId="{869E391C-275D-BBB2-EE6B-CFAD72F8344A}"/>
          </ac:picMkLst>
        </pc:picChg>
      </pc:sldChg>
      <pc:sldChg chg="addSp delSp modSp new mod">
        <pc:chgData name="Patrick Merritt" userId="b92c223c-8880-48c6-9b0c-d25ee1bca468" providerId="ADAL" clId="{F1BB5505-4C9A-4EC7-86DE-41EFD854B8F8}" dt="2024-09-15T13:21:46.026" v="3021" actId="20577"/>
        <pc:sldMkLst>
          <pc:docMk/>
          <pc:sldMk cId="731809977" sldId="337"/>
        </pc:sldMkLst>
        <pc:spChg chg="mod">
          <ac:chgData name="Patrick Merritt" userId="b92c223c-8880-48c6-9b0c-d25ee1bca468" providerId="ADAL" clId="{F1BB5505-4C9A-4EC7-86DE-41EFD854B8F8}" dt="2024-09-15T13:21:46.026" v="3021" actId="20577"/>
          <ac:spMkLst>
            <pc:docMk/>
            <pc:sldMk cId="731809977" sldId="337"/>
            <ac:spMk id="2" creationId="{F5CF856D-6DBF-8567-1AEC-C4D4998D0E39}"/>
          </ac:spMkLst>
        </pc:spChg>
        <pc:spChg chg="del">
          <ac:chgData name="Patrick Merritt" userId="b92c223c-8880-48c6-9b0c-d25ee1bca468" providerId="ADAL" clId="{F1BB5505-4C9A-4EC7-86DE-41EFD854B8F8}" dt="2024-09-15T13:21:30.838" v="2976" actId="22"/>
          <ac:spMkLst>
            <pc:docMk/>
            <pc:sldMk cId="731809977" sldId="337"/>
            <ac:spMk id="3" creationId="{A9E4E8F7-039F-8FE6-426D-11F79B0042D1}"/>
          </ac:spMkLst>
        </pc:spChg>
        <pc:picChg chg="add mod ord">
          <ac:chgData name="Patrick Merritt" userId="b92c223c-8880-48c6-9b0c-d25ee1bca468" providerId="ADAL" clId="{F1BB5505-4C9A-4EC7-86DE-41EFD854B8F8}" dt="2024-09-15T13:21:30.838" v="2976" actId="22"/>
          <ac:picMkLst>
            <pc:docMk/>
            <pc:sldMk cId="731809977" sldId="337"/>
            <ac:picMk id="5" creationId="{13FF8542-43D6-4796-8FCA-32CC661AF493}"/>
          </ac:picMkLst>
        </pc:picChg>
      </pc:sldChg>
      <pc:sldChg chg="modSp new mod">
        <pc:chgData name="Patrick Merritt" userId="b92c223c-8880-48c6-9b0c-d25ee1bca468" providerId="ADAL" clId="{F1BB5505-4C9A-4EC7-86DE-41EFD854B8F8}" dt="2024-09-15T13:23:56.706" v="3415" actId="20577"/>
        <pc:sldMkLst>
          <pc:docMk/>
          <pc:sldMk cId="2564796546" sldId="338"/>
        </pc:sldMkLst>
        <pc:spChg chg="mod">
          <ac:chgData name="Patrick Merritt" userId="b92c223c-8880-48c6-9b0c-d25ee1bca468" providerId="ADAL" clId="{F1BB5505-4C9A-4EC7-86DE-41EFD854B8F8}" dt="2024-09-15T13:22:24.799" v="3060" actId="20577"/>
          <ac:spMkLst>
            <pc:docMk/>
            <pc:sldMk cId="2564796546" sldId="338"/>
            <ac:spMk id="2" creationId="{435486B0-CAE5-1C13-D5F8-16602286EBEC}"/>
          </ac:spMkLst>
        </pc:spChg>
        <pc:spChg chg="mod">
          <ac:chgData name="Patrick Merritt" userId="b92c223c-8880-48c6-9b0c-d25ee1bca468" providerId="ADAL" clId="{F1BB5505-4C9A-4EC7-86DE-41EFD854B8F8}" dt="2024-09-15T13:23:56.706" v="3415" actId="20577"/>
          <ac:spMkLst>
            <pc:docMk/>
            <pc:sldMk cId="2564796546" sldId="338"/>
            <ac:spMk id="3" creationId="{4C49D337-BCB1-8A83-6F8E-BAB5FF3B59DA}"/>
          </ac:spMkLst>
        </pc:spChg>
      </pc:sldChg>
      <pc:sldChg chg="modSp new mod">
        <pc:chgData name="Patrick Merritt" userId="b92c223c-8880-48c6-9b0c-d25ee1bca468" providerId="ADAL" clId="{F1BB5505-4C9A-4EC7-86DE-41EFD854B8F8}" dt="2024-09-15T13:33:16.033" v="3886" actId="20577"/>
        <pc:sldMkLst>
          <pc:docMk/>
          <pc:sldMk cId="4105099718" sldId="339"/>
        </pc:sldMkLst>
        <pc:spChg chg="mod">
          <ac:chgData name="Patrick Merritt" userId="b92c223c-8880-48c6-9b0c-d25ee1bca468" providerId="ADAL" clId="{F1BB5505-4C9A-4EC7-86DE-41EFD854B8F8}" dt="2024-09-15T13:24:35.270" v="3431" actId="20577"/>
          <ac:spMkLst>
            <pc:docMk/>
            <pc:sldMk cId="4105099718" sldId="339"/>
            <ac:spMk id="2" creationId="{BC6947C5-8876-22DF-77DC-27ED4BC4C3CB}"/>
          </ac:spMkLst>
        </pc:spChg>
        <pc:spChg chg="mod">
          <ac:chgData name="Patrick Merritt" userId="b92c223c-8880-48c6-9b0c-d25ee1bca468" providerId="ADAL" clId="{F1BB5505-4C9A-4EC7-86DE-41EFD854B8F8}" dt="2024-09-15T13:33:16.033" v="3886" actId="20577"/>
          <ac:spMkLst>
            <pc:docMk/>
            <pc:sldMk cId="4105099718" sldId="339"/>
            <ac:spMk id="3" creationId="{95E74D8C-D57A-B49B-D1DB-5B2DD13DC027}"/>
          </ac:spMkLst>
        </pc:spChg>
      </pc:sldChg>
      <pc:sldChg chg="addSp delSp modSp new mod modClrScheme chgLayout">
        <pc:chgData name="Patrick Merritt" userId="b92c223c-8880-48c6-9b0c-d25ee1bca468" providerId="ADAL" clId="{F1BB5505-4C9A-4EC7-86DE-41EFD854B8F8}" dt="2024-09-15T13:29:21.936" v="3604" actId="20577"/>
        <pc:sldMkLst>
          <pc:docMk/>
          <pc:sldMk cId="4065160579" sldId="340"/>
        </pc:sldMkLst>
        <pc:spChg chg="mod ord">
          <ac:chgData name="Patrick Merritt" userId="b92c223c-8880-48c6-9b0c-d25ee1bca468" providerId="ADAL" clId="{F1BB5505-4C9A-4EC7-86DE-41EFD854B8F8}" dt="2024-09-15T13:28:19.172" v="3482" actId="27636"/>
          <ac:spMkLst>
            <pc:docMk/>
            <pc:sldMk cId="4065160579" sldId="340"/>
            <ac:spMk id="2" creationId="{FA000127-4C3A-B77A-D547-59B35E119492}"/>
          </ac:spMkLst>
        </pc:spChg>
        <pc:spChg chg="del mod ord">
          <ac:chgData name="Patrick Merritt" userId="b92c223c-8880-48c6-9b0c-d25ee1bca468" providerId="ADAL" clId="{F1BB5505-4C9A-4EC7-86DE-41EFD854B8F8}" dt="2024-09-15T13:28:19.145" v="3481" actId="700"/>
          <ac:spMkLst>
            <pc:docMk/>
            <pc:sldMk cId="4065160579" sldId="340"/>
            <ac:spMk id="3" creationId="{63C66A95-77A4-DCD6-DF92-BA8C99F9AAFA}"/>
          </ac:spMkLst>
        </pc:spChg>
        <pc:spChg chg="add del mod ord">
          <ac:chgData name="Patrick Merritt" userId="b92c223c-8880-48c6-9b0c-d25ee1bca468" providerId="ADAL" clId="{F1BB5505-4C9A-4EC7-86DE-41EFD854B8F8}" dt="2024-09-15T13:28:21.305" v="3483" actId="22"/>
          <ac:spMkLst>
            <pc:docMk/>
            <pc:sldMk cId="4065160579" sldId="340"/>
            <ac:spMk id="4" creationId="{B5509803-DA07-9386-C0CF-FD3F9DB5EECB}"/>
          </ac:spMkLst>
        </pc:spChg>
        <pc:spChg chg="add mod ord">
          <ac:chgData name="Patrick Merritt" userId="b92c223c-8880-48c6-9b0c-d25ee1bca468" providerId="ADAL" clId="{F1BB5505-4C9A-4EC7-86DE-41EFD854B8F8}" dt="2024-09-15T13:29:21.936" v="3604" actId="20577"/>
          <ac:spMkLst>
            <pc:docMk/>
            <pc:sldMk cId="4065160579" sldId="340"/>
            <ac:spMk id="5" creationId="{4E817BA1-EC8B-EA94-28AF-834EBA33E223}"/>
          </ac:spMkLst>
        </pc:spChg>
        <pc:picChg chg="add mod ord modCrop">
          <ac:chgData name="Patrick Merritt" userId="b92c223c-8880-48c6-9b0c-d25ee1bca468" providerId="ADAL" clId="{F1BB5505-4C9A-4EC7-86DE-41EFD854B8F8}" dt="2024-09-15T13:28:49.891" v="3490" actId="1076"/>
          <ac:picMkLst>
            <pc:docMk/>
            <pc:sldMk cId="4065160579" sldId="340"/>
            <ac:picMk id="7" creationId="{63B15A72-FFE9-437D-55BA-297D6176E242}"/>
          </ac:picMkLst>
        </pc:picChg>
      </pc:sldChg>
      <pc:sldChg chg="addSp modSp add mod">
        <pc:chgData name="Patrick Merritt" userId="b92c223c-8880-48c6-9b0c-d25ee1bca468" providerId="ADAL" clId="{F1BB5505-4C9A-4EC7-86DE-41EFD854B8F8}" dt="2024-09-15T13:31:25.600" v="3656" actId="5793"/>
        <pc:sldMkLst>
          <pc:docMk/>
          <pc:sldMk cId="1113094226" sldId="341"/>
        </pc:sldMkLst>
        <pc:spChg chg="add mod ord">
          <ac:chgData name="Patrick Merritt" userId="b92c223c-8880-48c6-9b0c-d25ee1bca468" providerId="ADAL" clId="{F1BB5505-4C9A-4EC7-86DE-41EFD854B8F8}" dt="2024-09-15T13:31:12.349" v="3636" actId="166"/>
          <ac:spMkLst>
            <pc:docMk/>
            <pc:sldMk cId="1113094226" sldId="341"/>
            <ac:spMk id="3" creationId="{70E1168B-1BDC-E444-F0A8-E0AA37E46A8D}"/>
          </ac:spMkLst>
        </pc:spChg>
        <pc:spChg chg="add mod ord">
          <ac:chgData name="Patrick Merritt" userId="b92c223c-8880-48c6-9b0c-d25ee1bca468" providerId="ADAL" clId="{F1BB5505-4C9A-4EC7-86DE-41EFD854B8F8}" dt="2024-09-15T13:31:12.349" v="3636" actId="166"/>
          <ac:spMkLst>
            <pc:docMk/>
            <pc:sldMk cId="1113094226" sldId="341"/>
            <ac:spMk id="4" creationId="{AFF005ED-7A88-9270-3DF5-1DBBBD4A9BCD}"/>
          </ac:spMkLst>
        </pc:spChg>
        <pc:spChg chg="mod">
          <ac:chgData name="Patrick Merritt" userId="b92c223c-8880-48c6-9b0c-d25ee1bca468" providerId="ADAL" clId="{F1BB5505-4C9A-4EC7-86DE-41EFD854B8F8}" dt="2024-09-15T13:31:25.600" v="3656" actId="5793"/>
          <ac:spMkLst>
            <pc:docMk/>
            <pc:sldMk cId="1113094226" sldId="341"/>
            <ac:spMk id="5" creationId="{4E817BA1-EC8B-EA94-28AF-834EBA33E223}"/>
          </ac:spMkLst>
        </pc:spChg>
        <pc:spChg chg="add mod ord">
          <ac:chgData name="Patrick Merritt" userId="b92c223c-8880-48c6-9b0c-d25ee1bca468" providerId="ADAL" clId="{F1BB5505-4C9A-4EC7-86DE-41EFD854B8F8}" dt="2024-09-15T13:31:12.349" v="3636" actId="166"/>
          <ac:spMkLst>
            <pc:docMk/>
            <pc:sldMk cId="1113094226" sldId="341"/>
            <ac:spMk id="6" creationId="{C018FCDD-F393-83E2-1A45-7390A382F21C}"/>
          </ac:spMkLst>
        </pc:spChg>
        <pc:spChg chg="add mod ord">
          <ac:chgData name="Patrick Merritt" userId="b92c223c-8880-48c6-9b0c-d25ee1bca468" providerId="ADAL" clId="{F1BB5505-4C9A-4EC7-86DE-41EFD854B8F8}" dt="2024-09-15T13:31:12.349" v="3636" actId="166"/>
          <ac:spMkLst>
            <pc:docMk/>
            <pc:sldMk cId="1113094226" sldId="341"/>
            <ac:spMk id="8" creationId="{09EFC4D1-A64A-6E39-6487-606A0D1C06C9}"/>
          </ac:spMkLst>
        </pc:spChg>
        <pc:cxnChg chg="add mod">
          <ac:chgData name="Patrick Merritt" userId="b92c223c-8880-48c6-9b0c-d25ee1bca468" providerId="ADAL" clId="{F1BB5505-4C9A-4EC7-86DE-41EFD854B8F8}" dt="2024-09-15T13:30:31.989" v="3624" actId="1582"/>
          <ac:cxnSpMkLst>
            <pc:docMk/>
            <pc:sldMk cId="1113094226" sldId="341"/>
            <ac:cxnSpMk id="10" creationId="{FF619B04-B36F-878C-6E6F-FFF5FD974892}"/>
          </ac:cxnSpMkLst>
        </pc:cxnChg>
        <pc:cxnChg chg="add mod">
          <ac:chgData name="Patrick Merritt" userId="b92c223c-8880-48c6-9b0c-d25ee1bca468" providerId="ADAL" clId="{F1BB5505-4C9A-4EC7-86DE-41EFD854B8F8}" dt="2024-09-15T13:30:39.926" v="3627" actId="14100"/>
          <ac:cxnSpMkLst>
            <pc:docMk/>
            <pc:sldMk cId="1113094226" sldId="341"/>
            <ac:cxnSpMk id="11" creationId="{C2523F83-9A5C-F6AA-876A-748F26821297}"/>
          </ac:cxnSpMkLst>
        </pc:cxnChg>
        <pc:cxnChg chg="add mod">
          <ac:chgData name="Patrick Merritt" userId="b92c223c-8880-48c6-9b0c-d25ee1bca468" providerId="ADAL" clId="{F1BB5505-4C9A-4EC7-86DE-41EFD854B8F8}" dt="2024-09-15T13:30:47.801" v="3630" actId="14100"/>
          <ac:cxnSpMkLst>
            <pc:docMk/>
            <pc:sldMk cId="1113094226" sldId="341"/>
            <ac:cxnSpMk id="13" creationId="{F41395EA-AEBB-91C2-BD85-F5EA06A3AC0E}"/>
          </ac:cxnSpMkLst>
        </pc:cxnChg>
        <pc:cxnChg chg="add mod">
          <ac:chgData name="Patrick Merritt" userId="b92c223c-8880-48c6-9b0c-d25ee1bca468" providerId="ADAL" clId="{F1BB5505-4C9A-4EC7-86DE-41EFD854B8F8}" dt="2024-09-15T13:31:06.034" v="3635" actId="14100"/>
          <ac:cxnSpMkLst>
            <pc:docMk/>
            <pc:sldMk cId="1113094226" sldId="341"/>
            <ac:cxnSpMk id="15" creationId="{07FD4D0B-3F19-B7C3-6F2D-CAFEE5001A11}"/>
          </ac:cxnSpMkLst>
        </pc:cxnChg>
      </pc:sldChg>
      <pc:sldChg chg="addSp modSp add mod">
        <pc:chgData name="Patrick Merritt" userId="b92c223c-8880-48c6-9b0c-d25ee1bca468" providerId="ADAL" clId="{F1BB5505-4C9A-4EC7-86DE-41EFD854B8F8}" dt="2024-09-15T13:32:06.550" v="3706" actId="20577"/>
        <pc:sldMkLst>
          <pc:docMk/>
          <pc:sldMk cId="1979081947" sldId="342"/>
        </pc:sldMkLst>
        <pc:spChg chg="mod">
          <ac:chgData name="Patrick Merritt" userId="b92c223c-8880-48c6-9b0c-d25ee1bca468" providerId="ADAL" clId="{F1BB5505-4C9A-4EC7-86DE-41EFD854B8F8}" dt="2024-09-15T13:32:06.550" v="3706" actId="20577"/>
          <ac:spMkLst>
            <pc:docMk/>
            <pc:sldMk cId="1979081947" sldId="342"/>
            <ac:spMk id="5" creationId="{4E817BA1-EC8B-EA94-28AF-834EBA33E223}"/>
          </ac:spMkLst>
        </pc:spChg>
        <pc:spChg chg="add mod">
          <ac:chgData name="Patrick Merritt" userId="b92c223c-8880-48c6-9b0c-d25ee1bca468" providerId="ADAL" clId="{F1BB5505-4C9A-4EC7-86DE-41EFD854B8F8}" dt="2024-09-15T13:31:52.258" v="3661" actId="207"/>
          <ac:spMkLst>
            <pc:docMk/>
            <pc:sldMk cId="1979081947" sldId="342"/>
            <ac:spMk id="9" creationId="{1C6F9FB6-9ED3-0381-0183-6D2C930223EE}"/>
          </ac:spMkLst>
        </pc:spChg>
      </pc:sldChg>
    </pc:docChg>
  </pc:docChgLst>
  <pc:docChgLst>
    <pc:chgData name="Patrick Merritt" userId="b92c223c-8880-48c6-9b0c-d25ee1bca468" providerId="ADAL" clId="{96CF625F-8371-4819-BD99-DC127E5F4242}"/>
    <pc:docChg chg="custSel addSld delSld modSld">
      <pc:chgData name="Patrick Merritt" userId="b92c223c-8880-48c6-9b0c-d25ee1bca468" providerId="ADAL" clId="{96CF625F-8371-4819-BD99-DC127E5F4242}" dt="2024-12-05T11:21:12.077" v="35"/>
      <pc:docMkLst>
        <pc:docMk/>
      </pc:docMkLst>
      <pc:sldChg chg="modSp mod">
        <pc:chgData name="Patrick Merritt" userId="b92c223c-8880-48c6-9b0c-d25ee1bca468" providerId="ADAL" clId="{96CF625F-8371-4819-BD99-DC127E5F4242}" dt="2024-12-05T11:17:05.516" v="13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96CF625F-8371-4819-BD99-DC127E5F4242}" dt="2024-12-05T11:17:05.516" v="13" actId="20577"/>
          <ac:spMkLst>
            <pc:docMk/>
            <pc:sldMk cId="357346659" sldId="256"/>
            <ac:spMk id="2" creationId="{B2975A7C-D54D-05E0-876F-826FC221EA09}"/>
          </ac:spMkLst>
        </pc:spChg>
      </pc:sldChg>
      <pc:sldChg chg="modSp mod">
        <pc:chgData name="Patrick Merritt" userId="b92c223c-8880-48c6-9b0c-d25ee1bca468" providerId="ADAL" clId="{96CF625F-8371-4819-BD99-DC127E5F4242}" dt="2024-12-05T11:17:35.228" v="31" actId="20577"/>
        <pc:sldMkLst>
          <pc:docMk/>
          <pc:sldMk cId="580719803" sldId="257"/>
        </pc:sldMkLst>
        <pc:spChg chg="mod">
          <ac:chgData name="Patrick Merritt" userId="b92c223c-8880-48c6-9b0c-d25ee1bca468" providerId="ADAL" clId="{96CF625F-8371-4819-BD99-DC127E5F4242}" dt="2024-12-05T11:17:35.228" v="31" actId="20577"/>
          <ac:spMkLst>
            <pc:docMk/>
            <pc:sldMk cId="580719803" sldId="257"/>
            <ac:spMk id="3" creationId="{F61C640D-DD62-D9DE-4EB6-0E4F5238402D}"/>
          </ac:spMkLst>
        </pc:spChg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3643226764" sldId="258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3400112143" sldId="259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45965397" sldId="260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1410822207" sldId="261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501404912" sldId="262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2785412237" sldId="263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3033738458" sldId="263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1798386530" sldId="264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3723962898" sldId="264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907545779" sldId="265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2864344909" sldId="266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109188467" sldId="267"/>
        </pc:sldMkLst>
      </pc:sldChg>
      <pc:sldChg chg="addSp delSp modSp add mod delAnim modAnim">
        <pc:chgData name="Patrick Merritt" userId="b92c223c-8880-48c6-9b0c-d25ee1bca468" providerId="ADAL" clId="{96CF625F-8371-4819-BD99-DC127E5F4242}" dt="2024-12-05T11:21:12.077" v="35"/>
        <pc:sldMkLst>
          <pc:docMk/>
          <pc:sldMk cId="2947865505" sldId="267"/>
        </pc:sldMkLst>
        <pc:picChg chg="add mod">
          <ac:chgData name="Patrick Merritt" userId="b92c223c-8880-48c6-9b0c-d25ee1bca468" providerId="ADAL" clId="{96CF625F-8371-4819-BD99-DC127E5F4242}" dt="2024-12-05T11:21:12.077" v="35"/>
          <ac:picMkLst>
            <pc:docMk/>
            <pc:sldMk cId="2947865505" sldId="267"/>
            <ac:picMk id="2" creationId="{13CDF589-15C2-E365-F00D-6F067D4FB06D}"/>
          </ac:picMkLst>
        </pc:picChg>
        <pc:picChg chg="del">
          <ac:chgData name="Patrick Merritt" userId="b92c223c-8880-48c6-9b0c-d25ee1bca468" providerId="ADAL" clId="{96CF625F-8371-4819-BD99-DC127E5F4242}" dt="2024-12-05T11:19:45.628" v="34" actId="478"/>
          <ac:picMkLst>
            <pc:docMk/>
            <pc:sldMk cId="2947865505" sldId="267"/>
            <ac:picMk id="4" creationId="{7B421F3C-10D6-DACE-7C87-2C797AE6956C}"/>
          </ac:picMkLst>
        </pc:picChg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94204192" sldId="268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3655057417" sldId="268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78872301" sldId="269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2267088107" sldId="269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1418088095" sldId="270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4246686104" sldId="270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2736372329" sldId="271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3823147857" sldId="271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2353193195" sldId="272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3223698202" sldId="272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1158973794" sldId="273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2710162996" sldId="273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1086801845" sldId="274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1090251342" sldId="274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254804066" sldId="275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1468742148" sldId="275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704503967" sldId="276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728935354" sldId="278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2406682562" sldId="279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56070879" sldId="280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3200761655" sldId="281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1055570672" sldId="282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418082063" sldId="283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2670911908" sldId="284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4191806753" sldId="285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3744340245" sldId="286"/>
        </pc:sldMkLst>
      </pc:sldChg>
      <pc:sldChg chg="add">
        <pc:chgData name="Patrick Merritt" userId="b92c223c-8880-48c6-9b0c-d25ee1bca468" providerId="ADAL" clId="{96CF625F-8371-4819-BD99-DC127E5F4242}" dt="2024-12-05T11:19:13.020" v="33"/>
        <pc:sldMkLst>
          <pc:docMk/>
          <pc:sldMk cId="2333891272" sldId="287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1488182904" sldId="299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3082441681" sldId="300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3822635746" sldId="301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1252660681" sldId="308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2411430812" sldId="309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3698691563" sldId="310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1806415050" sldId="311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544972048" sldId="312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2848811781" sldId="313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1863767341" sldId="314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1934552243" sldId="315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663194595" sldId="316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156513250" sldId="318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958916394" sldId="319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4138742750" sldId="321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2928693247" sldId="322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136467188" sldId="323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819674825" sldId="324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4029739881" sldId="325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602225794" sldId="326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1252716401" sldId="327"/>
        </pc:sldMkLst>
      </pc:sldChg>
      <pc:sldChg chg="del">
        <pc:chgData name="Patrick Merritt" userId="b92c223c-8880-48c6-9b0c-d25ee1bca468" providerId="ADAL" clId="{96CF625F-8371-4819-BD99-DC127E5F4242}" dt="2024-12-05T11:17:46.603" v="32" actId="47"/>
        <pc:sldMkLst>
          <pc:docMk/>
          <pc:sldMk cId="1670238693" sldId="3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C10B4-05E3-478A-B708-F50A7003DFFF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BD0E7-8837-4BF6-B851-7BB4B8A1F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2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1EC1-FC98-4F19-A171-A54C4207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305E-5617-41DE-8DBB-8F5B2261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44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169-A8A0-46F8-AE86-FFA46F8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13B0-52BB-4FFA-8982-037D8DB6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2C6C-95F3-47E6-8416-0BF2292E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BC86-B614-447C-B833-B97B5BB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BFF-5818-4A9F-ACFC-28768F5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42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BE05A-120A-461C-909A-2D5ACC09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24" y="365125"/>
            <a:ext cx="1288473" cy="5611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CDB-5FAB-4710-BD73-7B00BFF7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1560" cy="5611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F16C-5463-41A2-8DDF-1DB7673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8289-D2F5-41E9-96C9-31A2675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0029-2D55-471F-93AF-4F727B08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750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1EC1-FC98-4F19-A171-A54C4207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305E-5617-41DE-8DBB-8F5B2261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220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1C8-EE61-43C6-A2C0-0797F7AD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CF45-08CD-4BB7-B7C8-A9574884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A74F-97B4-4B15-8FF3-EA1A488C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727-FBA8-479C-90F8-BA1096A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EA4-ADDB-4310-AB09-FBDC0A4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54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6DA1-9B76-4300-B933-A29DB98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1160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BF4-81C9-4DBB-813B-B935A1AE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116012" cy="14123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0AC6-E4F6-44DB-9CEB-D8554FF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46EF-5131-4EAF-B54C-9E60AAB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1384-809B-4585-AD1A-701F5CB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07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865-8AAA-43A2-9CBC-7228A63C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1D42-22B6-47FB-A295-CA7D55F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464F-D595-4231-87A0-79CF681A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6611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1272-35CE-4697-B730-E09E2567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D588-0530-47AF-AA4B-52BC9314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9005" y="622007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F250-8206-4824-85E4-E796723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1410" y="6220077"/>
            <a:ext cx="2102714" cy="365125"/>
          </a:xfrm>
        </p:spPr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458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D56-10B7-4222-8279-246DF90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99761" cy="5908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DE02-D423-433B-B237-8165A3FB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D2CD-A923-48AE-BE7A-65094B2B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4C5C-95BB-4D72-B106-F1096D6B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206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BDA3-73A5-44F8-A700-2502E754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794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07149-2486-44EE-9E2D-6C54D747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1D6E-D37E-4516-B80F-F7981D5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8D92-D530-45E5-B2EC-1B82570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34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6CA-5814-4B17-BC7A-C4CEE9D0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832E7-7920-4D3F-B352-6890B23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3BDB7-B035-433E-9188-5B7088C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4CDC-52EA-4751-A335-CC2D644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57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22F00-98FE-4827-9FD1-0560051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2B11-3CBE-43FF-A32C-46F54C2E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AA0A-1258-47A9-BD1E-711576E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972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420-52DA-4B9D-893E-A1129DA1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D092-9C7B-4E3B-BD8E-8C1B660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05E6-F800-4C8F-B1E0-727DC7B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E458-F9A8-408D-9D6B-B04B089B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39F7-28F4-4A49-A701-C73C9DB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DC34-4456-448F-8F35-D1D9F61A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66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1C8-EE61-43C6-A2C0-0797F7AD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CF45-08CD-4BB7-B7C8-A9574884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A74F-97B4-4B15-8FF3-EA1A488C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727-FBA8-479C-90F8-BA1096A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EA4-ADDB-4310-AB09-FBDC0A4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73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EA2D-CD98-4737-860C-36BDBA67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30976" cy="9725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07CA5-ED9F-4A1F-AE56-CF3B8905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829" y="987425"/>
            <a:ext cx="57440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9842-C75C-4288-91C5-EE28451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4230976" cy="43726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0EE0-DB39-400C-8D2E-C47A9332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01EF-1BD3-466F-AAA7-DCC9D18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F2A9-DA0B-470F-89FC-1AF8F34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26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169-A8A0-46F8-AE86-FFA46F8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13B0-52BB-4FFA-8982-037D8DB6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2C6C-95F3-47E6-8416-0BF2292E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BC86-B614-447C-B833-B97B5BB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BFF-5818-4A9F-ACFC-28768F5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78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BE05A-120A-461C-909A-2D5ACC09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24" y="365125"/>
            <a:ext cx="1288473" cy="5611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CDB-5FAB-4710-BD73-7B00BFF7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1560" cy="5611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F16C-5463-41A2-8DDF-1DB7673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8289-D2F5-41E9-96C9-31A2675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0029-2D55-471F-93AF-4F727B08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3824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1EC1-FC98-4F19-A171-A54C4207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305E-5617-41DE-8DBB-8F5B2261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20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1C8-EE61-43C6-A2C0-0797F7AD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CF45-08CD-4BB7-B7C8-A9574884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A74F-97B4-4B15-8FF3-EA1A488C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727-FBA8-479C-90F8-BA1096A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EA4-ADDB-4310-AB09-FBDC0A4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4622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6DA1-9B76-4300-B933-A29DB98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1160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BF4-81C9-4DBB-813B-B935A1AE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116012" cy="14123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0AC6-E4F6-44DB-9CEB-D8554FF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46EF-5131-4EAF-B54C-9E60AAB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1384-809B-4585-AD1A-701F5CB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017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865-8AAA-43A2-9CBC-7228A63C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1D42-22B6-47FB-A295-CA7D55F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464F-D595-4231-87A0-79CF681A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6611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1272-35CE-4697-B730-E09E2567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D588-0530-47AF-AA4B-52BC9314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9005" y="622007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F250-8206-4824-85E4-E796723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1410" y="6220077"/>
            <a:ext cx="2102714" cy="365125"/>
          </a:xfrm>
        </p:spPr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510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D56-10B7-4222-8279-246DF90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99761" cy="5908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DE02-D423-433B-B237-8165A3FB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D2CD-A923-48AE-BE7A-65094B2B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4C5C-95BB-4D72-B106-F1096D6B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206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BDA3-73A5-44F8-A700-2502E754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794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07149-2486-44EE-9E2D-6C54D747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1D6E-D37E-4516-B80F-F7981D5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8D92-D530-45E5-B2EC-1B82570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0509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6CA-5814-4B17-BC7A-C4CEE9D0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832E7-7920-4D3F-B352-6890B23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3BDB7-B035-433E-9188-5B7088C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4CDC-52EA-4751-A335-CC2D644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740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22F00-98FE-4827-9FD1-0560051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2B11-3CBE-43FF-A32C-46F54C2E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AA0A-1258-47A9-BD1E-711576E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0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6DA1-9B76-4300-B933-A29DB98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1160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BF4-81C9-4DBB-813B-B935A1AE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116012" cy="14123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0AC6-E4F6-44DB-9CEB-D8554FF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46EF-5131-4EAF-B54C-9E60AAB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1384-809B-4585-AD1A-701F5CB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909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420-52DA-4B9D-893E-A1129DA1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D092-9C7B-4E3B-BD8E-8C1B660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05E6-F800-4C8F-B1E0-727DC7B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E458-F9A8-408D-9D6B-B04B089B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39F7-28F4-4A49-A701-C73C9DB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DC34-4456-448F-8F35-D1D9F61A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8349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EA2D-CD98-4737-860C-36BDBA67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30976" cy="9725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07CA5-ED9F-4A1F-AE56-CF3B8905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829" y="987425"/>
            <a:ext cx="57440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9842-C75C-4288-91C5-EE28451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4230976" cy="43726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0EE0-DB39-400C-8D2E-C47A9332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01EF-1BD3-466F-AAA7-DCC9D18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F2A9-DA0B-470F-89FC-1AF8F34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276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169-A8A0-46F8-AE86-FFA46F8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13B0-52BB-4FFA-8982-037D8DB6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2C6C-95F3-47E6-8416-0BF2292E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BC86-B614-447C-B833-B97B5BB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BFF-5818-4A9F-ACFC-28768F5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5422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BE05A-120A-461C-909A-2D5ACC09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24" y="365125"/>
            <a:ext cx="1288473" cy="5611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CDB-5FAB-4710-BD73-7B00BFF7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1560" cy="5611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F16C-5463-41A2-8DDF-1DB7673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8289-D2F5-41E9-96C9-31A2675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0029-2D55-471F-93AF-4F727B08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7146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1EC1-FC98-4F19-A171-A54C4207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305E-5617-41DE-8DBB-8F5B2261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2493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1C8-EE61-43C6-A2C0-0797F7AD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CF45-08CD-4BB7-B7C8-A9574884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A74F-97B4-4B15-8FF3-EA1A488C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727-FBA8-479C-90F8-BA1096A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EA4-ADDB-4310-AB09-FBDC0A4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2052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6DA1-9B76-4300-B933-A29DB98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1160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BF4-81C9-4DBB-813B-B935A1AE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116012" cy="14123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0AC6-E4F6-44DB-9CEB-D8554FF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46EF-5131-4EAF-B54C-9E60AAB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1384-809B-4585-AD1A-701F5CB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6141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865-8AAA-43A2-9CBC-7228A63C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1D42-22B6-47FB-A295-CA7D55F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464F-D595-4231-87A0-79CF681A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6611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1272-35CE-4697-B730-E09E2567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D588-0530-47AF-AA4B-52BC9314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9005" y="622007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F250-8206-4824-85E4-E796723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1410" y="6220077"/>
            <a:ext cx="2102714" cy="365125"/>
          </a:xfrm>
        </p:spPr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93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D56-10B7-4222-8279-246DF90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99761" cy="5908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DE02-D423-433B-B237-8165A3FB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D2CD-A923-48AE-BE7A-65094B2B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4C5C-95BB-4D72-B106-F1096D6B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206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BDA3-73A5-44F8-A700-2502E754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794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07149-2486-44EE-9E2D-6C54D747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1D6E-D37E-4516-B80F-F7981D5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8D92-D530-45E5-B2EC-1B82570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9864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6CA-5814-4B17-BC7A-C4CEE9D0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832E7-7920-4D3F-B352-6890B23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3BDB7-B035-433E-9188-5B7088C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4CDC-52EA-4751-A335-CC2D644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74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865-8AAA-43A2-9CBC-7228A63C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1D42-22B6-47FB-A295-CA7D55F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464F-D595-4231-87A0-79CF681A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6611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1272-35CE-4697-B730-E09E2567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D588-0530-47AF-AA4B-52BC9314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9005" y="622007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F250-8206-4824-85E4-E796723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1410" y="6220077"/>
            <a:ext cx="2102714" cy="365125"/>
          </a:xfrm>
        </p:spPr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2058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22F00-98FE-4827-9FD1-0560051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2B11-3CBE-43FF-A32C-46F54C2E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AA0A-1258-47A9-BD1E-711576E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1401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420-52DA-4B9D-893E-A1129DA1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D092-9C7B-4E3B-BD8E-8C1B660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05E6-F800-4C8F-B1E0-727DC7B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E458-F9A8-408D-9D6B-B04B089B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39F7-28F4-4A49-A701-C73C9DB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DC34-4456-448F-8F35-D1D9F61A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6449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EA2D-CD98-4737-860C-36BDBA67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30976" cy="9725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07CA5-ED9F-4A1F-AE56-CF3B8905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829" y="987425"/>
            <a:ext cx="57440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9842-C75C-4288-91C5-EE28451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4230976" cy="43726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0EE0-DB39-400C-8D2E-C47A9332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01EF-1BD3-466F-AAA7-DCC9D18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F2A9-DA0B-470F-89FC-1AF8F34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313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169-A8A0-46F8-AE86-FFA46F8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13B0-52BB-4FFA-8982-037D8DB6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2C6C-95F3-47E6-8416-0BF2292E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BC86-B614-447C-B833-B97B5BB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BFF-5818-4A9F-ACFC-28768F5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6937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BE05A-120A-461C-909A-2D5ACC09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24" y="365125"/>
            <a:ext cx="1288473" cy="5611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CDB-5FAB-4710-BD73-7B00BFF7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1560" cy="5611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F16C-5463-41A2-8DDF-1DB7673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8289-D2F5-41E9-96C9-31A2675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0029-2D55-471F-93AF-4F727B08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78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D56-10B7-4222-8279-246DF90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99761" cy="5908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DE02-D423-433B-B237-8165A3FB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D2CD-A923-48AE-BE7A-65094B2B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4C5C-95BB-4D72-B106-F1096D6B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206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BDA3-73A5-44F8-A700-2502E754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794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07149-2486-44EE-9E2D-6C54D747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1D6E-D37E-4516-B80F-F7981D5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8D92-D530-45E5-B2EC-1B82570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08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6CA-5814-4B17-BC7A-C4CEE9D0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832E7-7920-4D3F-B352-6890B23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3BDB7-B035-433E-9188-5B7088C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4CDC-52EA-4751-A335-CC2D644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22F00-98FE-4827-9FD1-0560051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2B11-3CBE-43FF-A32C-46F54C2E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AA0A-1258-47A9-BD1E-711576E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01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420-52DA-4B9D-893E-A1129DA1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D092-9C7B-4E3B-BD8E-8C1B660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05E6-F800-4C8F-B1E0-727DC7B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E458-F9A8-408D-9D6B-B04B089B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39F7-28F4-4A49-A701-C73C9DB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DC34-4456-448F-8F35-D1D9F61A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5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EA2D-CD98-4737-860C-36BDBA67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30976" cy="9725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07CA5-ED9F-4A1F-AE56-CF3B8905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829" y="987425"/>
            <a:ext cx="57440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9842-C75C-4288-91C5-EE28451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4230976" cy="43726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0EE0-DB39-400C-8D2E-C47A9332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01EF-1BD3-466F-AAA7-DCC9D18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F2A9-DA0B-470F-89FC-1AF8F34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3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AA4B-EFB1-4968-AC0D-B1E6C7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6411" cy="6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7222-5AC8-42B2-B402-D09323DB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0661"/>
            <a:ext cx="10076411" cy="492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524-FA31-41DA-8CA5-403E926F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0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2F2F-146D-428E-B203-AB96B17B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9005" y="62234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F7E-3F13-41D9-ACD5-B384BCC9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1410" y="6237912"/>
            <a:ext cx="2102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C3454A-A844-49A0-9BD5-0680B5A08FEF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25400">
            <a:solidFill>
              <a:srgbClr val="9DA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D7F10E7-5B0B-4E35-8D1D-F967BE6936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49" y="226334"/>
            <a:ext cx="970338" cy="983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40CE1-1165-4F29-B673-7867BB82EEC2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</p:spTree>
    <p:extLst>
      <p:ext uri="{BB962C8B-B14F-4D97-AF65-F5344CB8AC3E}">
        <p14:creationId xmlns:p14="http://schemas.microsoft.com/office/powerpoint/2010/main" val="105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AA4B-EFB1-4968-AC0D-B1E6C7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6411" cy="6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7222-5AC8-42B2-B402-D09323DB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0661"/>
            <a:ext cx="10076411" cy="492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524-FA31-41DA-8CA5-403E926F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0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2F2F-146D-428E-B203-AB96B17B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9005" y="62234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F7E-3F13-41D9-ACD5-B384BCC9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1410" y="6237912"/>
            <a:ext cx="2102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C3454A-A844-49A0-9BD5-0680B5A08FEF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25400">
            <a:solidFill>
              <a:srgbClr val="9DA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D7F10E7-5B0B-4E35-8D1D-F967BE6936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49" y="226334"/>
            <a:ext cx="970338" cy="983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40CE1-1165-4F29-B673-7867BB82EEC2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</p:spTree>
    <p:extLst>
      <p:ext uri="{BB962C8B-B14F-4D97-AF65-F5344CB8AC3E}">
        <p14:creationId xmlns:p14="http://schemas.microsoft.com/office/powerpoint/2010/main" val="192036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AA4B-EFB1-4968-AC0D-B1E6C7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6411" cy="6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7222-5AC8-42B2-B402-D09323DB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0661"/>
            <a:ext cx="10076411" cy="492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524-FA31-41DA-8CA5-403E926F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0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75C8-4AE2-4455-B865-B825CDA7C26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2F2F-146D-428E-B203-AB96B17B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9005" y="62234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F7E-3F13-41D9-ACD5-B384BCC9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1410" y="6237912"/>
            <a:ext cx="2102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C3454A-A844-49A0-9BD5-0680B5A08FEF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25400">
            <a:solidFill>
              <a:srgbClr val="9DA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D7F10E7-5B0B-4E35-8D1D-F967BE6936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49" y="226334"/>
            <a:ext cx="970338" cy="983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40CE1-1165-4F29-B673-7867BB82EEC2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</p:spTree>
    <p:extLst>
      <p:ext uri="{BB962C8B-B14F-4D97-AF65-F5344CB8AC3E}">
        <p14:creationId xmlns:p14="http://schemas.microsoft.com/office/powerpoint/2010/main" val="158474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AA4B-EFB1-4968-AC0D-B1E6C7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6411" cy="6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7222-5AC8-42B2-B402-D09323DB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0661"/>
            <a:ext cx="10076411" cy="492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524-FA31-41DA-8CA5-403E926F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0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37275C8-4AE2-4455-B865-B825CDA7C26E}" type="datetimeFigureOut">
              <a:rPr lang="en-GB" smtClean="0"/>
              <a:pPr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2F2F-146D-428E-B203-AB96B17B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9005" y="62234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F7E-3F13-41D9-ACD5-B384BCC9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1410" y="6237912"/>
            <a:ext cx="2102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5018A7C-E6E8-40A8-9043-D805FF32AC54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01933B-D66D-4E21-A340-59EE4E4FBA19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16EF1-0331-4462-A818-21927B12836E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E609A9DB-4A7B-4D92-AD69-730A31C67E0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49" y="228371"/>
            <a:ext cx="987568" cy="10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5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A81DYZh6KaQ?feature=oemb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tc.gov/news-events/news/press-releases/2017/09/csgo-lotto-owners-settle-ftcs-first-ever-complaint-against-individual-social-media-influencer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redpanda.com/funny-wendy-jokes/?utm_source=google&amp;utm_medium=organic&amp;utm_campaign=organ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ypsychology.org/maslow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5A7C-D54D-05E0-876F-826FC221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/>
              <a:t>12-1 Getting Paid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70642-29A2-1695-40D0-B1CAC0942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5CM503 Virtual Environment Development</a:t>
            </a:r>
          </a:p>
          <a:p>
            <a:r>
              <a:rPr lang="en-GB" dirty="0"/>
              <a:t>Dr Patrick Merritt</a:t>
            </a:r>
          </a:p>
        </p:txBody>
      </p:sp>
    </p:spTree>
    <p:extLst>
      <p:ext uri="{BB962C8B-B14F-4D97-AF65-F5344CB8AC3E}">
        <p14:creationId xmlns:p14="http://schemas.microsoft.com/office/powerpoint/2010/main" val="35734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82C2-BFAB-3438-CA03-430C7CA7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Money!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07A6-8F3B-8C01-E3FF-318B4D1CC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 it or not, modern society revolves around money.</a:t>
            </a:r>
          </a:p>
          <a:p>
            <a:endParaRPr lang="en-GB" dirty="0"/>
          </a:p>
          <a:p>
            <a:r>
              <a:rPr lang="en-GB" dirty="0"/>
              <a:t>You use it to satisfy all of your needs in some way.</a:t>
            </a:r>
          </a:p>
          <a:p>
            <a:pPr lvl="1"/>
            <a:r>
              <a:rPr lang="en-GB" dirty="0"/>
              <a:t>While living off the grid is possible. Most trade uses a currency of some form as an intermediary. </a:t>
            </a:r>
          </a:p>
          <a:p>
            <a:pPr lvl="1"/>
            <a:endParaRPr lang="en-GB" dirty="0"/>
          </a:p>
          <a:p>
            <a:r>
              <a:rPr lang="en-GB" dirty="0"/>
              <a:t>Therefore, you work for a salary to exchange for goods and services to meet your needs.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34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3" title="Money Can Be Exchanged For Goods and Services | The Simpsons">
            <a:hlinkClick r:id="" action="ppaction://media"/>
            <a:extLst>
              <a:ext uri="{FF2B5EF4-FFF2-40B4-BE49-F238E27FC236}">
                <a16:creationId xmlns:a16="http://schemas.microsoft.com/office/drawing/2014/main" id="{13CDF589-15C2-E365-F00D-6F067D4FB06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93910" y="802432"/>
            <a:ext cx="6864220" cy="51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6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034F-252B-7596-0EDE-138FBD3F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Creative vs Corporate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9409F-8858-CDBF-B818-E6B621C2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the most part, as the creatives. We really don’t care about making money.</a:t>
            </a:r>
          </a:p>
          <a:p>
            <a:pPr lvl="1"/>
            <a:r>
              <a:rPr lang="en-GB" dirty="0"/>
              <a:t>We are employees driven by passion. Not necessarily money</a:t>
            </a:r>
          </a:p>
          <a:p>
            <a:endParaRPr lang="en-GB" dirty="0"/>
          </a:p>
          <a:p>
            <a:r>
              <a:rPr lang="en-GB" dirty="0"/>
              <a:t>Although money is nice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Buying tools is nice.</a:t>
            </a:r>
            <a:endParaRPr lang="en-GB" dirty="0"/>
          </a:p>
          <a:p>
            <a:pPr lvl="1"/>
            <a:r>
              <a:rPr lang="en-GB" dirty="0">
                <a:sym typeface="Wingdings" panose="05000000000000000000" pitchFamily="2" charset="2"/>
              </a:rPr>
              <a:t>Having a home is nice.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Having a family is nice.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Eating is somewhat important.</a:t>
            </a:r>
          </a:p>
        </p:txBody>
      </p:sp>
    </p:spTree>
    <p:extLst>
      <p:ext uri="{BB962C8B-B14F-4D97-AF65-F5344CB8AC3E}">
        <p14:creationId xmlns:p14="http://schemas.microsoft.com/office/powerpoint/2010/main" val="340011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1A0F-EB9B-7AF5-245A-EF4ABAA8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 we perform marketing?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3FA11-69E5-0493-28CA-F362AD54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Without it, nobody knows about your product beyond word of mouth.</a:t>
            </a:r>
          </a:p>
          <a:p>
            <a:endParaRPr lang="en-GB" dirty="0"/>
          </a:p>
          <a:p>
            <a:r>
              <a:rPr lang="en-GB" dirty="0"/>
              <a:t>Convince potential customers to purchase your product.</a:t>
            </a:r>
          </a:p>
          <a:p>
            <a:endParaRPr lang="en-GB" dirty="0"/>
          </a:p>
          <a:p>
            <a:r>
              <a:rPr lang="en-GB" dirty="0"/>
              <a:t> Because our competitors are doing it!</a:t>
            </a:r>
          </a:p>
        </p:txBody>
      </p:sp>
    </p:spTree>
    <p:extLst>
      <p:ext uri="{BB962C8B-B14F-4D97-AF65-F5344CB8AC3E}">
        <p14:creationId xmlns:p14="http://schemas.microsoft.com/office/powerpoint/2010/main" val="94204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3F11-A5B5-C010-DD5B-70B8373C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Traditional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7260B-7510-170A-0E71-41201E8C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The door-to-door salesman.</a:t>
            </a:r>
          </a:p>
          <a:p>
            <a:pPr marL="457200" lvl="1" indent="0">
              <a:buNone/>
            </a:pPr>
            <a:r>
              <a:rPr lang="en-GB" dirty="0"/>
              <a:t>Mostly redundant, has evolved into a specific form of marketing on the internet…</a:t>
            </a:r>
          </a:p>
          <a:p>
            <a:pPr marL="457200" lvl="1" indent="0">
              <a:buNone/>
            </a:pPr>
            <a:r>
              <a:rPr lang="en-GB" dirty="0"/>
              <a:t>Still valid for some businesses, such as double glazing.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Word of mouth</a:t>
            </a:r>
          </a:p>
          <a:p>
            <a:pPr marL="457200" lvl="1" indent="0">
              <a:buNone/>
            </a:pPr>
            <a:r>
              <a:rPr lang="en-GB" dirty="0"/>
              <a:t>Free, but relies on product quality to get a positive message across.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68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7AE5-8A92-C041-A90E-9A7BFAC9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Print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65C8-B31C-29ED-0108-055D64BA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Leaflets</a:t>
            </a:r>
          </a:p>
          <a:p>
            <a:pPr marL="457200" lvl="1" indent="0">
              <a:buNone/>
            </a:pPr>
            <a:r>
              <a:rPr lang="en-GB" dirty="0"/>
              <a:t>Delivered via mail.</a:t>
            </a:r>
          </a:p>
          <a:p>
            <a:pPr marL="457200" lvl="1" indent="0">
              <a:buNone/>
            </a:pPr>
            <a:r>
              <a:rPr lang="en-GB" dirty="0"/>
              <a:t>Handed out in public places.</a:t>
            </a:r>
          </a:p>
          <a:p>
            <a:pPr marL="457200" lvl="1" indent="0">
              <a:buNone/>
            </a:pPr>
            <a:r>
              <a:rPr lang="en-GB" dirty="0"/>
              <a:t>May have incentives such as discount codes.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Traditional adverts</a:t>
            </a:r>
          </a:p>
          <a:p>
            <a:pPr marL="457200" lvl="1" indent="0">
              <a:buNone/>
            </a:pPr>
            <a:r>
              <a:rPr lang="en-GB" dirty="0"/>
              <a:t>TV, Film, Magazines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742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6D44-B459-F9FD-844B-FDF22967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Internet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97FF-9A05-6C64-3043-E15A40675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Online Advertisements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/>
              <a:t>Pay a website to run adverts that drive traffic to your page selling your product.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Sponsored articles.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Email campaigns.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Injecting adverts into free content (</a:t>
            </a:r>
            <a:r>
              <a:rPr lang="en-GB" dirty="0" err="1"/>
              <a:t>Youtube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708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3740-5649-47C7-740B-C90BC736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Search Engine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AD2-2E5F-AD8D-818C-7B1E7F15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vast majority of people use a search engine on the Internet to find things they want.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You can pay these search engines to display links to your website when certain terms are searched.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b="1" dirty="0"/>
              <a:t>AND / OR</a:t>
            </a:r>
          </a:p>
          <a:p>
            <a:pPr marL="457200" lvl="1" indent="0">
              <a:buNone/>
            </a:pPr>
            <a:endParaRPr lang="en-GB" b="1" dirty="0"/>
          </a:p>
          <a:p>
            <a:pPr marL="457200" lvl="1" indent="0">
              <a:buNone/>
            </a:pPr>
            <a:r>
              <a:rPr lang="en-GB" dirty="0"/>
              <a:t>You can optimise your website content to be more attractive to search engine algorithms making your website more likely to appear higher up in the results.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14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BE62-CAB6-FEA8-7B09-5CF198D0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Blog Marketing (Influencers)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AFB9-1D25-2229-2672-159F8B87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Pay individuals with a large following on social media following to use your product prominently in their posts.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Can have </a:t>
            </a:r>
            <a:r>
              <a:rPr lang="en-GB" b="1" dirty="0"/>
              <a:t>MAJOR </a:t>
            </a:r>
            <a:r>
              <a:rPr lang="en-GB" dirty="0"/>
              <a:t>backlash if the individual does something inappropriate.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If the individual does not disclose the promotion to the audience, </a:t>
            </a:r>
            <a:r>
              <a:rPr lang="en-GB" b="1" dirty="0"/>
              <a:t>MAJOR </a:t>
            </a:r>
            <a:r>
              <a:rPr lang="en-GB" dirty="0"/>
              <a:t>backlash can occur.</a:t>
            </a:r>
            <a:r>
              <a:rPr lang="en-GB" b="1" dirty="0"/>
              <a:t> 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https://www.ftc.gov/news-events/news/press-releases/2017/09/csgo-lotto-owners-settle-ftcs-first-ever-complaint-against-individual-social-media-influencers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698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96F4-364F-E523-A544-BFFEF06C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Social Media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2A15-F526-3D9C-FF73-86F79BE5F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Brand runs multiple social media pages to communicate with customers.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/>
              <a:t>Often tries to give the brand a persona.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https://www.boredpanda.com/funny-wendy-jokes/?utm_source=google&amp;utm_medium=organic&amp;utm_campaign=organic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016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EC39-CC43-F297-1CF7-78B890BC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640D-DD62-D9DE-4EB6-0E4F52384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we get paid?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719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F215-F543-A217-0E27-07D6BD7A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7 P’s and 4 C’s of Marketing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DE919-ABD6-3996-4192-D0526D29ED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Product</a:t>
            </a:r>
          </a:p>
          <a:p>
            <a:r>
              <a:rPr lang="en-GB" dirty="0"/>
              <a:t>Price</a:t>
            </a:r>
          </a:p>
          <a:p>
            <a:r>
              <a:rPr lang="en-GB" dirty="0"/>
              <a:t>Place</a:t>
            </a:r>
          </a:p>
          <a:p>
            <a:r>
              <a:rPr lang="en-GB" dirty="0"/>
              <a:t>Promotion</a:t>
            </a:r>
          </a:p>
          <a:p>
            <a:r>
              <a:rPr lang="en-GB" dirty="0"/>
              <a:t>People</a:t>
            </a:r>
          </a:p>
          <a:p>
            <a:r>
              <a:rPr lang="en-GB" dirty="0"/>
              <a:t>Process</a:t>
            </a:r>
          </a:p>
          <a:p>
            <a:r>
              <a:rPr lang="en-GB" dirty="0"/>
              <a:t>Physical Evidence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0061E6-7C75-F233-8440-1A9829D79E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Consumer wants and needs</a:t>
            </a:r>
          </a:p>
          <a:p>
            <a:r>
              <a:rPr lang="en-GB" dirty="0"/>
              <a:t>Costs</a:t>
            </a:r>
          </a:p>
          <a:p>
            <a:r>
              <a:rPr lang="en-GB" dirty="0"/>
              <a:t>Convenience</a:t>
            </a:r>
          </a:p>
          <a:p>
            <a:r>
              <a:rPr lang="en-GB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086801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181718-3D42-2650-66C5-4F0367D4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Product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A0E92-3B59-41FA-1DFF-7ACDCB67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thing you are selling!</a:t>
            </a:r>
          </a:p>
          <a:p>
            <a:endParaRPr lang="en-GB" dirty="0"/>
          </a:p>
          <a:p>
            <a:r>
              <a:rPr lang="en-GB" dirty="0"/>
              <a:t>You must know what the product is to be able to advertise it properly.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is the USP, and why is it better than the competing products?</a:t>
            </a:r>
          </a:p>
        </p:txBody>
      </p:sp>
    </p:spTree>
    <p:extLst>
      <p:ext uri="{BB962C8B-B14F-4D97-AF65-F5344CB8AC3E}">
        <p14:creationId xmlns:p14="http://schemas.microsoft.com/office/powerpoint/2010/main" val="704503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7B61-C26A-C857-BBC4-C36BC728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28BD-D08A-92F9-2583-21AE4B04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price often is dictated by your position in the market.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/>
              <a:t>Are you cheap and cheerful and lower priced than your competitors?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Are you the high-quality product that is more expensive but vastly superior to your competitors?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Do you have brand leverage you can lean on to justify an increased price?</a:t>
            </a:r>
          </a:p>
        </p:txBody>
      </p:sp>
    </p:spTree>
    <p:extLst>
      <p:ext uri="{BB962C8B-B14F-4D97-AF65-F5344CB8AC3E}">
        <p14:creationId xmlns:p14="http://schemas.microsoft.com/office/powerpoint/2010/main" val="728935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66FF-169E-3985-0E98-FF584133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6474-3DC0-4FCA-6C51-F258E8FAF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Ideally, you present your advertisement in the right place at the right time.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/>
              <a:t>Preferably where the opportunity to create a sale is most ideal.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Largely dictated by the product and the target audience.</a:t>
            </a:r>
          </a:p>
        </p:txBody>
      </p:sp>
    </p:spTree>
    <p:extLst>
      <p:ext uri="{BB962C8B-B14F-4D97-AF65-F5344CB8AC3E}">
        <p14:creationId xmlns:p14="http://schemas.microsoft.com/office/powerpoint/2010/main" val="2406682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008E-B869-EE08-9DA8-34ECA319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713A-6C4C-6CA8-D883-6825A0D4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Making people aware of what you are selling and why.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/>
              <a:t>Play up the desirable features.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Downplay the impact of any undesirable elements.</a:t>
            </a:r>
          </a:p>
        </p:txBody>
      </p:sp>
    </p:spTree>
    <p:extLst>
      <p:ext uri="{BB962C8B-B14F-4D97-AF65-F5344CB8AC3E}">
        <p14:creationId xmlns:p14="http://schemas.microsoft.com/office/powerpoint/2010/main" val="5607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D02E-E916-3A54-1FDA-6E5D77C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DEB8-E210-06B9-FDF6-218FD72E1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does the company interact with its customers?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/>
              <a:t>Do you provide good customer service? Poor customer service generates negative word of mouth.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Do you do good things for the environment/community?</a:t>
            </a:r>
          </a:p>
        </p:txBody>
      </p:sp>
    </p:spTree>
    <p:extLst>
      <p:ext uri="{BB962C8B-B14F-4D97-AF65-F5344CB8AC3E}">
        <p14:creationId xmlns:p14="http://schemas.microsoft.com/office/powerpoint/2010/main" val="3200761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A62B-B145-FD6D-467B-FF212A7D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BEAC5-95D1-D3C6-AB72-56A508E7D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you deliver your products to the end customer?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Is the product easy to obtain and operate?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Do you support customers with problems?</a:t>
            </a:r>
          </a:p>
        </p:txBody>
      </p:sp>
    </p:spTree>
    <p:extLst>
      <p:ext uri="{BB962C8B-B14F-4D97-AF65-F5344CB8AC3E}">
        <p14:creationId xmlns:p14="http://schemas.microsoft.com/office/powerpoint/2010/main" val="1055570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B0EB-59D4-AB2B-3E27-D6B608E7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Physical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6854-A2B6-81A6-B50A-1322BEE7D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applies to physical retail locations</a:t>
            </a:r>
          </a:p>
          <a:p>
            <a:endParaRPr lang="en-GB" dirty="0"/>
          </a:p>
          <a:p>
            <a:pPr lvl="1"/>
            <a:r>
              <a:rPr lang="en-GB" dirty="0"/>
              <a:t>Is the sales environment appropriate for the product?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Does it actively entice customers to make purchases?</a:t>
            </a:r>
          </a:p>
        </p:txBody>
      </p:sp>
    </p:spTree>
    <p:extLst>
      <p:ext uri="{BB962C8B-B14F-4D97-AF65-F5344CB8AC3E}">
        <p14:creationId xmlns:p14="http://schemas.microsoft.com/office/powerpoint/2010/main" val="418082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95C9-748D-CC53-80BD-2B160E85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Consumer Wants and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61EF2-B1B7-A133-E565-A604675C3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your product fill a need for the consumer?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What type of need is it?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Is it a D or B need?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911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B1F4-2748-BF21-5FEE-C6E64089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DA01-4F0E-A4A0-8AE2-C73EFE94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just the price of the product but all the factors influencing the cost of obtaining the product.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Shipping?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Travel?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Taxes and insurance?</a:t>
            </a:r>
          </a:p>
        </p:txBody>
      </p:sp>
    </p:spTree>
    <p:extLst>
      <p:ext uri="{BB962C8B-B14F-4D97-AF65-F5344CB8AC3E}">
        <p14:creationId xmlns:p14="http://schemas.microsoft.com/office/powerpoint/2010/main" val="419180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1FD3-922D-DBC0-7835-830BC808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 we make games?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AE88B-B1F3-8D0C-882C-877AB6AC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of us have personal reasons for why we choose to make games.</a:t>
            </a:r>
          </a:p>
        </p:txBody>
      </p:sp>
    </p:spTree>
    <p:extLst>
      <p:ext uri="{BB962C8B-B14F-4D97-AF65-F5344CB8AC3E}">
        <p14:creationId xmlns:p14="http://schemas.microsoft.com/office/powerpoint/2010/main" val="3643226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50DA-543F-8662-D2A9-3EB12E40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Convenience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723E-33E4-772E-82FA-E04F4C33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available are your product and its competitors?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/>
              <a:t>Supply and demand, if you control the only supply in a high demand area you can charge a premium for it and advertise it as such.</a:t>
            </a:r>
          </a:p>
        </p:txBody>
      </p:sp>
    </p:spTree>
    <p:extLst>
      <p:ext uri="{BB962C8B-B14F-4D97-AF65-F5344CB8AC3E}">
        <p14:creationId xmlns:p14="http://schemas.microsoft.com/office/powerpoint/2010/main" val="3744340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1E29-88A1-47D6-7B90-1E144FAC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C8077-28C0-0071-7DF9-0447122C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Tell us what you think!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/>
              <a:t>Opening a dialogue between the customer and business to give feedback and or address complaints.</a:t>
            </a:r>
          </a:p>
        </p:txBody>
      </p:sp>
    </p:spTree>
    <p:extLst>
      <p:ext uri="{BB962C8B-B14F-4D97-AF65-F5344CB8AC3E}">
        <p14:creationId xmlns:p14="http://schemas.microsoft.com/office/powerpoint/2010/main" val="233389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FEAA-D7D4-B8C1-0FA8-261C5006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Maslow’s Hierarchy of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6862-52E1-2CEE-B658-0EF0846E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/>
              <a:t>“</a:t>
            </a:r>
            <a:r>
              <a:rPr lang="en-GB" b="0" i="1" dirty="0">
                <a:effectLst/>
              </a:rPr>
              <a:t>Maslow's hierarchy of needs is a motivational theory in psychology comprising a five-tier model of human needs, often depicted as hierarchical levels within a pyramid.” </a:t>
            </a:r>
            <a:r>
              <a:rPr lang="en-GB" b="0" i="0" dirty="0">
                <a:effectLst/>
              </a:rPr>
              <a:t>(Saul McLeod, 2007)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Essentially this model shows the needs that human beings have in a hierarchical structure ranging from the essential survival-based elements at the bottom to the structure to the desires needed to require a fulfilling life.</a:t>
            </a:r>
          </a:p>
          <a:p>
            <a:endParaRPr lang="en-GB" dirty="0"/>
          </a:p>
          <a:p>
            <a:r>
              <a:rPr lang="en-GB" dirty="0"/>
              <a:t>Read this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sym typeface="Wingdings" panose="05000000000000000000" pitchFamily="2" charset="2"/>
                <a:hlinkClick r:id="rId2"/>
              </a:rPr>
              <a:t>https://www.simplypsychology.org/maslow.html</a:t>
            </a:r>
            <a:r>
              <a:rPr lang="en-GB" dirty="0">
                <a:sym typeface="Wingdings" panose="05000000000000000000" pitchFamily="2" charset="2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6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low's Hierarchy of Needs - Simply Psychology">
            <a:extLst>
              <a:ext uri="{FF2B5EF4-FFF2-40B4-BE49-F238E27FC236}">
                <a16:creationId xmlns:a16="http://schemas.microsoft.com/office/drawing/2014/main" id="{85127ADA-6E95-E62B-E0F9-B5F80A066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50"/>
            <a:ext cx="12192000" cy="641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82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low's Hierarchy of Needs - Simply Psychology">
            <a:extLst>
              <a:ext uri="{FF2B5EF4-FFF2-40B4-BE49-F238E27FC236}">
                <a16:creationId xmlns:a16="http://schemas.microsoft.com/office/drawing/2014/main" id="{85127ADA-6E95-E62B-E0F9-B5F80A066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50"/>
            <a:ext cx="12192000" cy="641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B0C35D-AC0B-16ED-8EA0-6AC7A2357402}"/>
              </a:ext>
            </a:extLst>
          </p:cNvPr>
          <p:cNvSpPr txBox="1"/>
          <p:nvPr/>
        </p:nvSpPr>
        <p:spPr>
          <a:xfrm>
            <a:off x="426127" y="1818095"/>
            <a:ext cx="3346882" cy="4247317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D-Needs</a:t>
            </a:r>
          </a:p>
          <a:p>
            <a:endParaRPr lang="en-GB" dirty="0"/>
          </a:p>
          <a:p>
            <a:r>
              <a:rPr lang="en-GB" dirty="0"/>
              <a:t>Motivate people when they are unmet.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40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low's Hierarchy of Needs - Simply Psychology">
            <a:extLst>
              <a:ext uri="{FF2B5EF4-FFF2-40B4-BE49-F238E27FC236}">
                <a16:creationId xmlns:a16="http://schemas.microsoft.com/office/drawing/2014/main" id="{85127ADA-6E95-E62B-E0F9-B5F80A066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50"/>
            <a:ext cx="12192000" cy="641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B0C35D-AC0B-16ED-8EA0-6AC7A2357402}"/>
              </a:ext>
            </a:extLst>
          </p:cNvPr>
          <p:cNvSpPr txBox="1"/>
          <p:nvPr/>
        </p:nvSpPr>
        <p:spPr>
          <a:xfrm>
            <a:off x="426127" y="1818095"/>
            <a:ext cx="3346882" cy="4247317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D-Needs</a:t>
            </a:r>
          </a:p>
          <a:p>
            <a:endParaRPr lang="en-GB" dirty="0"/>
          </a:p>
          <a:p>
            <a:r>
              <a:rPr lang="en-GB" dirty="0"/>
              <a:t>Motivate people when they are unmet.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856EF-0107-B1F9-4839-C4A82C2109A2}"/>
              </a:ext>
            </a:extLst>
          </p:cNvPr>
          <p:cNvSpPr txBox="1"/>
          <p:nvPr/>
        </p:nvSpPr>
        <p:spPr>
          <a:xfrm>
            <a:off x="426127" y="222250"/>
            <a:ext cx="3346882" cy="1477328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/>
              <a:t>B-Needs</a:t>
            </a:r>
          </a:p>
          <a:p>
            <a:endParaRPr lang="en-GB" dirty="0"/>
          </a:p>
          <a:p>
            <a:r>
              <a:rPr lang="en-GB" dirty="0"/>
              <a:t>Motivate people when D needs are met to allow personal growth.</a:t>
            </a:r>
          </a:p>
        </p:txBody>
      </p:sp>
    </p:spTree>
    <p:extLst>
      <p:ext uri="{BB962C8B-B14F-4D97-AF65-F5344CB8AC3E}">
        <p14:creationId xmlns:p14="http://schemas.microsoft.com/office/powerpoint/2010/main" val="278541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9BAC-3CAA-91AB-ECF1-7D241F15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Satisfying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DCA1A-A741-64B3-146B-6088D710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important to acknowledge that an individual does not require an all or none approach to each layer.</a:t>
            </a:r>
          </a:p>
          <a:p>
            <a:endParaRPr lang="en-GB" dirty="0"/>
          </a:p>
          <a:p>
            <a:r>
              <a:rPr lang="en-GB" dirty="0"/>
              <a:t>For example, an individual’s safety needs can be met without employment or employment which is undesired.</a:t>
            </a:r>
          </a:p>
          <a:p>
            <a:endParaRPr lang="en-GB" dirty="0"/>
          </a:p>
          <a:p>
            <a:r>
              <a:rPr lang="en-GB" dirty="0"/>
              <a:t>Each individual determines what is sufficient for themselves.</a:t>
            </a:r>
          </a:p>
        </p:txBody>
      </p:sp>
    </p:spTree>
    <p:extLst>
      <p:ext uri="{BB962C8B-B14F-4D97-AF65-F5344CB8AC3E}">
        <p14:creationId xmlns:p14="http://schemas.microsoft.com/office/powerpoint/2010/main" val="179838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9588-B0CA-A508-60F2-0C69C81E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does this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2724-C3DA-C394-D05D-999341CAA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you fulfil any of these needs?</a:t>
            </a:r>
          </a:p>
        </p:txBody>
      </p:sp>
    </p:spTree>
    <p:extLst>
      <p:ext uri="{BB962C8B-B14F-4D97-AF65-F5344CB8AC3E}">
        <p14:creationId xmlns:p14="http://schemas.microsoft.com/office/powerpoint/2010/main" val="9075457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Words>1064</Words>
  <Application>Microsoft Office PowerPoint</Application>
  <PresentationFormat>Widescreen</PresentationFormat>
  <Paragraphs>204</Paragraphs>
  <Slides>31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Wingdings</vt:lpstr>
      <vt:lpstr>Aptos</vt:lpstr>
      <vt:lpstr>Arial</vt:lpstr>
      <vt:lpstr>Custom Design</vt:lpstr>
      <vt:lpstr>1_Custom Design</vt:lpstr>
      <vt:lpstr>2_Custom Design</vt:lpstr>
      <vt:lpstr>3_Custom Design</vt:lpstr>
      <vt:lpstr>12-1 Getting Paid</vt:lpstr>
      <vt:lpstr>Contents</vt:lpstr>
      <vt:lpstr>Why do we make games?</vt:lpstr>
      <vt:lpstr>Maslow’s Hierarchy of Needs</vt:lpstr>
      <vt:lpstr>PowerPoint Presentation</vt:lpstr>
      <vt:lpstr>PowerPoint Presentation</vt:lpstr>
      <vt:lpstr>PowerPoint Presentation</vt:lpstr>
      <vt:lpstr>Satisfying needs</vt:lpstr>
      <vt:lpstr>Why does this matter?</vt:lpstr>
      <vt:lpstr>Money!</vt:lpstr>
      <vt:lpstr>PowerPoint Presentation</vt:lpstr>
      <vt:lpstr>Creative vs Corporate</vt:lpstr>
      <vt:lpstr>Why do we perform marketing?</vt:lpstr>
      <vt:lpstr>Traditional marketing</vt:lpstr>
      <vt:lpstr>Print Marketing</vt:lpstr>
      <vt:lpstr>Internet marketing</vt:lpstr>
      <vt:lpstr>Search Engine Optimization</vt:lpstr>
      <vt:lpstr>Blog Marketing (Influencers)</vt:lpstr>
      <vt:lpstr>Social Media Marketing</vt:lpstr>
      <vt:lpstr>The 7 P’s and 4 C’s of Marketing</vt:lpstr>
      <vt:lpstr>Product</vt:lpstr>
      <vt:lpstr>Price</vt:lpstr>
      <vt:lpstr>Place</vt:lpstr>
      <vt:lpstr>Promotion</vt:lpstr>
      <vt:lpstr>People</vt:lpstr>
      <vt:lpstr>Process</vt:lpstr>
      <vt:lpstr>Physical evidence</vt:lpstr>
      <vt:lpstr>Consumer Wants and Needs</vt:lpstr>
      <vt:lpstr>Cost</vt:lpstr>
      <vt:lpstr>Convenience</vt:lpstr>
      <vt:lpstr>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Merritt</dc:creator>
  <cp:lastModifiedBy>Patrick Merritt</cp:lastModifiedBy>
  <cp:revision>6</cp:revision>
  <dcterms:created xsi:type="dcterms:W3CDTF">2021-09-13T14:48:00Z</dcterms:created>
  <dcterms:modified xsi:type="dcterms:W3CDTF">2024-12-05T11:21:15Z</dcterms:modified>
</cp:coreProperties>
</file>