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013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98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56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95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406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5593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48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030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19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4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4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9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928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5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766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44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6BB3-CC02-41C4-835E-62DD2C34C8A3}" type="datetimeFigureOut">
              <a:rPr lang="es-PE" smtClean="0"/>
              <a:t>13/10/2016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A8E51F-C044-4624-95C0-AAC6935A27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7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06246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cynthia</dc:creator>
  <cp:lastModifiedBy>cynthia</cp:lastModifiedBy>
  <cp:revision>1</cp:revision>
  <dcterms:created xsi:type="dcterms:W3CDTF">2016-10-13T09:45:38Z</dcterms:created>
  <dcterms:modified xsi:type="dcterms:W3CDTF">2016-10-13T09:45:55Z</dcterms:modified>
</cp:coreProperties>
</file>