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922238" y="3429000"/>
            <a:ext cx="10068364" cy="1996439"/>
          </a:xfrm>
          <a:prstGeom prst="rect"/>
          <a:noFill/>
        </p:spPr>
        <p:txBody>
          <a:bodyPr rtlCol="0" wrap="square">
            <a:spAutoFit/>
          </a:bodyPr>
          <a:p>
            <a:r>
              <a:rPr dirty="0" sz="2400" lang="en-US"/>
              <a:t>STUDENT NAME</a:t>
            </a:r>
            <a:r>
              <a:rPr dirty="0" sz="2400" lang="en-US" smtClean="0"/>
              <a:t>: </a:t>
            </a:r>
            <a:r>
              <a:rPr altLang="en-IN" dirty="0" sz="2400" lang="en-US" err="1" smtClean="0"/>
              <a:t>M</a:t>
            </a:r>
            <a:r>
              <a:rPr altLang="en-IN" dirty="0" sz="2400" lang="en-US" err="1" smtClean="0"/>
              <a:t>a</a:t>
            </a:r>
            <a:r>
              <a:rPr altLang="en-IN" dirty="0" sz="2400" lang="en-US" err="1" smtClean="0"/>
              <a:t>r</a:t>
            </a:r>
            <a:r>
              <a:rPr altLang="en-IN" dirty="0" sz="2400" lang="en-US" err="1" smtClean="0"/>
              <a:t>y</a:t>
            </a:r>
            <a:r>
              <a:rPr altLang="en-IN" dirty="0" sz="2400" lang="en-US" err="1" smtClean="0"/>
              <a:t>.</a:t>
            </a:r>
            <a:r>
              <a:rPr altLang="en-IN" dirty="0" sz="2400" lang="en-US" err="1" smtClean="0"/>
              <a:t> </a:t>
            </a:r>
            <a:r>
              <a:rPr altLang="en-IN" dirty="0" sz="2400" lang="en-US" err="1" smtClean="0"/>
              <a:t>V</a:t>
            </a:r>
            <a:endParaRPr dirty="0" sz="2400" lang="en-US"/>
          </a:p>
          <a:p>
            <a:r>
              <a:rPr dirty="0" sz="2400" lang="en-US"/>
              <a:t>REGISTER NO</a:t>
            </a:r>
            <a:r>
              <a:rPr dirty="0" sz="2400" lang="en-US" smtClean="0"/>
              <a:t>: </a:t>
            </a:r>
            <a:r>
              <a:rPr dirty="0" sz="2400" lang="en-US" smtClean="0"/>
              <a:t>122202</a:t>
            </a:r>
            <a:r>
              <a:rPr altLang="en-IN" dirty="0" sz="2400" lang="en-US" smtClean="0"/>
              <a:t>5</a:t>
            </a:r>
            <a:r>
              <a:rPr altLang="en-IN" dirty="0" sz="2400" lang="en-US" smtClean="0"/>
              <a:t>2</a:t>
            </a:r>
            <a:r>
              <a:rPr altLang="en-IN" dirty="0" sz="2400" lang="en-US" smtClean="0"/>
              <a:t>5</a:t>
            </a:r>
            <a:r>
              <a:rPr dirty="0" sz="2400" lang="en-US" smtClean="0"/>
              <a:t>(asunm14231222025</a:t>
            </a:r>
            <a:r>
              <a:rPr altLang="en-IN" dirty="0" sz="2400" lang="en-US" smtClean="0"/>
              <a:t>2</a:t>
            </a:r>
            <a:r>
              <a:rPr altLang="en-IN" dirty="0" sz="2400" lang="en-US" smtClean="0"/>
              <a:t>5</a:t>
            </a:r>
            <a:r>
              <a:rPr dirty="0" sz="2400" lang="en-US" smtClean="0"/>
              <a:t>)</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355312"/>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357298"/>
            <a:ext cx="11596726" cy="369331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5519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377440"/>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519085" cy="1844039"/>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77328"/>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095340" y="1643050"/>
            <a:ext cx="8048660" cy="2308324"/>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56966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2024-10-09T11:19:48Z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7e57975e43d843bc9449dae8e6a9200f</vt:lpwstr>
  </property>
</Properties>
</file>